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media/image16.jpg" ContentType="image/jpg"/>
  <Override PartName="/ppt/notesSlides/notesSlide17.xml" ContentType="application/vnd.openxmlformats-officedocument.presentationml.notesSlide+xml"/>
  <Override PartName="/ppt/media/image17.jpg" ContentType="image/jpg"/>
  <Override PartName="/ppt/notesSlides/notesSlide18.xml" ContentType="application/vnd.openxmlformats-officedocument.presentationml.notesSlide+xml"/>
  <Override PartName="/ppt/media/image18.jpg" ContentType="image/jpg"/>
  <Override PartName="/ppt/notesSlides/notesSlide19.xml" ContentType="application/vnd.openxmlformats-officedocument.presentationml.notesSlide+xml"/>
  <Override PartName="/ppt/media/image19.jpg" ContentType="image/jpg"/>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media/image27.jpg" ContentType="image/jpg"/>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55"/>
  </p:notesMasterIdLst>
  <p:handoutMasterIdLst>
    <p:handoutMasterId r:id="rId56"/>
  </p:handoutMasterIdLst>
  <p:sldIdLst>
    <p:sldId id="256" r:id="rId6"/>
    <p:sldId id="257" r:id="rId7"/>
    <p:sldId id="258" r:id="rId8"/>
    <p:sldId id="354" r:id="rId9"/>
    <p:sldId id="353" r:id="rId10"/>
    <p:sldId id="374" r:id="rId11"/>
    <p:sldId id="260" r:id="rId12"/>
    <p:sldId id="259" r:id="rId13"/>
    <p:sldId id="370" r:id="rId14"/>
    <p:sldId id="375" r:id="rId15"/>
    <p:sldId id="357" r:id="rId16"/>
    <p:sldId id="268" r:id="rId17"/>
    <p:sldId id="383" r:id="rId18"/>
    <p:sldId id="276" r:id="rId19"/>
    <p:sldId id="368" r:id="rId20"/>
    <p:sldId id="270" r:id="rId21"/>
    <p:sldId id="271" r:id="rId22"/>
    <p:sldId id="272" r:id="rId23"/>
    <p:sldId id="273" r:id="rId24"/>
    <p:sldId id="369" r:id="rId25"/>
    <p:sldId id="266" r:id="rId26"/>
    <p:sldId id="267" r:id="rId27"/>
    <p:sldId id="275" r:id="rId28"/>
    <p:sldId id="380" r:id="rId29"/>
    <p:sldId id="381" r:id="rId30"/>
    <p:sldId id="277" r:id="rId31"/>
    <p:sldId id="373" r:id="rId32"/>
    <p:sldId id="372" r:id="rId33"/>
    <p:sldId id="280" r:id="rId34"/>
    <p:sldId id="365" r:id="rId35"/>
    <p:sldId id="283" r:id="rId36"/>
    <p:sldId id="289" r:id="rId37"/>
    <p:sldId id="366" r:id="rId38"/>
    <p:sldId id="367" r:id="rId39"/>
    <p:sldId id="376" r:id="rId40"/>
    <p:sldId id="278" r:id="rId41"/>
    <p:sldId id="294" r:id="rId42"/>
    <p:sldId id="377" r:id="rId43"/>
    <p:sldId id="359" r:id="rId44"/>
    <p:sldId id="360" r:id="rId45"/>
    <p:sldId id="361" r:id="rId46"/>
    <p:sldId id="371" r:id="rId47"/>
    <p:sldId id="382" r:id="rId48"/>
    <p:sldId id="298" r:id="rId49"/>
    <p:sldId id="297" r:id="rId50"/>
    <p:sldId id="299" r:id="rId51"/>
    <p:sldId id="363" r:id="rId52"/>
    <p:sldId id="330" r:id="rId53"/>
    <p:sldId id="341" r:id="rId54"/>
  </p:sldIdLst>
  <p:sldSz cx="10693400" cy="7562850"/>
  <p:notesSz cx="10234613" cy="7104063"/>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880">
          <p15:clr>
            <a:srgbClr val="A4A3A4"/>
          </p15:clr>
        </p15:guide>
        <p15:guide id="2" pos="2160">
          <p15:clr>
            <a:srgbClr val="A4A3A4"/>
          </p15:clr>
        </p15:guide>
      </p15:sldGuideLst>
    </p:ext>
    <p:ext uri="{2D200454-40CA-4A62-9FC3-DE9A4176ACB9}">
      <p15:notesGuideLst xmlns="" xmlns:p15="http://schemas.microsoft.com/office/powerpoint/2012/main">
        <p15:guide id="1" orient="horz" pos="2237">
          <p15:clr>
            <a:srgbClr val="A4A3A4"/>
          </p15:clr>
        </p15:guide>
        <p15:guide id="2" pos="3223">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ertens Arianne" initials="MA" lastIdx="7" clrIdx="0"/>
  <p:cmAuthor id="7" name="Jonas Bervoets" initials="JB [7]" lastIdx="1" clrIdx="7">
    <p:extLst/>
  </p:cmAuthor>
  <p:cmAuthor id="1" name="Jonas Bervoets" initials="JB" lastIdx="40" clrIdx="1">
    <p:extLst/>
  </p:cmAuthor>
  <p:cmAuthor id="8" name="Jonas Bervoets" initials="JB [8]" lastIdx="1" clrIdx="8">
    <p:extLst/>
  </p:cmAuthor>
  <p:cmAuthor id="2" name="Jonas Bervoets" initials="JB [2]" lastIdx="1" clrIdx="2">
    <p:extLst/>
  </p:cmAuthor>
  <p:cmAuthor id="9" name="Jeroen Mentens" initials="JMEN" lastIdx="39" clrIdx="9"/>
  <p:cmAuthor id="3" name="Jonas Bervoets" initials="JB [3]" lastIdx="1" clrIdx="3">
    <p:extLst/>
  </p:cmAuthor>
  <p:cmAuthor id="10" name="Wuytens Isabelle" initials="WI" lastIdx="2" clrIdx="10"/>
  <p:cmAuthor id="4" name="Jonas Bervoets" initials="JB [4]" lastIdx="1" clrIdx="4">
    <p:extLst/>
  </p:cmAuthor>
  <p:cmAuthor id="5" name="Jonas Bervoets" initials="JB [5]" lastIdx="1" clrIdx="5">
    <p:extLst/>
  </p:cmAuthor>
  <p:cmAuthor id="6" name="Jonas Bervoets" initials="JB [6]" lastIdx="1" clrIdx="6">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3C3C"/>
    <a:srgbClr val="575756"/>
    <a:srgbClr val="E7E3E5"/>
    <a:srgbClr val="FFEE32"/>
    <a:srgbClr val="EB5C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136" autoAdjust="0"/>
    <p:restoredTop sz="64516" autoAdjust="0"/>
  </p:normalViewPr>
  <p:slideViewPr>
    <p:cSldViewPr>
      <p:cViewPr>
        <p:scale>
          <a:sx n="35" d="100"/>
          <a:sy n="35" d="100"/>
        </p:scale>
        <p:origin x="-2395" y="-456"/>
      </p:cViewPr>
      <p:guideLst>
        <p:guide orient="horz" pos="2880"/>
        <p:guide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0" d="100"/>
        <a:sy n="70" d="100"/>
      </p:scale>
      <p:origin x="0" y="3066"/>
    </p:cViewPr>
  </p:sorterViewPr>
  <p:notesViewPr>
    <p:cSldViewPr>
      <p:cViewPr varScale="1">
        <p:scale>
          <a:sx n="53" d="100"/>
          <a:sy n="53" d="100"/>
        </p:scale>
        <p:origin x="-1512" y="-67"/>
      </p:cViewPr>
      <p:guideLst>
        <p:guide orient="horz" pos="2237"/>
        <p:guide pos="3223"/>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notesMaster" Target="notesMasters/notes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4435101" cy="356397"/>
          </a:xfrm>
          <a:prstGeom prst="rect">
            <a:avLst/>
          </a:prstGeom>
        </p:spPr>
        <p:txBody>
          <a:bodyPr vert="horz" lIns="86841" tIns="43420" rIns="86841" bIns="43420" rtlCol="0"/>
          <a:lstStyle>
            <a:lvl1pPr algn="l">
              <a:defRPr sz="1100"/>
            </a:lvl1pPr>
          </a:lstStyle>
          <a:p>
            <a:endParaRPr lang="nl-NL"/>
          </a:p>
        </p:txBody>
      </p:sp>
      <p:sp>
        <p:nvSpPr>
          <p:cNvPr id="3" name="Tijdelijke aanduiding voor datum 2"/>
          <p:cNvSpPr>
            <a:spLocks noGrp="1"/>
          </p:cNvSpPr>
          <p:nvPr>
            <p:ph type="dt" sz="quarter" idx="1"/>
          </p:nvPr>
        </p:nvSpPr>
        <p:spPr>
          <a:xfrm>
            <a:off x="5797994" y="0"/>
            <a:ext cx="4433581" cy="356397"/>
          </a:xfrm>
          <a:prstGeom prst="rect">
            <a:avLst/>
          </a:prstGeom>
        </p:spPr>
        <p:txBody>
          <a:bodyPr vert="horz" lIns="86841" tIns="43420" rIns="86841" bIns="43420" rtlCol="0"/>
          <a:lstStyle>
            <a:lvl1pPr algn="r">
              <a:defRPr sz="1100"/>
            </a:lvl1pPr>
          </a:lstStyle>
          <a:p>
            <a:fld id="{B4D1696E-E13D-0947-86EA-F11CD2B7D13C}" type="datetimeFigureOut">
              <a:rPr lang="nl-NL" smtClean="0"/>
              <a:t>6-6-2018</a:t>
            </a:fld>
            <a:endParaRPr lang="nl-NL"/>
          </a:p>
        </p:txBody>
      </p:sp>
      <p:sp>
        <p:nvSpPr>
          <p:cNvPr id="4" name="Tijdelijke aanduiding voor voettekst 3"/>
          <p:cNvSpPr>
            <a:spLocks noGrp="1"/>
          </p:cNvSpPr>
          <p:nvPr>
            <p:ph type="ftr" sz="quarter" idx="2"/>
          </p:nvPr>
        </p:nvSpPr>
        <p:spPr>
          <a:xfrm>
            <a:off x="0" y="6747667"/>
            <a:ext cx="4435101" cy="356396"/>
          </a:xfrm>
          <a:prstGeom prst="rect">
            <a:avLst/>
          </a:prstGeom>
        </p:spPr>
        <p:txBody>
          <a:bodyPr vert="horz" lIns="86841" tIns="43420" rIns="86841" bIns="43420" rtlCol="0" anchor="b"/>
          <a:lstStyle>
            <a:lvl1pPr algn="l">
              <a:defRPr sz="1100"/>
            </a:lvl1pPr>
          </a:lstStyle>
          <a:p>
            <a:endParaRPr lang="nl-NL"/>
          </a:p>
        </p:txBody>
      </p:sp>
      <p:sp>
        <p:nvSpPr>
          <p:cNvPr id="5" name="Tijdelijke aanduiding voor dianummer 4"/>
          <p:cNvSpPr>
            <a:spLocks noGrp="1"/>
          </p:cNvSpPr>
          <p:nvPr>
            <p:ph type="sldNum" sz="quarter" idx="3"/>
          </p:nvPr>
        </p:nvSpPr>
        <p:spPr>
          <a:xfrm>
            <a:off x="5797994" y="6747667"/>
            <a:ext cx="4433581" cy="356396"/>
          </a:xfrm>
          <a:prstGeom prst="rect">
            <a:avLst/>
          </a:prstGeom>
        </p:spPr>
        <p:txBody>
          <a:bodyPr vert="horz" lIns="86841" tIns="43420" rIns="86841" bIns="43420" rtlCol="0" anchor="b"/>
          <a:lstStyle>
            <a:lvl1pPr algn="r">
              <a:defRPr sz="1100"/>
            </a:lvl1pPr>
          </a:lstStyle>
          <a:p>
            <a:fld id="{B07DAA5A-9C58-BD4C-9C9F-25C3961E9A44}" type="slidenum">
              <a:rPr lang="nl-NL" smtClean="0"/>
              <a:t>‹#›</a:t>
            </a:fld>
            <a:endParaRPr lang="nl-NL"/>
          </a:p>
        </p:txBody>
      </p:sp>
    </p:spTree>
    <p:extLst>
      <p:ext uri="{BB962C8B-B14F-4D97-AF65-F5344CB8AC3E}">
        <p14:creationId xmlns:p14="http://schemas.microsoft.com/office/powerpoint/2010/main" val="6394028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4435101" cy="356397"/>
          </a:xfrm>
          <a:prstGeom prst="rect">
            <a:avLst/>
          </a:prstGeom>
        </p:spPr>
        <p:txBody>
          <a:bodyPr vert="horz" lIns="86841" tIns="43420" rIns="86841" bIns="43420" rtlCol="0"/>
          <a:lstStyle>
            <a:lvl1pPr algn="l">
              <a:defRPr sz="1100"/>
            </a:lvl1pPr>
          </a:lstStyle>
          <a:p>
            <a:endParaRPr lang="nl-NL" dirty="0"/>
          </a:p>
        </p:txBody>
      </p:sp>
      <p:sp>
        <p:nvSpPr>
          <p:cNvPr id="3" name="Tijdelijke aanduiding voor datum 2"/>
          <p:cNvSpPr>
            <a:spLocks noGrp="1"/>
          </p:cNvSpPr>
          <p:nvPr>
            <p:ph type="dt" idx="1"/>
          </p:nvPr>
        </p:nvSpPr>
        <p:spPr>
          <a:xfrm>
            <a:off x="5797994" y="0"/>
            <a:ext cx="4433581" cy="356397"/>
          </a:xfrm>
          <a:prstGeom prst="rect">
            <a:avLst/>
          </a:prstGeom>
        </p:spPr>
        <p:txBody>
          <a:bodyPr vert="horz" lIns="86841" tIns="43420" rIns="86841" bIns="43420" rtlCol="0"/>
          <a:lstStyle>
            <a:lvl1pPr algn="r">
              <a:defRPr sz="1100"/>
            </a:lvl1pPr>
          </a:lstStyle>
          <a:p>
            <a:fld id="{5D8FA17C-1977-D54C-A033-B83C8D6F9B43}" type="datetimeFigureOut">
              <a:rPr lang="nl-NL" smtClean="0"/>
              <a:t>6-6-2018</a:t>
            </a:fld>
            <a:endParaRPr lang="nl-NL" dirty="0"/>
          </a:p>
        </p:txBody>
      </p:sp>
      <p:sp>
        <p:nvSpPr>
          <p:cNvPr id="4" name="Tijdelijke aanduiding voor dia-afbeelding 3"/>
          <p:cNvSpPr>
            <a:spLocks noGrp="1" noRot="1" noChangeAspect="1"/>
          </p:cNvSpPr>
          <p:nvPr>
            <p:ph type="sldImg" idx="2"/>
          </p:nvPr>
        </p:nvSpPr>
        <p:spPr>
          <a:xfrm>
            <a:off x="3424238" y="889000"/>
            <a:ext cx="3386137" cy="2395538"/>
          </a:xfrm>
          <a:prstGeom prst="rect">
            <a:avLst/>
          </a:prstGeom>
          <a:noFill/>
          <a:ln w="12700">
            <a:solidFill>
              <a:prstClr val="black"/>
            </a:solidFill>
          </a:ln>
        </p:spPr>
        <p:txBody>
          <a:bodyPr vert="horz" lIns="86841" tIns="43420" rIns="86841" bIns="43420" rtlCol="0" anchor="ctr"/>
          <a:lstStyle/>
          <a:p>
            <a:endParaRPr lang="nl-NL" dirty="0"/>
          </a:p>
        </p:txBody>
      </p:sp>
      <p:sp>
        <p:nvSpPr>
          <p:cNvPr id="5" name="Tijdelijke aanduiding voor notities 4"/>
          <p:cNvSpPr>
            <a:spLocks noGrp="1"/>
          </p:cNvSpPr>
          <p:nvPr>
            <p:ph type="body" sz="quarter" idx="3"/>
          </p:nvPr>
        </p:nvSpPr>
        <p:spPr>
          <a:xfrm>
            <a:off x="1024069" y="3419315"/>
            <a:ext cx="8186475" cy="2797486"/>
          </a:xfrm>
          <a:prstGeom prst="rect">
            <a:avLst/>
          </a:prstGeom>
        </p:spPr>
        <p:txBody>
          <a:bodyPr vert="horz" lIns="86841" tIns="43420" rIns="86841" bIns="43420" rtlCol="0"/>
          <a:lstStyle/>
          <a:p>
            <a:pPr lvl="0"/>
            <a:r>
              <a:rPr lang="nl-BE"/>
              <a:t>Klik om de tekststijl van het model te bewerken</a:t>
            </a:r>
          </a:p>
          <a:p>
            <a:pPr lvl="1"/>
            <a:r>
              <a:rPr lang="nl-BE"/>
              <a:t>Tweede niveau</a:t>
            </a:r>
          </a:p>
          <a:p>
            <a:pPr lvl="2"/>
            <a:r>
              <a:rPr lang="nl-BE"/>
              <a:t>Derde niveau</a:t>
            </a:r>
          </a:p>
          <a:p>
            <a:pPr lvl="3"/>
            <a:r>
              <a:rPr lang="nl-BE"/>
              <a:t>Vierde niveau</a:t>
            </a:r>
          </a:p>
          <a:p>
            <a:pPr lvl="4"/>
            <a:r>
              <a:rPr lang="nl-BE"/>
              <a:t>Vijfde niveau</a:t>
            </a:r>
            <a:endParaRPr lang="nl-NL"/>
          </a:p>
        </p:txBody>
      </p:sp>
      <p:sp>
        <p:nvSpPr>
          <p:cNvPr id="6" name="Tijdelijke aanduiding voor voettekst 5"/>
          <p:cNvSpPr>
            <a:spLocks noGrp="1"/>
          </p:cNvSpPr>
          <p:nvPr>
            <p:ph type="ftr" sz="quarter" idx="4"/>
          </p:nvPr>
        </p:nvSpPr>
        <p:spPr>
          <a:xfrm>
            <a:off x="0" y="6747667"/>
            <a:ext cx="4435101" cy="356396"/>
          </a:xfrm>
          <a:prstGeom prst="rect">
            <a:avLst/>
          </a:prstGeom>
        </p:spPr>
        <p:txBody>
          <a:bodyPr vert="horz" lIns="86841" tIns="43420" rIns="86841" bIns="43420" rtlCol="0" anchor="b"/>
          <a:lstStyle>
            <a:lvl1pPr algn="l">
              <a:defRPr sz="1100"/>
            </a:lvl1pPr>
          </a:lstStyle>
          <a:p>
            <a:endParaRPr lang="nl-NL" dirty="0"/>
          </a:p>
        </p:txBody>
      </p:sp>
      <p:sp>
        <p:nvSpPr>
          <p:cNvPr id="7" name="Tijdelijke aanduiding voor dianummer 6"/>
          <p:cNvSpPr>
            <a:spLocks noGrp="1"/>
          </p:cNvSpPr>
          <p:nvPr>
            <p:ph type="sldNum" sz="quarter" idx="5"/>
          </p:nvPr>
        </p:nvSpPr>
        <p:spPr>
          <a:xfrm>
            <a:off x="5797994" y="6747667"/>
            <a:ext cx="4433581" cy="356396"/>
          </a:xfrm>
          <a:prstGeom prst="rect">
            <a:avLst/>
          </a:prstGeom>
        </p:spPr>
        <p:txBody>
          <a:bodyPr vert="horz" lIns="86841" tIns="43420" rIns="86841" bIns="43420" rtlCol="0" anchor="b"/>
          <a:lstStyle>
            <a:lvl1pPr algn="r">
              <a:defRPr sz="1100"/>
            </a:lvl1pPr>
          </a:lstStyle>
          <a:p>
            <a:fld id="{236ED997-066A-B549-83CD-B69D214D7CBE}" type="slidenum">
              <a:rPr lang="nl-NL" smtClean="0"/>
              <a:t>‹#›</a:t>
            </a:fld>
            <a:endParaRPr lang="nl-NL" dirty="0"/>
          </a:p>
        </p:txBody>
      </p:sp>
    </p:spTree>
    <p:extLst>
      <p:ext uri="{BB962C8B-B14F-4D97-AF65-F5344CB8AC3E}">
        <p14:creationId xmlns:p14="http://schemas.microsoft.com/office/powerpoint/2010/main" val="17331246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b="1" dirty="0"/>
              <a:t>Lespakket</a:t>
            </a:r>
            <a:r>
              <a:rPr lang="nl-BE" b="1" baseline="0" dirty="0"/>
              <a:t> Elia, </a:t>
            </a:r>
            <a:r>
              <a:rPr lang="nl-BE" b="1" baseline="0" dirty="0" err="1"/>
              <a:t>Infrax</a:t>
            </a:r>
            <a:r>
              <a:rPr lang="nl-BE" b="1" baseline="0" dirty="0"/>
              <a:t> en </a:t>
            </a:r>
            <a:r>
              <a:rPr lang="nl-BE" b="1" baseline="0" dirty="0" err="1"/>
              <a:t>Eandis</a:t>
            </a:r>
            <a:r>
              <a:rPr lang="nl-BE" b="1" baseline="0" dirty="0"/>
              <a:t> (Vlaanderen) en </a:t>
            </a:r>
            <a:r>
              <a:rPr lang="nl-BE" b="1" baseline="0" dirty="0" err="1"/>
              <a:t>Sibelga</a:t>
            </a:r>
            <a:r>
              <a:rPr lang="nl-BE" b="1" baseline="0" dirty="0"/>
              <a:t> (Brussel) over de energietransitie</a:t>
            </a:r>
            <a:endParaRPr lang="nl-BE" b="0" baseline="0" dirty="0"/>
          </a:p>
          <a:p>
            <a:endParaRPr lang="nl-BE" b="0" baseline="0" dirty="0"/>
          </a:p>
          <a:p>
            <a:r>
              <a:rPr lang="nl-BE" b="0" baseline="0" dirty="0"/>
              <a:t>Voor kinderen/jongeren tussen 10 en 14 jaar</a:t>
            </a:r>
          </a:p>
          <a:p>
            <a:r>
              <a:rPr lang="nl-BE" b="0" baseline="0" dirty="0"/>
              <a:t>ASO, TSO, KSO of BSO</a:t>
            </a:r>
          </a:p>
          <a:p>
            <a:pPr marL="162826" indent="-162826">
              <a:buFont typeface="Arial" charset="0"/>
              <a:buChar char="•"/>
            </a:pPr>
            <a:r>
              <a:rPr lang="nl-BE" b="0" baseline="0" dirty="0"/>
              <a:t>Dit lespakket is voor kinderen van het 5</a:t>
            </a:r>
            <a:r>
              <a:rPr lang="nl-BE" b="0" baseline="30000" dirty="0"/>
              <a:t>de</a:t>
            </a:r>
            <a:r>
              <a:rPr lang="nl-BE" b="0" baseline="0" dirty="0"/>
              <a:t> en het 6</a:t>
            </a:r>
            <a:r>
              <a:rPr lang="nl-BE" b="0" baseline="30000" dirty="0"/>
              <a:t>de</a:t>
            </a:r>
            <a:r>
              <a:rPr lang="nl-BE" b="0" baseline="0" dirty="0"/>
              <a:t> leerjaar een eerste introductie tot alles wat met energie te maken heeft.</a:t>
            </a:r>
          </a:p>
          <a:p>
            <a:pPr marL="162826" indent="-162826">
              <a:buFont typeface="Arial" charset="0"/>
              <a:buChar char="•"/>
            </a:pPr>
            <a:r>
              <a:rPr lang="nl-BE" b="0" baseline="0" dirty="0"/>
              <a:t>Voor leerlingen in de 1</a:t>
            </a:r>
            <a:r>
              <a:rPr lang="nl-BE" b="0" baseline="30000" dirty="0"/>
              <a:t>ste</a:t>
            </a:r>
            <a:r>
              <a:rPr lang="nl-BE" b="0" baseline="0" dirty="0"/>
              <a:t> graad van het middelbaar onderwijs (1</a:t>
            </a:r>
            <a:r>
              <a:rPr lang="nl-BE" b="0" baseline="30000" dirty="0"/>
              <a:t>ste</a:t>
            </a:r>
            <a:r>
              <a:rPr lang="nl-BE" b="0" baseline="0" dirty="0"/>
              <a:t> en 2</a:t>
            </a:r>
            <a:r>
              <a:rPr lang="nl-BE" b="0" baseline="30000" dirty="0"/>
              <a:t>de</a:t>
            </a:r>
            <a:r>
              <a:rPr lang="nl-BE" b="0" baseline="0" dirty="0"/>
              <a:t> middelbaar) kan het worden geïntegreerd in de lessen wetenschap, maatschappijleer of tijdens de taalvakken</a:t>
            </a:r>
          </a:p>
          <a:p>
            <a:endParaRPr lang="nl-BE" b="1" dirty="0"/>
          </a:p>
          <a:p>
            <a:r>
              <a:rPr lang="nl-BE" b="1" dirty="0"/>
              <a:t>Bijgeleverd</a:t>
            </a:r>
            <a:r>
              <a:rPr lang="nl-BE" b="1" baseline="0" dirty="0"/>
              <a:t> d</a:t>
            </a:r>
            <a:r>
              <a:rPr lang="nl-BE" b="1" dirty="0"/>
              <a:t>idactisch</a:t>
            </a:r>
            <a:r>
              <a:rPr lang="nl-BE" b="1" baseline="0" dirty="0"/>
              <a:t> materiaal:</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dirty="0"/>
              <a:t>Leerlingenbundel. Deze kan ingevuld worden tijdens het geven van de presentatie of achteraf.</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dirty="0"/>
              <a:t>Fiches met proefjes. Deze</a:t>
            </a:r>
            <a:r>
              <a:rPr lang="nl-NL" baseline="0" dirty="0"/>
              <a:t> kunnen uitgevoerd worden </a:t>
            </a:r>
            <a:r>
              <a:rPr lang="nl-NL" dirty="0"/>
              <a:t>tijdens het geven van de presentatie of achteraf.</a:t>
            </a:r>
          </a:p>
          <a:p>
            <a:pPr marL="171450" indent="-171450">
              <a:buFont typeface="Arial" panose="020B0604020202020204" pitchFamily="34" charset="0"/>
              <a:buChar char="•"/>
            </a:pPr>
            <a:r>
              <a:rPr lang="nl-NL" dirty="0"/>
              <a:t>Bordspel </a:t>
            </a:r>
            <a:r>
              <a:rPr lang="nl-NL" dirty="0" err="1"/>
              <a:t>ElectriCITY</a:t>
            </a:r>
            <a:r>
              <a:rPr lang="nl-NL" dirty="0"/>
              <a:t>. Dit gebruik</a:t>
            </a:r>
            <a:r>
              <a:rPr lang="nl-NL" baseline="0" dirty="0"/>
              <a:t> je best als afsluiter van de les.</a:t>
            </a:r>
            <a:endParaRPr lang="nl-NL" dirty="0"/>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1</a:t>
            </a:fld>
            <a:endParaRPr lang="nl-NL" dirty="0"/>
          </a:p>
        </p:txBody>
      </p:sp>
    </p:spTree>
    <p:extLst>
      <p:ext uri="{BB962C8B-B14F-4D97-AF65-F5344CB8AC3E}">
        <p14:creationId xmlns:p14="http://schemas.microsoft.com/office/powerpoint/2010/main" val="803140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Dit lespakket</a:t>
            </a:r>
            <a:r>
              <a:rPr lang="nl-NL" baseline="0" dirty="0"/>
              <a:t> bestaat uit </a:t>
            </a:r>
            <a:r>
              <a:rPr lang="nl-NL" b="1" baseline="0" dirty="0"/>
              <a:t>vijf blokken </a:t>
            </a:r>
            <a:r>
              <a:rPr lang="nl-NL" baseline="0" dirty="0"/>
              <a:t>die in een </a:t>
            </a:r>
            <a:r>
              <a:rPr lang="nl-NL" b="1" baseline="0" dirty="0"/>
              <a:t>logische volgorde </a:t>
            </a:r>
            <a:r>
              <a:rPr lang="nl-NL" baseline="0" dirty="0"/>
              <a:t>op elkaar aansluiten.</a:t>
            </a:r>
          </a:p>
          <a:p>
            <a:endParaRPr lang="nl-NL" baseline="0" dirty="0"/>
          </a:p>
          <a:p>
            <a:r>
              <a:rPr lang="nl-NL" baseline="0" dirty="0"/>
              <a:t>-----</a:t>
            </a:r>
          </a:p>
          <a:p>
            <a:r>
              <a:rPr lang="nl-NL" i="1" baseline="0" dirty="0"/>
              <a:t>De leerkracht kan er ook voor kiezen om slechts één of enkele blokken te gebruiken als lesmateriaal.</a:t>
            </a:r>
          </a:p>
          <a:p>
            <a:r>
              <a:rPr lang="nl-NL" b="1" i="1" baseline="0" dirty="0"/>
              <a:t>Ga naar een ander blok </a:t>
            </a:r>
            <a:r>
              <a:rPr lang="nl-NL" b="0" i="1" baseline="0" dirty="0"/>
              <a:t>om</a:t>
            </a:r>
            <a:r>
              <a:rPr lang="nl-NL" b="1" i="1" baseline="0" dirty="0"/>
              <a:t> </a:t>
            </a:r>
            <a:r>
              <a:rPr lang="nl-NL" i="1" baseline="0" dirty="0"/>
              <a:t>bepaalde hoofdstukken </a:t>
            </a:r>
            <a:r>
              <a:rPr lang="nl-NL" b="1" i="1" baseline="0" dirty="0"/>
              <a:t>over te slaan</a:t>
            </a:r>
            <a:r>
              <a:rPr lang="nl-NL" i="1" baseline="0" dirty="0"/>
              <a:t>.</a:t>
            </a:r>
          </a:p>
          <a:p>
            <a:endParaRPr lang="nl-NL" dirty="0">
              <a:solidFill>
                <a:schemeClr val="accent2"/>
              </a:solidFill>
            </a:endParaRPr>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10</a:t>
            </a:fld>
            <a:endParaRPr lang="nl-NL" dirty="0"/>
          </a:p>
        </p:txBody>
      </p:sp>
    </p:spTree>
    <p:extLst>
      <p:ext uri="{BB962C8B-B14F-4D97-AF65-F5344CB8AC3E}">
        <p14:creationId xmlns:p14="http://schemas.microsoft.com/office/powerpoint/2010/main" val="17676298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u="sng" dirty="0"/>
              <a:t>BLOK</a:t>
            </a:r>
            <a:r>
              <a:rPr lang="nl-NL" b="1" u="sng" baseline="0" dirty="0"/>
              <a:t> 3</a:t>
            </a:r>
          </a:p>
          <a:p>
            <a:endParaRPr lang="nl-NL" baseline="0" dirty="0"/>
          </a:p>
          <a:p>
            <a:pPr defTabSz="434203">
              <a:defRPr/>
            </a:pPr>
            <a:r>
              <a:rPr lang="nl-NL" sz="1100" b="1" dirty="0"/>
              <a:t>Kader: </a:t>
            </a:r>
            <a:r>
              <a:rPr lang="nl-NL" sz="1100" dirty="0"/>
              <a:t>Dit hoofdstuk </a:t>
            </a:r>
            <a:r>
              <a:rPr lang="nl-NL" baseline="0" dirty="0"/>
              <a:t>gaat voornamelijk over de verschillende </a:t>
            </a:r>
            <a:r>
              <a:rPr lang="nl-NL" b="1" baseline="0" dirty="0"/>
              <a:t>soorten</a:t>
            </a:r>
            <a:r>
              <a:rPr lang="nl-NL" baseline="0" dirty="0"/>
              <a:t> </a:t>
            </a:r>
            <a:r>
              <a:rPr lang="nl-NL" b="1" baseline="0" dirty="0"/>
              <a:t>energiebronnen</a:t>
            </a:r>
            <a:r>
              <a:rPr lang="nl-NL" baseline="0" dirty="0"/>
              <a:t>. Energie kan worden gecreëerd</a:t>
            </a:r>
            <a:r>
              <a:rPr lang="nl-BE" baseline="0" dirty="0"/>
              <a:t> door de bewerking van verschillende soorten grondstoffen. </a:t>
            </a:r>
            <a:endParaRPr lang="nl-NL" sz="1100" b="1" dirty="0"/>
          </a:p>
          <a:p>
            <a:endParaRPr lang="nl-NL" sz="1100" b="1" dirty="0"/>
          </a:p>
          <a:p>
            <a:r>
              <a:rPr lang="nl-NL" sz="1100" b="1" dirty="0"/>
              <a:t>Leerdoel: </a:t>
            </a:r>
            <a:r>
              <a:rPr lang="nl-NL" sz="1100" dirty="0"/>
              <a:t>De leerlingen laten inzien wat de verschillende soorten energiebronnen zijn en dat we vele grondstoffen niet oneindig kunnen gebruiken.</a:t>
            </a:r>
            <a:br>
              <a:rPr lang="nl-NL" sz="1100" dirty="0"/>
            </a:br>
            <a:r>
              <a:rPr lang="nl-NL" sz="1100" dirty="0"/>
              <a:t>We moeten de overgang maken naar meer hernieuwbare bronnen en grondstoffen gebruiken die nooit opraken. </a:t>
            </a:r>
            <a:endParaRPr lang="nl-NL" sz="1100" b="1" dirty="0"/>
          </a:p>
          <a:p>
            <a:endParaRPr lang="nl-NL" sz="1100" b="1" dirty="0"/>
          </a:p>
          <a:p>
            <a:r>
              <a:rPr lang="nl-NL" sz="1100" b="1" dirty="0"/>
              <a:t>------</a:t>
            </a:r>
          </a:p>
          <a:p>
            <a:endParaRPr lang="nl-NL" sz="1100" b="1" dirty="0"/>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11</a:t>
            </a:fld>
            <a:endParaRPr lang="nl-NL" dirty="0"/>
          </a:p>
        </p:txBody>
      </p:sp>
    </p:spTree>
    <p:extLst>
      <p:ext uri="{BB962C8B-B14F-4D97-AF65-F5344CB8AC3E}">
        <p14:creationId xmlns:p14="http://schemas.microsoft.com/office/powerpoint/2010/main" val="8117756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u="sng" baseline="0" dirty="0"/>
              <a:t>EXPERIMENT:</a:t>
            </a:r>
            <a:r>
              <a:rPr lang="nl-NL" b="0" i="1" u="none" baseline="0" dirty="0"/>
              <a:t> </a:t>
            </a:r>
          </a:p>
          <a:p>
            <a:r>
              <a:rPr lang="nl-NL" b="1" i="0" baseline="0" dirty="0"/>
              <a:t>Maak het windmolentje uit de experimentenfiche ‘Wind in actie!’ en toon aan dat het begint te draaien als je er op blaast.</a:t>
            </a:r>
          </a:p>
          <a:p>
            <a:endParaRPr lang="nl-NL" b="1" dirty="0"/>
          </a:p>
          <a:p>
            <a:pPr marL="0" marR="0" indent="0" algn="l" defTabSz="914400" rtl="0" eaLnBrk="1" fontAlgn="auto" latinLnBrk="0" hangingPunct="1">
              <a:lnSpc>
                <a:spcPct val="100000"/>
              </a:lnSpc>
              <a:spcBef>
                <a:spcPts val="0"/>
              </a:spcBef>
              <a:spcAft>
                <a:spcPts val="0"/>
              </a:spcAft>
              <a:buClrTx/>
              <a:buSzTx/>
              <a:buFontTx/>
              <a:buNone/>
              <a:tabLst/>
              <a:defRPr/>
            </a:pPr>
            <a:r>
              <a:rPr lang="nl-NL" b="1" u="sng" dirty="0"/>
              <a:t>EXPERIMENT</a:t>
            </a:r>
          </a:p>
          <a:p>
            <a:r>
              <a:rPr lang="nl-NL" b="1" dirty="0"/>
              <a:t>Toon aan dat</a:t>
            </a:r>
            <a:r>
              <a:rPr lang="nl-NL" b="1" baseline="0" dirty="0"/>
              <a:t> stoom een windmolen (en dus ook een generator) kan aandrijven.</a:t>
            </a:r>
            <a:endParaRPr lang="nl-NL" b="1" dirty="0"/>
          </a:p>
          <a:p>
            <a:endParaRPr lang="nl-NL" baseline="0" dirty="0"/>
          </a:p>
          <a:p>
            <a:pPr marL="217101" indent="-217101">
              <a:buAutoNum type="arabicPeriod"/>
            </a:pPr>
            <a:r>
              <a:rPr lang="nl-NL" baseline="0" dirty="0"/>
              <a:t>Breng een grote hoeveelheid water aan de kook </a:t>
            </a:r>
          </a:p>
          <a:p>
            <a:pPr marL="217101" indent="-217101">
              <a:buAutoNum type="arabicPeriod"/>
            </a:pPr>
            <a:r>
              <a:rPr lang="nl-NL" baseline="0" dirty="0"/>
              <a:t>Houd het gemaakte windmolentje uit de experimentenfiches half in de opstijgende waterdamp </a:t>
            </a:r>
          </a:p>
          <a:p>
            <a:r>
              <a:rPr lang="nl-NL" baseline="0" dirty="0"/>
              <a:t>3.  Het molentje zal beginnen draaien</a:t>
            </a:r>
            <a:endParaRPr lang="nl-NL" dirty="0"/>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12</a:t>
            </a:fld>
            <a:endParaRPr lang="nl-NL" dirty="0"/>
          </a:p>
        </p:txBody>
      </p:sp>
    </p:spTree>
    <p:extLst>
      <p:ext uri="{BB962C8B-B14F-4D97-AF65-F5344CB8AC3E}">
        <p14:creationId xmlns:p14="http://schemas.microsoft.com/office/powerpoint/2010/main" val="7296752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kern="1200" dirty="0">
                <a:solidFill>
                  <a:schemeClr val="tx1"/>
                </a:solidFill>
                <a:effectLst/>
                <a:latin typeface="+mn-lt"/>
                <a:ea typeface="+mn-ea"/>
                <a:cs typeface="+mn-cs"/>
              </a:rPr>
              <a:t>Alle energiebronnen kunnen gebruikt worden om elektriciteit te maken. </a:t>
            </a:r>
          </a:p>
          <a:p>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Elektriciteit wordt gemaakt</a:t>
            </a:r>
            <a:r>
              <a:rPr lang="nl-NL" sz="1200" kern="1200" baseline="0" dirty="0">
                <a:solidFill>
                  <a:schemeClr val="tx1"/>
                </a:solidFill>
                <a:effectLst/>
                <a:latin typeface="+mn-lt"/>
                <a:ea typeface="+mn-ea"/>
                <a:cs typeface="+mn-cs"/>
              </a:rPr>
              <a:t> </a:t>
            </a:r>
            <a:r>
              <a:rPr lang="nl-NL" sz="1200" kern="1200" dirty="0">
                <a:solidFill>
                  <a:schemeClr val="tx1"/>
                </a:solidFill>
                <a:effectLst/>
                <a:latin typeface="+mn-lt"/>
                <a:ea typeface="+mn-ea"/>
                <a:cs typeface="+mn-cs"/>
              </a:rPr>
              <a:t>door een generator. Dat is een toestel waarbij de beweging van een magneet een elektrische stroom doet ontstaan. Zoals de dynamo van een fiets.</a:t>
            </a:r>
          </a:p>
          <a:p>
            <a:r>
              <a:rPr lang="nl-NL" sz="1200" kern="1200" dirty="0">
                <a:solidFill>
                  <a:schemeClr val="tx1"/>
                </a:solidFill>
                <a:effectLst/>
                <a:latin typeface="+mn-lt"/>
                <a:ea typeface="+mn-ea"/>
                <a:cs typeface="+mn-cs"/>
              </a:rPr>
              <a:t>Bij wind- en watermolens wordt de beweging veroorzaakt door de beweging van de wind en het water. </a:t>
            </a:r>
          </a:p>
          <a:p>
            <a:r>
              <a:rPr lang="nl-NL" sz="1200" kern="1200" dirty="0">
                <a:solidFill>
                  <a:schemeClr val="tx1"/>
                </a:solidFill>
                <a:effectLst/>
                <a:latin typeface="+mn-lt"/>
                <a:ea typeface="+mn-ea"/>
                <a:cs typeface="+mn-cs"/>
              </a:rPr>
              <a:t/>
            </a:r>
            <a:br>
              <a:rPr lang="nl-NL" sz="1200" kern="1200" dirty="0">
                <a:solidFill>
                  <a:schemeClr val="tx1"/>
                </a:solidFill>
                <a:effectLst/>
                <a:latin typeface="+mn-lt"/>
                <a:ea typeface="+mn-ea"/>
                <a:cs typeface="+mn-cs"/>
              </a:rPr>
            </a:br>
            <a:r>
              <a:rPr lang="nl-NL" sz="1200" kern="1200" dirty="0">
                <a:solidFill>
                  <a:schemeClr val="tx1"/>
                </a:solidFill>
                <a:effectLst/>
                <a:latin typeface="+mn-lt"/>
                <a:ea typeface="+mn-ea"/>
                <a:cs typeface="+mn-cs"/>
              </a:rPr>
              <a:t>Bij alle andere bronnen wordt er (meestal door verbranding) warmte geproduceerd waarmee stoom gemaakt wordt. Die stoom staat onder erg hoge druk en kan gebruikt worden om een rad te doen draaien. Dit rad kan dan weer een generator in werking zetten die stroom opwekt. </a:t>
            </a:r>
          </a:p>
          <a:p>
            <a:endParaRPr lang="nl-NL" noProof="0" dirty="0"/>
          </a:p>
          <a:p>
            <a:r>
              <a:rPr lang="nl-NL" noProof="0" dirty="0"/>
              <a:t>Leg</a:t>
            </a:r>
            <a:r>
              <a:rPr lang="nl-NL" baseline="0" noProof="0" dirty="0"/>
              <a:t> uit hoe we op grote schaal elektriciteit creëren door warmte te gebruiken. Leg daarvoor</a:t>
            </a:r>
            <a:r>
              <a:rPr lang="nl-NL" noProof="0" dirty="0"/>
              <a:t> het </a:t>
            </a:r>
            <a:r>
              <a:rPr lang="nl-NL" baseline="0" noProof="0" dirty="0"/>
              <a:t>principe van stoomkracht uit aan de hand van deze </a:t>
            </a:r>
            <a:r>
              <a:rPr lang="nl-NL" b="1" baseline="0" noProof="0" dirty="0"/>
              <a:t>animatie/cartoon</a:t>
            </a:r>
            <a:r>
              <a:rPr lang="nl-NL" b="0" baseline="0" noProof="0" dirty="0"/>
              <a:t>:</a:t>
            </a:r>
          </a:p>
          <a:p>
            <a:endParaRPr lang="nl-NL" baseline="0" noProof="0" dirty="0"/>
          </a:p>
          <a:p>
            <a:r>
              <a:rPr lang="nl-NL" baseline="0" noProof="0" dirty="0"/>
              <a:t>1. Water wordt opgewarmd en wordt waterdamp.</a:t>
            </a:r>
          </a:p>
          <a:p>
            <a:r>
              <a:rPr lang="nl-NL" baseline="0" noProof="0" dirty="0"/>
              <a:t>2. Die damp wordt opgevangen in een grote ketel, zo creëren we ‘druk’.</a:t>
            </a:r>
          </a:p>
          <a:p>
            <a:r>
              <a:rPr lang="nl-NL" baseline="0" noProof="0" dirty="0"/>
              <a:t>3. Die druk kan door een smalle opening gestuwd worden en wordt zo omgezet in een vorm van ‘wind’.</a:t>
            </a:r>
          </a:p>
          <a:p>
            <a:r>
              <a:rPr lang="nl-NL" baseline="0" noProof="0" dirty="0"/>
              <a:t>4. Die wind kan dan een grote dynamo/turbine aandrijven.</a:t>
            </a:r>
            <a:endParaRPr lang="nl-NL" noProof="0" dirty="0"/>
          </a:p>
          <a:p>
            <a:endParaRPr lang="nl-NL" baseline="0" noProof="0" dirty="0"/>
          </a:p>
          <a:p>
            <a:endParaRPr lang="nl-NL" baseline="0" noProof="0" dirty="0"/>
          </a:p>
          <a:p>
            <a:endParaRPr lang="nl-NL" noProof="0" dirty="0"/>
          </a:p>
          <a:p>
            <a:endParaRPr lang="nl-NL" noProof="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13</a:t>
            </a:fld>
            <a:endParaRPr lang="nl-NL" dirty="0"/>
          </a:p>
        </p:txBody>
      </p:sp>
    </p:spTree>
    <p:extLst>
      <p:ext uri="{BB962C8B-B14F-4D97-AF65-F5344CB8AC3E}">
        <p14:creationId xmlns:p14="http://schemas.microsoft.com/office/powerpoint/2010/main" val="2672250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Er</a:t>
            </a:r>
            <a:r>
              <a:rPr lang="nl-NL" baseline="0" dirty="0"/>
              <a:t> zijn twee groepen energie: niet-hernieuwbare en hernieuwbare, </a:t>
            </a:r>
            <a:r>
              <a:rPr lang="nl-NL" b="1" baseline="0" dirty="0"/>
              <a:t>ofwel</a:t>
            </a:r>
            <a:r>
              <a:rPr lang="nl-NL" baseline="0" dirty="0"/>
              <a:t> </a:t>
            </a:r>
            <a:r>
              <a:rPr lang="nl-NL" b="1" baseline="0" dirty="0"/>
              <a:t>grijze en groene energie</a:t>
            </a:r>
            <a:r>
              <a:rPr lang="nl-NL" baseline="0" dirty="0"/>
              <a:t>. </a:t>
            </a:r>
          </a:p>
          <a:p>
            <a:pPr marL="162826" indent="-162826">
              <a:buFontTx/>
              <a:buChar char="-"/>
            </a:pPr>
            <a:endParaRPr lang="nl-NL" b="0" baseline="0" dirty="0"/>
          </a:p>
          <a:p>
            <a:pPr marL="0" indent="0">
              <a:buFontTx/>
              <a:buNone/>
            </a:pPr>
            <a:r>
              <a:rPr lang="nl-NL" b="1" baseline="0" dirty="0"/>
              <a:t>Niet-hernieuwbaar </a:t>
            </a:r>
            <a:r>
              <a:rPr lang="nl-NL" baseline="0" dirty="0"/>
              <a:t>wil zeggen dat de grondstoffen die nodig zijn om de energie te produceren niet opnieuw gebruikt kunnen worden en daardoor op een bepaald moment uitgeput geraken. Bijvoorbeeld olie die uit de grond gehaald wordt en die we daarna opbranden, zal vroeg of laat op zijn.</a:t>
            </a:r>
          </a:p>
          <a:p>
            <a:pPr marL="162826" indent="-162826">
              <a:buFontTx/>
              <a:buChar char="-"/>
            </a:pPr>
            <a:endParaRPr lang="nl-NL" baseline="0" dirty="0"/>
          </a:p>
          <a:p>
            <a:pPr marL="0" indent="0">
              <a:buFontTx/>
              <a:buNone/>
            </a:pPr>
            <a:r>
              <a:rPr lang="nl-NL" baseline="0" dirty="0"/>
              <a:t>Binnen de niet-hernieuwbare bronnen onderscheiden we de </a:t>
            </a:r>
            <a:r>
              <a:rPr lang="nl-NL" b="1" baseline="0" dirty="0"/>
              <a:t>fossiele brandstoffen en kernenergie.</a:t>
            </a:r>
          </a:p>
          <a:p>
            <a:pPr marL="0" indent="0">
              <a:buFontTx/>
              <a:buNone/>
            </a:pPr>
            <a:endParaRPr lang="nl-NL" b="1" baseline="0" dirty="0"/>
          </a:p>
          <a:p>
            <a:pPr marL="171450" indent="-171450">
              <a:buFont typeface="Arial" charset="0"/>
              <a:buChar char="•"/>
            </a:pPr>
            <a:r>
              <a:rPr lang="nl-NL" b="1" baseline="0" dirty="0"/>
              <a:t>Fossiele brandstoffen </a:t>
            </a:r>
          </a:p>
          <a:p>
            <a:pPr marL="0" indent="0">
              <a:buFont typeface="Arial" charset="0"/>
              <a:buNone/>
            </a:pPr>
            <a:r>
              <a:rPr lang="sk-SK" sz="1200" kern="1200" dirty="0">
                <a:solidFill>
                  <a:schemeClr val="tx1"/>
                </a:solidFill>
                <a:latin typeface="+mn-lt"/>
                <a:ea typeface="+mn-ea"/>
                <a:cs typeface="+mn-cs"/>
              </a:rPr>
              <a:t>Planten halen hun energie uit het zonlicht. </a:t>
            </a:r>
            <a:r>
              <a:rPr lang="sk-SK" sz="1200" kern="1200" dirty="0" err="1">
                <a:solidFill>
                  <a:schemeClr val="tx1"/>
                </a:solidFill>
                <a:latin typeface="+mn-lt"/>
                <a:ea typeface="+mn-ea"/>
                <a:cs typeface="+mn-cs"/>
              </a:rPr>
              <a:t>Die</a:t>
            </a:r>
            <a:r>
              <a:rPr lang="sk-SK" sz="1200" kern="1200" dirty="0">
                <a:solidFill>
                  <a:schemeClr val="tx1"/>
                </a:solidFill>
                <a:latin typeface="+mn-lt"/>
                <a:ea typeface="+mn-ea"/>
                <a:cs typeface="+mn-cs"/>
              </a:rPr>
              <a:t> </a:t>
            </a:r>
            <a:r>
              <a:rPr lang="sk-SK" sz="1200" kern="1200" dirty="0" err="1">
                <a:solidFill>
                  <a:schemeClr val="tx1"/>
                </a:solidFill>
                <a:latin typeface="+mn-lt"/>
                <a:ea typeface="+mn-ea"/>
                <a:cs typeface="+mn-cs"/>
              </a:rPr>
              <a:t>blijft</a:t>
            </a:r>
            <a:r>
              <a:rPr lang="sk-SK" sz="1200" kern="1200" dirty="0">
                <a:solidFill>
                  <a:schemeClr val="tx1"/>
                </a:solidFill>
                <a:latin typeface="+mn-lt"/>
                <a:ea typeface="+mn-ea"/>
                <a:cs typeface="+mn-cs"/>
              </a:rPr>
              <a:t> aanwezig in de plant, ook als deze rot. Fossiele brandstoffen ontstaan uit planten en dieren die miljoenen jaren geleden leefden</a:t>
            </a:r>
            <a:r>
              <a:rPr lang="nl-BE" sz="1200" kern="1200" dirty="0">
                <a:solidFill>
                  <a:schemeClr val="tx1"/>
                </a:solidFill>
                <a:latin typeface="+mn-lt"/>
                <a:ea typeface="+mn-ea"/>
                <a:cs typeface="+mn-cs"/>
              </a:rPr>
              <a:t> en diep in de aarde bewaard gebleven zijn</a:t>
            </a:r>
            <a:r>
              <a:rPr lang="sk-SK" sz="1200" kern="1200" dirty="0">
                <a:solidFill>
                  <a:schemeClr val="tx1"/>
                </a:solidFill>
                <a:latin typeface="+mn-lt"/>
                <a:ea typeface="+mn-ea"/>
                <a:cs typeface="+mn-cs"/>
              </a:rPr>
              <a:t>. </a:t>
            </a:r>
            <a:endParaRPr lang="nl-BE" sz="1200" kern="1200" dirty="0">
              <a:solidFill>
                <a:schemeClr val="tx1"/>
              </a:solidFill>
              <a:latin typeface="+mn-lt"/>
              <a:ea typeface="+mn-ea"/>
              <a:cs typeface="+mn-cs"/>
            </a:endParaRPr>
          </a:p>
          <a:p>
            <a:pPr marL="0" indent="0">
              <a:buFont typeface="Arial" charset="0"/>
              <a:buNone/>
            </a:pPr>
            <a:r>
              <a:rPr lang="sk-SK" sz="1200" kern="1200" dirty="0">
                <a:solidFill>
                  <a:schemeClr val="tx1"/>
                </a:solidFill>
                <a:latin typeface="+mn-lt"/>
                <a:ea typeface="+mn-ea"/>
                <a:cs typeface="+mn-cs"/>
              </a:rPr>
              <a:t>Bij verbranding van deze fossiele brandstoffen in </a:t>
            </a:r>
            <a:r>
              <a:rPr lang="sk-SK" sz="1200" kern="1200" dirty="0" err="1">
                <a:solidFill>
                  <a:schemeClr val="tx1"/>
                </a:solidFill>
                <a:latin typeface="+mn-lt"/>
                <a:ea typeface="+mn-ea"/>
                <a:cs typeface="+mn-cs"/>
              </a:rPr>
              <a:t>energiecentrales</a:t>
            </a:r>
            <a:r>
              <a:rPr lang="sk-SK" sz="1200" kern="1200" baseline="0" dirty="0">
                <a:solidFill>
                  <a:schemeClr val="tx1"/>
                </a:solidFill>
                <a:latin typeface="+mn-lt"/>
                <a:ea typeface="+mn-ea"/>
                <a:cs typeface="+mn-cs"/>
              </a:rPr>
              <a:t> </a:t>
            </a:r>
            <a:r>
              <a:rPr lang="sk-SK" sz="1200" kern="1200" dirty="0" err="1">
                <a:solidFill>
                  <a:schemeClr val="tx1"/>
                </a:solidFill>
                <a:latin typeface="+mn-lt"/>
                <a:ea typeface="+mn-ea"/>
                <a:cs typeface="+mn-cs"/>
              </a:rPr>
              <a:t>komt</a:t>
            </a:r>
            <a:r>
              <a:rPr lang="sk-SK" sz="1200" kern="1200" dirty="0">
                <a:solidFill>
                  <a:schemeClr val="tx1"/>
                </a:solidFill>
                <a:latin typeface="+mn-lt"/>
                <a:ea typeface="+mn-ea"/>
                <a:cs typeface="+mn-cs"/>
              </a:rPr>
              <a:t> </a:t>
            </a:r>
            <a:r>
              <a:rPr lang="nl-BE" sz="1200" kern="1200" dirty="0">
                <a:solidFill>
                  <a:schemeClr val="tx1"/>
                </a:solidFill>
                <a:latin typeface="+mn-lt"/>
                <a:ea typeface="+mn-ea"/>
                <a:cs typeface="+mn-cs"/>
              </a:rPr>
              <a:t>de energie </a:t>
            </a:r>
            <a:r>
              <a:rPr lang="sk-SK" sz="1200" kern="1200" dirty="0">
                <a:solidFill>
                  <a:schemeClr val="tx1"/>
                </a:solidFill>
                <a:latin typeface="+mn-lt"/>
                <a:ea typeface="+mn-ea"/>
                <a:cs typeface="+mn-cs"/>
              </a:rPr>
              <a:t>opnieuw vrij.</a:t>
            </a:r>
            <a:r>
              <a:rPr lang="nl-BE" sz="1200" kern="1200" dirty="0">
                <a:solidFill>
                  <a:schemeClr val="tx1"/>
                </a:solidFill>
                <a:latin typeface="+mn-lt"/>
                <a:ea typeface="+mn-ea"/>
                <a:cs typeface="+mn-cs"/>
              </a:rPr>
              <a:t> </a:t>
            </a:r>
            <a:endParaRPr lang="nl-NL" b="1" baseline="0" dirty="0"/>
          </a:p>
          <a:p>
            <a:pPr marL="171450" indent="-171450">
              <a:buFont typeface="Arial" charset="0"/>
              <a:buChar char="•"/>
            </a:pPr>
            <a:endParaRPr lang="nl-NL" sz="1200" b="1" kern="1200" baseline="0" dirty="0">
              <a:solidFill>
                <a:schemeClr val="tx1"/>
              </a:solidFill>
              <a:latin typeface="+mn-lt"/>
              <a:ea typeface="+mn-ea"/>
              <a:cs typeface="+mn-cs"/>
            </a:endParaRPr>
          </a:p>
          <a:p>
            <a:pPr marL="171450" indent="-171450">
              <a:buFont typeface="Arial" charset="0"/>
              <a:buChar char="•"/>
            </a:pPr>
            <a:r>
              <a:rPr lang="nl-NL" sz="1200" b="1" kern="1200" dirty="0">
                <a:solidFill>
                  <a:schemeClr val="tx1"/>
                </a:solidFill>
                <a:latin typeface="+mn-lt"/>
                <a:ea typeface="+mn-ea"/>
                <a:cs typeface="+mn-cs"/>
              </a:rPr>
              <a:t>Kernenergie</a:t>
            </a:r>
          </a:p>
          <a:p>
            <a:r>
              <a:rPr lang="nl-NL" sz="1200" kern="1200" dirty="0">
                <a:solidFill>
                  <a:schemeClr val="tx1"/>
                </a:solidFill>
                <a:latin typeface="+mn-lt"/>
                <a:ea typeface="+mn-ea"/>
                <a:cs typeface="+mn-cs"/>
              </a:rPr>
              <a:t>Door de kernsplitsing van atomen komt er veel energie vrij. Zo produceren kerncentrales elektriciteit.</a:t>
            </a:r>
          </a:p>
          <a:p>
            <a:r>
              <a:rPr lang="nl-NL" sz="1200" kern="1200" dirty="0">
                <a:solidFill>
                  <a:schemeClr val="tx1"/>
                </a:solidFill>
                <a:latin typeface="+mn-lt"/>
                <a:ea typeface="+mn-ea"/>
                <a:cs typeface="+mn-cs"/>
              </a:rPr>
              <a:t>Als atomen worden uranium of plutonium gebruikt. </a:t>
            </a:r>
          </a:p>
          <a:p>
            <a:r>
              <a:rPr lang="nl-NL" sz="1200" kern="1200" dirty="0">
                <a:solidFill>
                  <a:schemeClr val="tx1"/>
                </a:solidFill>
                <a:latin typeface="+mn-lt"/>
                <a:ea typeface="+mn-ea"/>
                <a:cs typeface="+mn-cs"/>
              </a:rPr>
              <a:t>Is</a:t>
            </a:r>
            <a:r>
              <a:rPr lang="nl-NL" sz="1200" kern="1200" baseline="0" dirty="0">
                <a:solidFill>
                  <a:schemeClr val="tx1"/>
                </a:solidFill>
                <a:latin typeface="+mn-lt"/>
                <a:ea typeface="+mn-ea"/>
                <a:cs typeface="+mn-cs"/>
              </a:rPr>
              <a:t> kernenergie d</a:t>
            </a:r>
            <a:r>
              <a:rPr lang="nl-NL" sz="1200" kern="1200" dirty="0">
                <a:solidFill>
                  <a:schemeClr val="tx1"/>
                </a:solidFill>
                <a:latin typeface="+mn-lt"/>
                <a:ea typeface="+mn-ea"/>
                <a:cs typeface="+mn-cs"/>
              </a:rPr>
              <a:t>uurzaam? Kerncentrales produceren geen schadelijke gassen maar er wordt radioactief afval gecreëerd. </a:t>
            </a:r>
          </a:p>
          <a:p>
            <a:r>
              <a:rPr lang="nl-NL" sz="1200" kern="1200" dirty="0">
                <a:solidFill>
                  <a:schemeClr val="tx1"/>
                </a:solidFill>
                <a:latin typeface="+mn-lt"/>
                <a:ea typeface="+mn-ea"/>
                <a:cs typeface="+mn-cs"/>
              </a:rPr>
              <a:t>Dit afval is tot 240 000 jaar later nog onveilig en gevaarlijk voor mens, dier en planten.</a:t>
            </a:r>
          </a:p>
          <a:p>
            <a:endParaRPr lang="sk-SK" sz="1200" b="0" kern="1200" dirty="0">
              <a:solidFill>
                <a:schemeClr val="tx1"/>
              </a:solidFill>
              <a:latin typeface="+mn-lt"/>
              <a:ea typeface="+mn-ea"/>
              <a:cs typeface="+mn-cs"/>
            </a:endParaRPr>
          </a:p>
          <a:p>
            <a:r>
              <a:rPr lang="nl-NL" b="1" dirty="0"/>
              <a:t>Hernieuwbaar</a:t>
            </a:r>
            <a:r>
              <a:rPr lang="nl-NL" baseline="0" dirty="0"/>
              <a:t> wil zeggen dat de grondstoffen die nodig zijn om de energie te produceren, wel opnieuw gebruikt kunnen worden en onuitputtelijk zijn.</a:t>
            </a:r>
          </a:p>
          <a:p>
            <a:r>
              <a:rPr lang="nl-NL" baseline="0" dirty="0"/>
              <a:t>Bijvoorbeeld de zon zal altijd blijven schijnen en wind zal er altijd zijn.</a:t>
            </a:r>
          </a:p>
          <a:p>
            <a:pPr marL="162826" indent="-162826">
              <a:buFontTx/>
              <a:buChar char="-"/>
            </a:pPr>
            <a:endParaRPr lang="nl-NL" baseline="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14</a:t>
            </a:fld>
            <a:endParaRPr lang="nl-NL" dirty="0"/>
          </a:p>
        </p:txBody>
      </p:sp>
    </p:spTree>
    <p:extLst>
      <p:ext uri="{BB962C8B-B14F-4D97-AF65-F5344CB8AC3E}">
        <p14:creationId xmlns:p14="http://schemas.microsoft.com/office/powerpoint/2010/main" val="9559361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u="sng" baseline="0" dirty="0"/>
              <a:t>Uitleg bij de afbeelding: </a:t>
            </a:r>
          </a:p>
          <a:p>
            <a:endParaRPr lang="nl-NL" b="1" u="sng" baseline="0" dirty="0"/>
          </a:p>
          <a:p>
            <a:r>
              <a:rPr lang="nl-NL" b="0" baseline="0" dirty="0"/>
              <a:t>Niet-hernieuwbare brandstoffen geraken op.</a:t>
            </a:r>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15</a:t>
            </a:fld>
            <a:endParaRPr lang="nl-NL" dirty="0"/>
          </a:p>
        </p:txBody>
      </p:sp>
    </p:spTree>
    <p:extLst>
      <p:ext uri="{BB962C8B-B14F-4D97-AF65-F5344CB8AC3E}">
        <p14:creationId xmlns:p14="http://schemas.microsoft.com/office/powerpoint/2010/main" val="495924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noProof="0" dirty="0">
                <a:solidFill>
                  <a:srgbClr val="3C3C3C"/>
                </a:solidFill>
              </a:rPr>
              <a:t>Grondstof: </a:t>
            </a:r>
            <a:r>
              <a:rPr lang="nl-NL" b="1" noProof="0" dirty="0">
                <a:solidFill>
                  <a:srgbClr val="3C3C3C"/>
                </a:solidFill>
              </a:rPr>
              <a:t>olie</a:t>
            </a:r>
            <a:r>
              <a:rPr lang="nl-NL" b="0" noProof="0" dirty="0">
                <a:solidFill>
                  <a:srgbClr val="3C3C3C"/>
                </a:solidFill>
              </a:rPr>
              <a:t> (= fossiele brandstof)</a:t>
            </a:r>
          </a:p>
          <a:p>
            <a:pPr marL="0" marR="0" indent="0" algn="l" defTabSz="914400" rtl="0" eaLnBrk="1" fontAlgn="auto" latinLnBrk="0" hangingPunct="1">
              <a:lnSpc>
                <a:spcPct val="100000"/>
              </a:lnSpc>
              <a:spcBef>
                <a:spcPts val="0"/>
              </a:spcBef>
              <a:spcAft>
                <a:spcPts val="0"/>
              </a:spcAft>
              <a:buClrTx/>
              <a:buSzTx/>
              <a:buFontTx/>
              <a:buNone/>
              <a:tabLst/>
              <a:defRPr/>
            </a:pPr>
            <a:r>
              <a:rPr lang="nl-NL" b="0" noProof="0" dirty="0">
                <a:solidFill>
                  <a:srgbClr val="3C3C3C"/>
                </a:solidFill>
              </a:rPr>
              <a:t>Olie wordt</a:t>
            </a:r>
            <a:r>
              <a:rPr lang="nl-NL" b="0" baseline="0" noProof="0" dirty="0">
                <a:solidFill>
                  <a:srgbClr val="3C3C3C"/>
                </a:solidFill>
              </a:rPr>
              <a:t> uit de grond gepompt. Dit kan in de zee of op het land gebeuren.  </a:t>
            </a:r>
            <a:endParaRPr lang="nl-NL" b="0" noProof="0" dirty="0">
              <a:solidFill>
                <a:srgbClr val="3C3C3C"/>
              </a:solidFill>
            </a:endParaRPr>
          </a:p>
          <a:p>
            <a:r>
              <a:rPr lang="nl-NL" sz="1200" b="0" kern="1200" dirty="0">
                <a:solidFill>
                  <a:schemeClr val="tx1"/>
                </a:solidFill>
                <a:latin typeface="+mn-lt"/>
                <a:ea typeface="+mn-ea"/>
                <a:cs typeface="+mn-cs"/>
              </a:rPr>
              <a:t>In raffinaderijen wordt de ruwe olie gescheiden in tal van chemische stoffen op basis van waterstof en koolstof. De benzine in onze auto’s is gemaakt van aardolie.</a:t>
            </a:r>
          </a:p>
          <a:p>
            <a:r>
              <a:rPr lang="nl-NL" sz="1200" b="0" kern="1200" dirty="0">
                <a:solidFill>
                  <a:schemeClr val="tx1"/>
                </a:solidFill>
                <a:latin typeface="+mn-lt"/>
                <a:ea typeface="+mn-ea"/>
                <a:cs typeface="+mn-cs"/>
              </a:rPr>
              <a:t>Duurzaam? Nee</a:t>
            </a:r>
            <a:r>
              <a:rPr lang="nl-NL" sz="1200" kern="1200" dirty="0">
                <a:solidFill>
                  <a:schemeClr val="tx1"/>
                </a:solidFill>
                <a:latin typeface="+mn-lt"/>
                <a:ea typeface="+mn-ea"/>
                <a:cs typeface="+mn-cs"/>
              </a:rPr>
              <a:t>, bij de verbranding van koolwaterstoffen komt er kooldioxide vrij. Ook is er steeds het gevaar voor een milieuramp. Denk maar aan de olieramp in de Golf van Mexico.</a:t>
            </a:r>
            <a:endParaRPr lang="nl-NL" noProof="0" dirty="0">
              <a:solidFill>
                <a:srgbClr val="FF0000"/>
              </a:solidFill>
            </a:endParaRPr>
          </a:p>
          <a:p>
            <a:endParaRPr lang="nl-NL" noProof="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16</a:t>
            </a:fld>
            <a:endParaRPr lang="nl-NL" dirty="0"/>
          </a:p>
        </p:txBody>
      </p:sp>
    </p:spTree>
    <p:extLst>
      <p:ext uri="{BB962C8B-B14F-4D97-AF65-F5344CB8AC3E}">
        <p14:creationId xmlns:p14="http://schemas.microsoft.com/office/powerpoint/2010/main" val="5309333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dirty="0"/>
              <a:t>Grondstof: </a:t>
            </a:r>
            <a:r>
              <a:rPr lang="nl-NL" b="1" dirty="0"/>
              <a:t>aardgas</a:t>
            </a:r>
            <a:r>
              <a:rPr lang="nl-NL" b="0" dirty="0"/>
              <a:t> (= fossiele brandstof)</a:t>
            </a:r>
          </a:p>
          <a:p>
            <a:r>
              <a:rPr lang="nl-NL" b="0" dirty="0"/>
              <a:t>Wordt</a:t>
            </a:r>
            <a:r>
              <a:rPr lang="nl-NL" b="0" baseline="0" dirty="0"/>
              <a:t> uit de grond gepompt</a:t>
            </a:r>
            <a:r>
              <a:rPr lang="nl-BE" b="0" baseline="0" dirty="0"/>
              <a:t> uit</a:t>
            </a:r>
            <a:r>
              <a:rPr lang="nl-NL" sz="1200" b="0" kern="1200" dirty="0">
                <a:solidFill>
                  <a:schemeClr val="tx1"/>
                </a:solidFill>
                <a:latin typeface="+mn-lt"/>
                <a:ea typeface="+mn-ea"/>
                <a:cs typeface="+mn-cs"/>
              </a:rPr>
              <a:t> ondergrondse gesteenten. Veel van deze gesteenten bevinden zich onder de zeebodem. Het gas wordt via pijpleidingen naar huishoudens en fabrieken getransporteerd.</a:t>
            </a:r>
          </a:p>
          <a:p>
            <a:r>
              <a:rPr lang="nl-NL" sz="1200" b="0" kern="1200" dirty="0">
                <a:solidFill>
                  <a:schemeClr val="tx1"/>
                </a:solidFill>
                <a:latin typeface="+mn-lt"/>
                <a:ea typeface="+mn-ea"/>
                <a:cs typeface="+mn-cs"/>
              </a:rPr>
              <a:t>Duurzaam? Nee, maar aardgas is wel de schoonste van de 3 fossiele brandstoffen omdat bij de verbranding van aardgas veel minder kooldioxide vrijkomt.</a:t>
            </a:r>
            <a:endParaRPr lang="nl-NL" b="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17</a:t>
            </a:fld>
            <a:endParaRPr lang="nl-NL" dirty="0"/>
          </a:p>
        </p:txBody>
      </p:sp>
    </p:spTree>
    <p:extLst>
      <p:ext uri="{BB962C8B-B14F-4D97-AF65-F5344CB8AC3E}">
        <p14:creationId xmlns:p14="http://schemas.microsoft.com/office/powerpoint/2010/main" val="11262913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dirty="0"/>
              <a:t>Grondstof: </a:t>
            </a:r>
            <a:r>
              <a:rPr lang="nl-NL" b="1" dirty="0"/>
              <a:t>steenkool</a:t>
            </a:r>
            <a:r>
              <a:rPr lang="nl-NL" b="0" dirty="0"/>
              <a:t> (= fossiele brandstof)</a:t>
            </a:r>
          </a:p>
          <a:p>
            <a:r>
              <a:rPr lang="nl-NL" sz="1200" b="0" kern="1200" dirty="0">
                <a:solidFill>
                  <a:schemeClr val="tx1"/>
                </a:solidFill>
                <a:latin typeface="+mn-lt"/>
                <a:ea typeface="+mn-ea"/>
                <a:cs typeface="+mn-cs"/>
              </a:rPr>
              <a:t>Steenkoolwinning gebeurt in kolenmijnen. </a:t>
            </a:r>
          </a:p>
          <a:p>
            <a:r>
              <a:rPr lang="nl-NL" sz="1200" b="0" kern="1200" dirty="0">
                <a:solidFill>
                  <a:schemeClr val="tx1"/>
                </a:solidFill>
                <a:latin typeface="+mn-lt"/>
                <a:ea typeface="+mn-ea"/>
                <a:cs typeface="+mn-cs"/>
              </a:rPr>
              <a:t>Duurzaam? Nee, kolenmijnen zijn niet goed voor het milieu. Mijnen produceren heel veel afval. </a:t>
            </a:r>
          </a:p>
          <a:p>
            <a:r>
              <a:rPr lang="nl-NL" sz="1200" b="0" kern="1200" dirty="0">
                <a:solidFill>
                  <a:schemeClr val="tx1"/>
                </a:solidFill>
                <a:latin typeface="+mn-lt"/>
                <a:ea typeface="+mn-ea"/>
                <a:cs typeface="+mn-cs"/>
              </a:rPr>
              <a:t>Bij de verbranding in de verbrandingsovens</a:t>
            </a:r>
            <a:r>
              <a:rPr lang="nl-NL" sz="1200" b="0" kern="1200" baseline="0" dirty="0">
                <a:solidFill>
                  <a:schemeClr val="tx1"/>
                </a:solidFill>
                <a:latin typeface="+mn-lt"/>
                <a:ea typeface="+mn-ea"/>
                <a:cs typeface="+mn-cs"/>
              </a:rPr>
              <a:t> </a:t>
            </a:r>
            <a:r>
              <a:rPr lang="nl-NL" sz="1200" b="0" kern="1200" dirty="0">
                <a:solidFill>
                  <a:schemeClr val="tx1"/>
                </a:solidFill>
                <a:latin typeface="+mn-lt"/>
                <a:ea typeface="+mn-ea"/>
                <a:cs typeface="+mn-cs"/>
              </a:rPr>
              <a:t>ontstaan er schadelijke gassen</a:t>
            </a:r>
            <a:r>
              <a:rPr lang="nl-NL" sz="1200" kern="1200" dirty="0">
                <a:solidFill>
                  <a:schemeClr val="tx1"/>
                </a:solidFill>
                <a:latin typeface="+mn-lt"/>
                <a:ea typeface="+mn-ea"/>
                <a:cs typeface="+mn-cs"/>
              </a:rPr>
              <a:t>. </a:t>
            </a:r>
            <a:endParaRPr lang="nl-NL" dirty="0"/>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18</a:t>
            </a:fld>
            <a:endParaRPr lang="nl-NL" dirty="0"/>
          </a:p>
        </p:txBody>
      </p:sp>
    </p:spTree>
    <p:extLst>
      <p:ext uri="{BB962C8B-B14F-4D97-AF65-F5344CB8AC3E}">
        <p14:creationId xmlns:p14="http://schemas.microsoft.com/office/powerpoint/2010/main" val="13404642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dirty="0"/>
              <a:t>Grondstof: </a:t>
            </a:r>
            <a:r>
              <a:rPr lang="nl-NL" b="1" dirty="0"/>
              <a:t>uranium en plutonium </a:t>
            </a:r>
            <a:r>
              <a:rPr lang="nl-NL" b="0" dirty="0"/>
              <a:t>(kernenergie)</a:t>
            </a:r>
          </a:p>
          <a:p>
            <a:r>
              <a:rPr lang="nl-NL" b="0" dirty="0"/>
              <a:t>Uranium en plutonium worden gewonnen</a:t>
            </a:r>
            <a:r>
              <a:rPr lang="nl-NL" b="0" baseline="0" dirty="0"/>
              <a:t> in mijnen.</a:t>
            </a:r>
            <a:endParaRPr lang="nl-NL" b="0" dirty="0"/>
          </a:p>
          <a:p>
            <a:r>
              <a:rPr lang="nl-NL" b="0" dirty="0"/>
              <a:t>Atomen</a:t>
            </a:r>
            <a:r>
              <a:rPr lang="nl-NL" b="0" baseline="0" dirty="0"/>
              <a:t> worden gesplitst in een kernreactor. Daarbij komt warmte vrij</a:t>
            </a:r>
            <a:r>
              <a:rPr lang="nl-BE" b="0" baseline="0" dirty="0"/>
              <a:t>.</a:t>
            </a:r>
          </a:p>
          <a:p>
            <a:r>
              <a:rPr lang="nl-BE" b="0" baseline="0" dirty="0"/>
              <a:t>Duurzaam? Er komen geen broeikasgassen vrij maar er wordt gevaarlijk afval geproduceerd.</a:t>
            </a:r>
          </a:p>
          <a:p>
            <a:endParaRPr lang="nl-BE" b="0" baseline="0" dirty="0"/>
          </a:p>
          <a:p>
            <a:endParaRPr lang="nl-NL" b="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19</a:t>
            </a:fld>
            <a:endParaRPr lang="nl-NL" dirty="0"/>
          </a:p>
        </p:txBody>
      </p:sp>
    </p:spTree>
    <p:extLst>
      <p:ext uri="{BB962C8B-B14F-4D97-AF65-F5344CB8AC3E}">
        <p14:creationId xmlns:p14="http://schemas.microsoft.com/office/powerpoint/2010/main" val="10083949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Dit lespakket</a:t>
            </a:r>
            <a:r>
              <a:rPr lang="nl-NL" baseline="0" dirty="0"/>
              <a:t> bestaat uit </a:t>
            </a:r>
            <a:r>
              <a:rPr lang="nl-NL" b="1" baseline="0" dirty="0"/>
              <a:t>vijf blokken </a:t>
            </a:r>
            <a:r>
              <a:rPr lang="nl-NL" baseline="0" dirty="0"/>
              <a:t>die in een </a:t>
            </a:r>
            <a:r>
              <a:rPr lang="nl-NL" b="1" baseline="0" dirty="0"/>
              <a:t>logische volgorde </a:t>
            </a:r>
            <a:r>
              <a:rPr lang="nl-NL" baseline="0" dirty="0"/>
              <a:t>op elkaar aansluiten.</a:t>
            </a:r>
          </a:p>
          <a:p>
            <a:endParaRPr lang="nl-NL" baseline="0" dirty="0"/>
          </a:p>
          <a:p>
            <a:r>
              <a:rPr lang="nl-NL" baseline="0" dirty="0"/>
              <a:t>-----</a:t>
            </a:r>
          </a:p>
          <a:p>
            <a:r>
              <a:rPr lang="nl-NL" i="1" baseline="0" dirty="0"/>
              <a:t>De leerkracht kan er ook voor kiezen om slechts één of enkele blokken te gebruiken als lesmateriaal.</a:t>
            </a:r>
          </a:p>
          <a:p>
            <a:r>
              <a:rPr lang="nl-NL" b="1" i="1" baseline="0" dirty="0"/>
              <a:t>Ga naar een ander blok </a:t>
            </a:r>
            <a:r>
              <a:rPr lang="nl-NL" b="0" i="1" baseline="0" dirty="0"/>
              <a:t>om</a:t>
            </a:r>
            <a:r>
              <a:rPr lang="nl-NL" b="1" i="1" baseline="0" dirty="0"/>
              <a:t> </a:t>
            </a:r>
            <a:r>
              <a:rPr lang="nl-NL" i="1" baseline="0" dirty="0"/>
              <a:t>bepaalde hoofdstukken </a:t>
            </a:r>
            <a:r>
              <a:rPr lang="nl-NL" b="1" i="1" baseline="0" dirty="0"/>
              <a:t>over te slaan</a:t>
            </a:r>
            <a:r>
              <a:rPr lang="nl-NL" i="1" baseline="0" dirty="0"/>
              <a:t>.</a:t>
            </a:r>
          </a:p>
          <a:p>
            <a:endParaRPr lang="nl-NL" dirty="0">
              <a:solidFill>
                <a:schemeClr val="accent2"/>
              </a:solidFill>
            </a:endParaRPr>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2</a:t>
            </a:fld>
            <a:endParaRPr lang="nl-NL" dirty="0"/>
          </a:p>
        </p:txBody>
      </p:sp>
    </p:spTree>
    <p:extLst>
      <p:ext uri="{BB962C8B-B14F-4D97-AF65-F5344CB8AC3E}">
        <p14:creationId xmlns:p14="http://schemas.microsoft.com/office/powerpoint/2010/main" val="1578046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Eventueel</a:t>
            </a:r>
            <a:r>
              <a:rPr lang="nl-NL" baseline="0" dirty="0"/>
              <a:t> h</a:t>
            </a:r>
            <a:r>
              <a:rPr lang="nl-NL" dirty="0"/>
              <a:t>erhaling slide 12</a:t>
            </a:r>
            <a:r>
              <a:rPr lang="nl-NL" baseline="0" dirty="0"/>
              <a:t> </a:t>
            </a:r>
            <a:r>
              <a:rPr lang="nl-NL" baseline="0" dirty="0">
                <a:sym typeface="Wingdings"/>
              </a:rPr>
              <a:t> </a:t>
            </a:r>
            <a:r>
              <a:rPr lang="nl-NL" baseline="0" dirty="0"/>
              <a:t>e</a:t>
            </a:r>
            <a:r>
              <a:rPr lang="nl-NL" dirty="0"/>
              <a:t>r</a:t>
            </a:r>
            <a:r>
              <a:rPr lang="nl-NL" baseline="0" dirty="0"/>
              <a:t> zijn twee soorten energie: niet-hernieuwbare en hernieuwbare, </a:t>
            </a:r>
            <a:r>
              <a:rPr lang="nl-NL" b="1" baseline="0" dirty="0"/>
              <a:t>ofwel</a:t>
            </a:r>
            <a:r>
              <a:rPr lang="nl-NL" baseline="0" dirty="0"/>
              <a:t> </a:t>
            </a:r>
            <a:r>
              <a:rPr lang="nl-NL" b="1" baseline="0" dirty="0"/>
              <a:t>grijze en groene energie</a:t>
            </a:r>
            <a:r>
              <a:rPr lang="nl-NL" baseline="0" dirty="0"/>
              <a:t>.</a:t>
            </a:r>
          </a:p>
          <a:p>
            <a:endParaRPr lang="nl-NL" baseline="0" dirty="0"/>
          </a:p>
          <a:p>
            <a:pPr marL="162826" indent="-162826">
              <a:buFontTx/>
              <a:buChar char="-"/>
            </a:pPr>
            <a:r>
              <a:rPr lang="nl-NL" b="1" baseline="0" dirty="0"/>
              <a:t>Niet-hernieuwbaar </a:t>
            </a:r>
            <a:r>
              <a:rPr lang="nl-NL" baseline="0" dirty="0"/>
              <a:t>wil zeggen dat de grondstoffen die nodig zijn om de energie te produceren niet opnieuw gebruikt kunnen worden en daardoor op een bepaald moment uitgeput geraken. Bijvoorbeeld olie die uit de grond gehaald wordt en daarna opgebrand wordt, zal vroeg of laat op zijn.</a:t>
            </a:r>
          </a:p>
          <a:p>
            <a:pPr marL="434203" lvl="1"/>
            <a:endParaRPr lang="nl-NL" baseline="0" dirty="0"/>
          </a:p>
          <a:p>
            <a:pPr marL="162826" indent="-162826">
              <a:buFontTx/>
              <a:buChar char="-"/>
            </a:pPr>
            <a:r>
              <a:rPr lang="nl-NL" b="1" dirty="0"/>
              <a:t>Hernieuwbaar</a:t>
            </a:r>
            <a:r>
              <a:rPr lang="nl-NL" baseline="0" dirty="0"/>
              <a:t> wil zeggen dat de grondstoffen die nodig zijn om de energie te produceren wel opnieuw gebruikt kunnen worden en onuitputtelijk zijn. Bijvoorbeeld de zon zal altijd blijven schijnen.</a:t>
            </a:r>
          </a:p>
          <a:p>
            <a:pPr marL="162826" indent="-162826">
              <a:buFontTx/>
              <a:buChar char="-"/>
            </a:pPr>
            <a:endParaRPr lang="nl-NL" baseline="0" dirty="0"/>
          </a:p>
          <a:p>
            <a:r>
              <a:rPr lang="nl-NL" sz="1200" b="1" kern="1200" dirty="0">
                <a:solidFill>
                  <a:schemeClr val="tx1"/>
                </a:solidFill>
                <a:latin typeface="+mn-lt"/>
                <a:ea typeface="+mn-ea"/>
                <a:cs typeface="+mn-cs"/>
              </a:rPr>
              <a:t>Voor- en nadelen van hernieuwbare energie</a:t>
            </a:r>
          </a:p>
          <a:p>
            <a:r>
              <a:rPr lang="nl-NL" sz="1200" kern="1200" dirty="0">
                <a:solidFill>
                  <a:schemeClr val="tx1"/>
                </a:solidFill>
                <a:latin typeface="+mn-lt"/>
                <a:ea typeface="+mn-ea"/>
                <a:cs typeface="+mn-cs"/>
              </a:rPr>
              <a:t>Een energiewinning die totaal onschadelijk is voor het milieu bestaat niet. Daarom is het belangrijk de voor- en nadelen van de verschillende hernieuwbare energiebronnen goed tegen elkaar af te wegen.</a:t>
            </a:r>
          </a:p>
          <a:p>
            <a:endParaRPr lang="nl-NL" sz="1200" kern="1200" dirty="0">
              <a:solidFill>
                <a:schemeClr val="tx1"/>
              </a:solidFill>
              <a:latin typeface="+mn-lt"/>
              <a:ea typeface="+mn-ea"/>
              <a:cs typeface="+mn-cs"/>
            </a:endParaRPr>
          </a:p>
          <a:p>
            <a:r>
              <a:rPr lang="nl-NL" sz="1200" b="1" u="sng" kern="1200" dirty="0">
                <a:solidFill>
                  <a:schemeClr val="tx1"/>
                </a:solidFill>
                <a:latin typeface="+mn-lt"/>
                <a:ea typeface="+mn-ea"/>
                <a:cs typeface="+mn-cs"/>
              </a:rPr>
              <a:t>Algemene</a:t>
            </a:r>
            <a:r>
              <a:rPr lang="nl-NL" sz="1200" b="1" u="sng" kern="1200" baseline="0" dirty="0">
                <a:solidFill>
                  <a:schemeClr val="tx1"/>
                </a:solidFill>
                <a:latin typeface="+mn-lt"/>
                <a:ea typeface="+mn-ea"/>
                <a:cs typeface="+mn-cs"/>
              </a:rPr>
              <a:t> v</a:t>
            </a:r>
            <a:r>
              <a:rPr lang="nl-NL" sz="1200" b="1" u="sng" kern="1200" dirty="0">
                <a:solidFill>
                  <a:schemeClr val="tx1"/>
                </a:solidFill>
                <a:latin typeface="+mn-lt"/>
                <a:ea typeface="+mn-ea"/>
                <a:cs typeface="+mn-cs"/>
              </a:rPr>
              <a:t>oordelen</a:t>
            </a:r>
          </a:p>
          <a:p>
            <a:r>
              <a:rPr lang="nl-NL" sz="1200" kern="1200" dirty="0">
                <a:solidFill>
                  <a:schemeClr val="tx1"/>
                </a:solidFill>
                <a:latin typeface="+mn-lt"/>
                <a:ea typeface="+mn-ea"/>
                <a:cs typeface="+mn-cs"/>
              </a:rPr>
              <a:t>-</a:t>
            </a:r>
            <a:r>
              <a:rPr lang="nl-NL" sz="1200" kern="1200" baseline="0" dirty="0">
                <a:solidFill>
                  <a:schemeClr val="tx1"/>
                </a:solidFill>
                <a:latin typeface="+mn-lt"/>
                <a:ea typeface="+mn-ea"/>
                <a:cs typeface="+mn-cs"/>
              </a:rPr>
              <a:t> </a:t>
            </a:r>
            <a:r>
              <a:rPr lang="nl-NL" sz="1200" kern="1200" dirty="0">
                <a:solidFill>
                  <a:schemeClr val="tx1"/>
                </a:solidFill>
                <a:latin typeface="+mn-lt"/>
                <a:ea typeface="+mn-ea"/>
                <a:cs typeface="+mn-cs"/>
              </a:rPr>
              <a:t>Op veel plaatsen op aarde kan energie gewonnen worden met behulp van de zon, wind en waterkracht. Dit in tegenstelling tot de fossiele brandstoffen die maar in enkele gebieden te vinden zijn. Hierdoor worden we ook minder afhankelijk van de landen die de energiebronnen bezitten.</a:t>
            </a:r>
          </a:p>
          <a:p>
            <a:pPr marL="171450" indent="-171450">
              <a:buFontTx/>
              <a:buChar char="-"/>
            </a:pPr>
            <a:r>
              <a:rPr lang="nl-NL" sz="1200" kern="1200" dirty="0">
                <a:solidFill>
                  <a:schemeClr val="tx1"/>
                </a:solidFill>
                <a:latin typeface="+mn-lt"/>
                <a:ea typeface="+mn-ea"/>
                <a:cs typeface="+mn-cs"/>
              </a:rPr>
              <a:t>Hernieuwbare energiebronnen scheiden geen schadelijke gassen uit en veroorzaken geen gevaarlijk afval.</a:t>
            </a:r>
          </a:p>
          <a:p>
            <a:pPr marL="171450" indent="-171450">
              <a:buFontTx/>
              <a:buChar char="-"/>
            </a:pPr>
            <a:r>
              <a:rPr lang="nl-NL" sz="1200" kern="1200" dirty="0">
                <a:solidFill>
                  <a:schemeClr val="tx1"/>
                </a:solidFill>
                <a:latin typeface="+mn-lt"/>
                <a:ea typeface="+mn-ea"/>
                <a:cs typeface="+mn-cs"/>
              </a:rPr>
              <a:t>Deze energie raakt nooit op.</a:t>
            </a:r>
          </a:p>
          <a:p>
            <a:pPr marL="171450" indent="-171450">
              <a:buFontTx/>
              <a:buChar char="-"/>
            </a:pPr>
            <a:r>
              <a:rPr lang="nl-NL" sz="1200" kern="1200" dirty="0">
                <a:solidFill>
                  <a:schemeClr val="tx1"/>
                </a:solidFill>
                <a:latin typeface="+mn-lt"/>
                <a:ea typeface="+mn-ea"/>
                <a:cs typeface="+mn-cs"/>
              </a:rPr>
              <a:t>De productie kan</a:t>
            </a:r>
            <a:r>
              <a:rPr lang="nl-NL" sz="1200" kern="1200" baseline="0" dirty="0">
                <a:solidFill>
                  <a:schemeClr val="tx1"/>
                </a:solidFill>
                <a:latin typeface="+mn-lt"/>
                <a:ea typeface="+mn-ea"/>
                <a:cs typeface="+mn-cs"/>
              </a:rPr>
              <a:t> in kleine installaties gebeuren en kan makkelijker gecombineerd worden met bewoning.</a:t>
            </a:r>
          </a:p>
          <a:p>
            <a:pPr marL="0" indent="0">
              <a:buFontTx/>
              <a:buNone/>
            </a:pPr>
            <a:endParaRPr lang="nl-NL" sz="1200" kern="1200" baseline="0" dirty="0">
              <a:solidFill>
                <a:schemeClr val="tx1"/>
              </a:solidFill>
              <a:latin typeface="+mn-lt"/>
              <a:ea typeface="+mn-ea"/>
              <a:cs typeface="+mn-cs"/>
            </a:endParaRPr>
          </a:p>
          <a:p>
            <a:pPr marL="0" indent="0">
              <a:buFontTx/>
              <a:buNone/>
            </a:pPr>
            <a:r>
              <a:rPr lang="nl-NL" sz="1200" b="1" u="sng" kern="1200" baseline="0" dirty="0">
                <a:solidFill>
                  <a:schemeClr val="tx1"/>
                </a:solidFill>
                <a:latin typeface="+mn-lt"/>
                <a:ea typeface="+mn-ea"/>
                <a:cs typeface="+mn-cs"/>
              </a:rPr>
              <a:t>Algemeen nadeel</a:t>
            </a:r>
            <a:endParaRPr lang="nl-NL" sz="1200" b="1" u="sng" kern="1200" dirty="0">
              <a:solidFill>
                <a:schemeClr val="tx1"/>
              </a:solidFill>
              <a:latin typeface="+mn-lt"/>
              <a:ea typeface="+mn-ea"/>
              <a:cs typeface="+mn-cs"/>
            </a:endParaRPr>
          </a:p>
          <a:p>
            <a:pPr marL="0" indent="0">
              <a:buFontTx/>
              <a:buNone/>
            </a:pPr>
            <a:r>
              <a:rPr lang="nl-NL" sz="1200" kern="1200" dirty="0">
                <a:solidFill>
                  <a:schemeClr val="tx1"/>
                </a:solidFill>
                <a:latin typeface="+mn-lt"/>
                <a:ea typeface="+mn-ea"/>
                <a:cs typeface="+mn-cs"/>
              </a:rPr>
              <a:t>- De</a:t>
            </a:r>
            <a:r>
              <a:rPr lang="nl-NL" sz="1200" kern="1200" baseline="0" dirty="0">
                <a:solidFill>
                  <a:schemeClr val="tx1"/>
                </a:solidFill>
                <a:latin typeface="+mn-lt"/>
                <a:ea typeface="+mn-ea"/>
                <a:cs typeface="+mn-cs"/>
              </a:rPr>
              <a:t> productie van deze</a:t>
            </a:r>
            <a:r>
              <a:rPr lang="nl-NL" sz="1200" kern="1200" dirty="0">
                <a:solidFill>
                  <a:schemeClr val="tx1"/>
                </a:solidFill>
                <a:latin typeface="+mn-lt"/>
                <a:ea typeface="+mn-ea"/>
                <a:cs typeface="+mn-cs"/>
              </a:rPr>
              <a:t> energiebronnen</a:t>
            </a:r>
            <a:r>
              <a:rPr lang="nl-NL" sz="1200" kern="1200" baseline="0" dirty="0">
                <a:solidFill>
                  <a:schemeClr val="tx1"/>
                </a:solidFill>
                <a:latin typeface="+mn-lt"/>
                <a:ea typeface="+mn-ea"/>
                <a:cs typeface="+mn-cs"/>
              </a:rPr>
              <a:t> is onregelmatig en soms moeilijk te voorspellen (de zon schijnt niet altijd, er is niet altijd wind …)</a:t>
            </a:r>
            <a:endParaRPr lang="nl-NL" sz="1200" kern="1200" dirty="0">
              <a:solidFill>
                <a:schemeClr val="tx1"/>
              </a:solidFill>
              <a:latin typeface="+mn-lt"/>
              <a:ea typeface="+mn-ea"/>
              <a:cs typeface="+mn-cs"/>
            </a:endParaRPr>
          </a:p>
          <a:p>
            <a:pPr marL="171450" indent="-171450">
              <a:buFontTx/>
              <a:buChar char="-"/>
            </a:pPr>
            <a:endParaRPr lang="nl-NL" baseline="0" dirty="0"/>
          </a:p>
          <a:p>
            <a:pPr marL="162826" indent="-162826">
              <a:buFontTx/>
              <a:buChar char="-"/>
            </a:pPr>
            <a:endParaRPr lang="nl-NL" baseline="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20</a:t>
            </a:fld>
            <a:endParaRPr lang="nl-NL" dirty="0"/>
          </a:p>
        </p:txBody>
      </p:sp>
    </p:spTree>
    <p:extLst>
      <p:ext uri="{BB962C8B-B14F-4D97-AF65-F5344CB8AC3E}">
        <p14:creationId xmlns:p14="http://schemas.microsoft.com/office/powerpoint/2010/main" val="9559361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dirty="0"/>
              <a:t>Grondstof: </a:t>
            </a:r>
            <a:r>
              <a:rPr lang="nl-NL" b="1" dirty="0"/>
              <a:t>windkracht</a:t>
            </a:r>
          </a:p>
          <a:p>
            <a:r>
              <a:rPr lang="nl-NL" b="0" dirty="0"/>
              <a:t>Bewerking: de</a:t>
            </a:r>
            <a:r>
              <a:rPr lang="nl-NL" b="0" baseline="0" dirty="0"/>
              <a:t> </a:t>
            </a:r>
            <a:r>
              <a:rPr lang="nl-NL" baseline="0" dirty="0"/>
              <a:t>b</a:t>
            </a:r>
            <a:r>
              <a:rPr lang="nl-NL" dirty="0"/>
              <a:t>eweging</a:t>
            </a:r>
            <a:r>
              <a:rPr lang="nl-NL" baseline="0" dirty="0"/>
              <a:t> van de wind wordt via een grote dynamo omgezet in elektriciteit.</a:t>
            </a:r>
          </a:p>
          <a:p>
            <a:r>
              <a:rPr lang="nl-NL" sz="1200" b="0" kern="1200" dirty="0">
                <a:solidFill>
                  <a:schemeClr val="tx1"/>
                </a:solidFill>
                <a:latin typeface="+mn-lt"/>
                <a:ea typeface="+mn-ea"/>
                <a:cs typeface="+mn-cs"/>
              </a:rPr>
              <a:t>Wat? Windturbines vangen de beweging van de wind op en zetten die om in elektriciteit. Het aantal windmolens neemt toe. Windmolenparken worden zowel op het land als in de zee gebouwd.</a:t>
            </a:r>
          </a:p>
          <a:p>
            <a:r>
              <a:rPr lang="nl-NL" sz="1200" b="0" kern="1200" dirty="0">
                <a:solidFill>
                  <a:schemeClr val="tx1"/>
                </a:solidFill>
                <a:latin typeface="+mn-lt"/>
                <a:ea typeface="+mn-ea"/>
                <a:cs typeface="+mn-cs"/>
              </a:rPr>
              <a:t>Duurzaam? Ja, want wind raakt nooit op en er zijn geen schadelijke stoffen bij de productie van elektriciteit door wind.</a:t>
            </a:r>
          </a:p>
          <a:p>
            <a:r>
              <a:rPr lang="nl-NL" sz="1200" b="0" kern="1200" dirty="0">
                <a:solidFill>
                  <a:schemeClr val="tx1"/>
                </a:solidFill>
                <a:latin typeface="+mn-lt"/>
                <a:ea typeface="+mn-ea"/>
                <a:cs typeface="+mn-cs"/>
              </a:rPr>
              <a:t>Nadeel?</a:t>
            </a:r>
            <a:r>
              <a:rPr lang="nl-NL" sz="1200" b="0" kern="1200" baseline="0" dirty="0">
                <a:solidFill>
                  <a:schemeClr val="tx1"/>
                </a:solidFill>
                <a:latin typeface="+mn-lt"/>
                <a:ea typeface="+mn-ea"/>
                <a:cs typeface="+mn-cs"/>
              </a:rPr>
              <a:t> </a:t>
            </a:r>
            <a:r>
              <a:rPr lang="nl-NL" sz="1200" b="0" kern="1200" dirty="0">
                <a:solidFill>
                  <a:schemeClr val="tx1"/>
                </a:solidFill>
                <a:latin typeface="+mn-lt"/>
                <a:ea typeface="+mn-ea"/>
                <a:cs typeface="+mn-cs"/>
              </a:rPr>
              <a:t>Windmolens kunnen nadelige gevolgen hebben voor de mensen die er dichtbij wonen door de schaduw &amp; het geluid afkomstig van de wieken. Windmolens wijzigen ook het uitzicht van het landschap. Ook voor de natuur zijn</a:t>
            </a:r>
            <a:r>
              <a:rPr lang="nl-NL" sz="1200" b="0" kern="1200" baseline="0" dirty="0">
                <a:solidFill>
                  <a:schemeClr val="tx1"/>
                </a:solidFill>
                <a:latin typeface="+mn-lt"/>
                <a:ea typeface="+mn-ea"/>
                <a:cs typeface="+mn-cs"/>
              </a:rPr>
              <a:t> windmolens soms nadelig omdat </a:t>
            </a:r>
            <a:r>
              <a:rPr lang="nl-NL" sz="1200" b="0" kern="1200" dirty="0">
                <a:solidFill>
                  <a:schemeClr val="tx1"/>
                </a:solidFill>
                <a:latin typeface="+mn-lt"/>
                <a:ea typeface="+mn-ea"/>
                <a:cs typeface="+mn-cs"/>
              </a:rPr>
              <a:t>vogels en vleermuizen</a:t>
            </a:r>
            <a:r>
              <a:rPr lang="nl-NL" sz="1200" b="0" kern="1200" baseline="0" dirty="0">
                <a:solidFill>
                  <a:schemeClr val="tx1"/>
                </a:solidFill>
                <a:latin typeface="+mn-lt"/>
                <a:ea typeface="+mn-ea"/>
                <a:cs typeface="+mn-cs"/>
              </a:rPr>
              <a:t> door de wieken geraakt kunnen worden</a:t>
            </a:r>
            <a:r>
              <a:rPr lang="nl-NL" sz="1200" b="0" kern="1200" dirty="0">
                <a:solidFill>
                  <a:schemeClr val="tx1"/>
                </a:solidFill>
                <a:latin typeface="+mn-lt"/>
                <a:ea typeface="+mn-ea"/>
                <a:cs typeface="+mn-cs"/>
              </a:rPr>
              <a:t>.</a:t>
            </a:r>
          </a:p>
          <a:p>
            <a:endParaRPr lang="nl-NL" baseline="0" dirty="0"/>
          </a:p>
          <a:p>
            <a:endParaRPr lang="nl-NL" baseline="0" dirty="0"/>
          </a:p>
          <a:p>
            <a:r>
              <a:rPr lang="nl-NL" b="1" u="sng" baseline="0" dirty="0"/>
              <a:t>(Eventueel herhaling of terug verwijzen naar EXPERIMENT op slide 12</a:t>
            </a:r>
            <a:r>
              <a:rPr lang="nl-NL" b="1" u="sng" baseline="0" dirty="0">
                <a:sym typeface="Wingdings"/>
              </a:rPr>
              <a:t>:)</a:t>
            </a:r>
            <a:r>
              <a:rPr lang="nl-NL" b="0" i="1" u="none" baseline="0" dirty="0"/>
              <a:t> </a:t>
            </a:r>
          </a:p>
          <a:p>
            <a:r>
              <a:rPr lang="nl-NL" b="1" i="0" baseline="0" dirty="0"/>
              <a:t>Gebruik het gemaakte windmolentje uit de experimentenfiche ‘Wind in actie!’ om aan te tonen dat het begint te draaien als je er op blaast.</a:t>
            </a:r>
            <a:endParaRPr lang="nl-NL" b="1" i="0" dirty="0"/>
          </a:p>
          <a:p>
            <a:endParaRPr lang="nl-NL" dirty="0"/>
          </a:p>
          <a:p>
            <a:endParaRPr lang="nl-NL" sz="1200" b="0" kern="1200" dirty="0">
              <a:solidFill>
                <a:schemeClr val="tx1"/>
              </a:solidFill>
              <a:latin typeface="+mn-lt"/>
              <a:ea typeface="+mn-ea"/>
              <a:cs typeface="+mn-cs"/>
            </a:endParaRPr>
          </a:p>
          <a:p>
            <a:r>
              <a:rPr lang="nl-NL" sz="1200" b="0" kern="1200" dirty="0">
                <a:solidFill>
                  <a:schemeClr val="tx1"/>
                </a:solidFill>
                <a:latin typeface="+mn-lt"/>
                <a:ea typeface="+mn-ea"/>
                <a:cs typeface="+mn-cs"/>
              </a:rPr>
              <a:t>Tip:</a:t>
            </a:r>
            <a:r>
              <a:rPr lang="nl-NL" sz="1200" b="0" kern="1200" baseline="0" dirty="0">
                <a:solidFill>
                  <a:schemeClr val="tx1"/>
                </a:solidFill>
                <a:latin typeface="+mn-lt"/>
                <a:ea typeface="+mn-ea"/>
                <a:cs typeface="+mn-cs"/>
              </a:rPr>
              <a:t> h</a:t>
            </a:r>
            <a:r>
              <a:rPr lang="nl-NL" sz="1200" b="0" kern="1200" dirty="0">
                <a:solidFill>
                  <a:schemeClr val="tx1"/>
                </a:solidFill>
                <a:latin typeface="+mn-lt"/>
                <a:ea typeface="+mn-ea"/>
                <a:cs typeface="+mn-cs"/>
              </a:rPr>
              <a:t>ier kun je een </a:t>
            </a:r>
            <a:r>
              <a:rPr lang="nl-NL" sz="1200" kern="1200" dirty="0">
                <a:solidFill>
                  <a:schemeClr val="tx1"/>
                </a:solidFill>
                <a:latin typeface="+mn-lt"/>
                <a:ea typeface="+mn-ea"/>
                <a:cs typeface="+mn-cs"/>
              </a:rPr>
              <a:t>klein debatje in de klas organiseren tussen voor- en tegenstanders van windenergie.</a:t>
            </a:r>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21</a:t>
            </a:fld>
            <a:endParaRPr lang="nl-NL" dirty="0"/>
          </a:p>
        </p:txBody>
      </p:sp>
    </p:spTree>
    <p:extLst>
      <p:ext uri="{BB962C8B-B14F-4D97-AF65-F5344CB8AC3E}">
        <p14:creationId xmlns:p14="http://schemas.microsoft.com/office/powerpoint/2010/main" val="19527081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dirty="0"/>
              <a:t>Grondstof: </a:t>
            </a:r>
            <a:r>
              <a:rPr lang="nl-NL" b="1" dirty="0"/>
              <a:t>waterkracht</a:t>
            </a:r>
          </a:p>
          <a:p>
            <a:r>
              <a:rPr lang="nl-NL" b="0" dirty="0"/>
              <a:t>Bewerking: stuwdammen vangen</a:t>
            </a:r>
            <a:r>
              <a:rPr lang="nl-NL" b="0" baseline="0" dirty="0"/>
              <a:t> de kracht van het water op en zetten die</a:t>
            </a:r>
            <a:r>
              <a:rPr lang="nl-NL" b="0" dirty="0"/>
              <a:t> met grote dynamo’s om tot</a:t>
            </a:r>
            <a:r>
              <a:rPr lang="nl-NL" b="0" baseline="0" dirty="0"/>
              <a:t> elektriciteit.</a:t>
            </a:r>
          </a:p>
          <a:p>
            <a:r>
              <a:rPr lang="pl-PL" sz="1200" b="0" kern="1200" dirty="0">
                <a:solidFill>
                  <a:schemeClr val="tx1"/>
                </a:solidFill>
                <a:latin typeface="+mn-lt"/>
                <a:ea typeface="+mn-ea"/>
                <a:cs typeface="+mn-cs"/>
              </a:rPr>
              <a:t>Dit komt meer voor in landen </a:t>
            </a:r>
            <a:r>
              <a:rPr lang="en-US" sz="1200" b="0" kern="1200" dirty="0" err="1">
                <a:solidFill>
                  <a:schemeClr val="tx1"/>
                </a:solidFill>
                <a:latin typeface="+mn-lt"/>
                <a:ea typeface="+mn-ea"/>
                <a:cs typeface="+mn-cs"/>
              </a:rPr>
              <a:t>waar</a:t>
            </a:r>
            <a:r>
              <a:rPr lang="en-US" sz="1200" b="0" kern="1200" dirty="0">
                <a:solidFill>
                  <a:schemeClr val="tx1"/>
                </a:solidFill>
                <a:latin typeface="+mn-lt"/>
                <a:ea typeface="+mn-ea"/>
                <a:cs typeface="+mn-cs"/>
              </a:rPr>
              <a:t> </a:t>
            </a:r>
            <a:r>
              <a:rPr lang="en-US" sz="1200" b="0" kern="1200" dirty="0" err="1">
                <a:solidFill>
                  <a:schemeClr val="tx1"/>
                </a:solidFill>
                <a:latin typeface="+mn-lt"/>
                <a:ea typeface="+mn-ea"/>
                <a:cs typeface="+mn-cs"/>
              </a:rPr>
              <a:t>waterlopen</a:t>
            </a:r>
            <a:r>
              <a:rPr lang="en-US" sz="1200" b="0" kern="1200" dirty="0">
                <a:solidFill>
                  <a:schemeClr val="tx1"/>
                </a:solidFill>
                <a:latin typeface="+mn-lt"/>
                <a:ea typeface="+mn-ea"/>
                <a:cs typeface="+mn-cs"/>
              </a:rPr>
              <a:t> met </a:t>
            </a:r>
            <a:r>
              <a:rPr lang="en-US" sz="1200" b="0" kern="1200" dirty="0" err="1">
                <a:solidFill>
                  <a:schemeClr val="tx1"/>
                </a:solidFill>
                <a:latin typeface="+mn-lt"/>
                <a:ea typeface="+mn-ea"/>
                <a:cs typeface="+mn-cs"/>
              </a:rPr>
              <a:t>een</a:t>
            </a:r>
            <a:r>
              <a:rPr lang="en-US" sz="1200" b="0" kern="1200" dirty="0">
                <a:solidFill>
                  <a:schemeClr val="tx1"/>
                </a:solidFill>
                <a:latin typeface="+mn-lt"/>
                <a:ea typeface="+mn-ea"/>
                <a:cs typeface="+mn-cs"/>
              </a:rPr>
              <a:t> </a:t>
            </a:r>
            <a:r>
              <a:rPr lang="en-US" sz="1200" b="0" kern="1200" dirty="0" err="1">
                <a:solidFill>
                  <a:schemeClr val="tx1"/>
                </a:solidFill>
                <a:latin typeface="+mn-lt"/>
                <a:ea typeface="+mn-ea"/>
                <a:cs typeface="+mn-cs"/>
              </a:rPr>
              <a:t>hoog</a:t>
            </a:r>
            <a:r>
              <a:rPr lang="en-US" sz="1200" b="0" kern="1200" dirty="0">
                <a:solidFill>
                  <a:schemeClr val="tx1"/>
                </a:solidFill>
                <a:latin typeface="+mn-lt"/>
                <a:ea typeface="+mn-ea"/>
                <a:cs typeface="+mn-cs"/>
              </a:rPr>
              <a:t> </a:t>
            </a:r>
            <a:r>
              <a:rPr lang="en-US" sz="1200" b="0" kern="1200" dirty="0" err="1">
                <a:solidFill>
                  <a:schemeClr val="tx1"/>
                </a:solidFill>
                <a:latin typeface="+mn-lt"/>
                <a:ea typeface="+mn-ea"/>
                <a:cs typeface="+mn-cs"/>
              </a:rPr>
              <a:t>debiet</a:t>
            </a:r>
            <a:r>
              <a:rPr lang="en-US" sz="1200" b="0" kern="1200" dirty="0">
                <a:solidFill>
                  <a:schemeClr val="tx1"/>
                </a:solidFill>
                <a:latin typeface="+mn-lt"/>
                <a:ea typeface="+mn-ea"/>
                <a:cs typeface="+mn-cs"/>
              </a:rPr>
              <a:t> </a:t>
            </a:r>
            <a:r>
              <a:rPr lang="en-US" sz="1200" b="0" kern="1200" dirty="0" err="1">
                <a:solidFill>
                  <a:schemeClr val="tx1"/>
                </a:solidFill>
                <a:latin typeface="+mn-lt"/>
                <a:ea typeface="+mn-ea"/>
                <a:cs typeface="+mn-cs"/>
              </a:rPr>
              <a:t>voorkomen</a:t>
            </a:r>
            <a:r>
              <a:rPr lang="en-US" sz="1200" b="0" kern="1200" dirty="0">
                <a:solidFill>
                  <a:schemeClr val="tx1"/>
                </a:solidFill>
                <a:latin typeface="+mn-lt"/>
                <a:ea typeface="+mn-ea"/>
                <a:cs typeface="+mn-cs"/>
              </a:rPr>
              <a:t> of </a:t>
            </a:r>
            <a:r>
              <a:rPr lang="pl-PL" sz="1200" b="0" kern="1200" dirty="0">
                <a:solidFill>
                  <a:schemeClr val="tx1"/>
                </a:solidFill>
                <a:latin typeface="+mn-lt"/>
                <a:ea typeface="+mn-ea"/>
                <a:cs typeface="+mn-cs"/>
              </a:rPr>
              <a:t>bergen en </a:t>
            </a:r>
            <a:r>
              <a:rPr lang="en-US" sz="1200" b="0" kern="1200" dirty="0" err="1">
                <a:solidFill>
                  <a:schemeClr val="tx1"/>
                </a:solidFill>
                <a:latin typeface="+mn-lt"/>
                <a:ea typeface="+mn-ea"/>
                <a:cs typeface="+mn-cs"/>
              </a:rPr>
              <a:t>bergstromen</a:t>
            </a:r>
            <a:r>
              <a:rPr lang="en-US" sz="1200" b="0" kern="1200" dirty="0">
                <a:solidFill>
                  <a:schemeClr val="tx1"/>
                </a:solidFill>
                <a:latin typeface="+mn-lt"/>
                <a:ea typeface="+mn-ea"/>
                <a:cs typeface="+mn-cs"/>
              </a:rPr>
              <a:t>.</a:t>
            </a:r>
            <a:r>
              <a:rPr lang="nl-BE" sz="1200" b="0" kern="1200" baseline="0" dirty="0">
                <a:solidFill>
                  <a:schemeClr val="tx1"/>
                </a:solidFill>
                <a:latin typeface="+mn-lt"/>
                <a:ea typeface="+mn-ea"/>
                <a:cs typeface="+mn-cs"/>
              </a:rPr>
              <a:t> </a:t>
            </a:r>
            <a:r>
              <a:rPr lang="nl-BE" sz="1200" b="0" kern="1200" dirty="0">
                <a:solidFill>
                  <a:schemeClr val="tx1"/>
                </a:solidFill>
                <a:latin typeface="+mn-lt"/>
                <a:ea typeface="+mn-ea"/>
                <a:cs typeface="+mn-cs"/>
              </a:rPr>
              <a:t>België </a:t>
            </a:r>
            <a:r>
              <a:rPr lang="en-US" sz="1200" b="0" kern="1200" dirty="0" err="1">
                <a:solidFill>
                  <a:schemeClr val="tx1"/>
                </a:solidFill>
                <a:latin typeface="+mn-lt"/>
                <a:ea typeface="+mn-ea"/>
                <a:cs typeface="+mn-cs"/>
              </a:rPr>
              <a:t>beschikt</a:t>
            </a:r>
            <a:r>
              <a:rPr lang="en-US" sz="1200" b="0" kern="1200" dirty="0">
                <a:solidFill>
                  <a:schemeClr val="tx1"/>
                </a:solidFill>
                <a:latin typeface="+mn-lt"/>
                <a:ea typeface="+mn-ea"/>
                <a:cs typeface="+mn-cs"/>
              </a:rPr>
              <a:t> </a:t>
            </a:r>
            <a:r>
              <a:rPr lang="en-US" sz="1200" b="0" kern="1200" dirty="0" err="1">
                <a:solidFill>
                  <a:schemeClr val="tx1"/>
                </a:solidFill>
                <a:latin typeface="+mn-lt"/>
                <a:ea typeface="+mn-ea"/>
                <a:cs typeface="+mn-cs"/>
              </a:rPr>
              <a:t>echter</a:t>
            </a:r>
            <a:r>
              <a:rPr lang="en-US" sz="1200" b="0" kern="1200" dirty="0">
                <a:solidFill>
                  <a:schemeClr val="tx1"/>
                </a:solidFill>
                <a:latin typeface="+mn-lt"/>
                <a:ea typeface="+mn-ea"/>
                <a:cs typeface="+mn-cs"/>
              </a:rPr>
              <a:t> </a:t>
            </a:r>
            <a:r>
              <a:rPr lang="en-US" sz="1200" b="0" kern="1200" dirty="0" err="1">
                <a:solidFill>
                  <a:schemeClr val="tx1"/>
                </a:solidFill>
                <a:latin typeface="+mn-lt"/>
                <a:ea typeface="+mn-ea"/>
                <a:cs typeface="+mn-cs"/>
              </a:rPr>
              <a:t>ook</a:t>
            </a:r>
            <a:r>
              <a:rPr lang="en-US" sz="1200" b="0" kern="1200" dirty="0">
                <a:solidFill>
                  <a:schemeClr val="tx1"/>
                </a:solidFill>
                <a:latin typeface="+mn-lt"/>
                <a:ea typeface="+mn-ea"/>
                <a:cs typeface="+mn-cs"/>
              </a:rPr>
              <a:t> over </a:t>
            </a:r>
            <a:r>
              <a:rPr lang="en-US" sz="1200" b="0" kern="1200" dirty="0" err="1">
                <a:solidFill>
                  <a:schemeClr val="tx1"/>
                </a:solidFill>
                <a:latin typeface="+mn-lt"/>
                <a:ea typeface="+mn-ea"/>
                <a:cs typeface="+mn-cs"/>
              </a:rPr>
              <a:t>kleine</a:t>
            </a:r>
            <a:r>
              <a:rPr lang="en-US" sz="1200" b="0" kern="1200" dirty="0">
                <a:solidFill>
                  <a:schemeClr val="tx1"/>
                </a:solidFill>
                <a:latin typeface="+mn-lt"/>
                <a:ea typeface="+mn-ea"/>
                <a:cs typeface="+mn-cs"/>
              </a:rPr>
              <a:t> </a:t>
            </a:r>
            <a:r>
              <a:rPr lang="en-US" sz="1200" b="0" kern="1200" dirty="0" err="1">
                <a:solidFill>
                  <a:schemeClr val="tx1"/>
                </a:solidFill>
                <a:latin typeface="+mn-lt"/>
                <a:ea typeface="+mn-ea"/>
                <a:cs typeface="+mn-cs"/>
              </a:rPr>
              <a:t>waterkrachtcentrales</a:t>
            </a:r>
            <a:r>
              <a:rPr lang="en-US" sz="1200" b="0" kern="1200" baseline="0" dirty="0">
                <a:solidFill>
                  <a:schemeClr val="tx1"/>
                </a:solidFill>
                <a:latin typeface="+mn-lt"/>
                <a:ea typeface="+mn-ea"/>
                <a:cs typeface="+mn-cs"/>
              </a:rPr>
              <a:t> op de Maas </a:t>
            </a:r>
            <a:r>
              <a:rPr lang="en-US" sz="1200" b="0" kern="1200" baseline="0" dirty="0" err="1">
                <a:solidFill>
                  <a:schemeClr val="tx1"/>
                </a:solidFill>
                <a:latin typeface="+mn-lt"/>
                <a:ea typeface="+mn-ea"/>
                <a:cs typeface="+mn-cs"/>
              </a:rPr>
              <a:t>en</a:t>
            </a:r>
            <a:r>
              <a:rPr lang="en-US" sz="1200" b="0" kern="1200" baseline="0" dirty="0">
                <a:solidFill>
                  <a:schemeClr val="tx1"/>
                </a:solidFill>
                <a:latin typeface="+mn-lt"/>
                <a:ea typeface="+mn-ea"/>
                <a:cs typeface="+mn-cs"/>
              </a:rPr>
              <a:t> </a:t>
            </a:r>
            <a:r>
              <a:rPr lang="en-US" sz="1200" b="0" kern="1200" baseline="0" dirty="0" err="1">
                <a:solidFill>
                  <a:schemeClr val="tx1"/>
                </a:solidFill>
                <a:latin typeface="+mn-lt"/>
                <a:ea typeface="+mn-ea"/>
                <a:cs typeface="+mn-cs"/>
              </a:rPr>
              <a:t>pompcentrales</a:t>
            </a:r>
            <a:r>
              <a:rPr lang="en-US" sz="1200" b="0" kern="1200" baseline="0" dirty="0">
                <a:solidFill>
                  <a:schemeClr val="tx1"/>
                </a:solidFill>
                <a:latin typeface="+mn-lt"/>
                <a:ea typeface="+mn-ea"/>
                <a:cs typeface="+mn-cs"/>
              </a:rPr>
              <a:t>, </a:t>
            </a:r>
            <a:r>
              <a:rPr lang="en-US" sz="1200" b="0" kern="1200" baseline="0" dirty="0" err="1">
                <a:solidFill>
                  <a:schemeClr val="tx1"/>
                </a:solidFill>
                <a:latin typeface="+mn-lt"/>
                <a:ea typeface="+mn-ea"/>
                <a:cs typeface="+mn-cs"/>
              </a:rPr>
              <a:t>zoals</a:t>
            </a:r>
            <a:r>
              <a:rPr lang="en-US" sz="1200" b="0" kern="1200" baseline="0" dirty="0">
                <a:solidFill>
                  <a:schemeClr val="tx1"/>
                </a:solidFill>
                <a:latin typeface="+mn-lt"/>
                <a:ea typeface="+mn-ea"/>
                <a:cs typeface="+mn-cs"/>
              </a:rPr>
              <a:t> de </a:t>
            </a:r>
            <a:r>
              <a:rPr lang="en-US" sz="1200" b="0" kern="1200" baseline="0" dirty="0" err="1">
                <a:solidFill>
                  <a:schemeClr val="tx1"/>
                </a:solidFill>
                <a:latin typeface="+mn-lt"/>
                <a:ea typeface="+mn-ea"/>
                <a:cs typeface="+mn-cs"/>
              </a:rPr>
              <a:t>centrale</a:t>
            </a:r>
            <a:r>
              <a:rPr lang="en-US" sz="1200" b="0" kern="1200" baseline="0" dirty="0">
                <a:solidFill>
                  <a:schemeClr val="tx1"/>
                </a:solidFill>
                <a:latin typeface="+mn-lt"/>
                <a:ea typeface="+mn-ea"/>
                <a:cs typeface="+mn-cs"/>
              </a:rPr>
              <a:t> van Coo.</a:t>
            </a:r>
            <a:endParaRPr lang="nl-BE" sz="1200" b="0" kern="1200" dirty="0">
              <a:solidFill>
                <a:schemeClr val="tx1"/>
              </a:solidFill>
              <a:latin typeface="+mn-lt"/>
              <a:ea typeface="+mn-ea"/>
              <a:cs typeface="+mn-cs"/>
            </a:endParaRPr>
          </a:p>
          <a:p>
            <a:r>
              <a:rPr lang="nl-BE" sz="1200" b="0" kern="1200" dirty="0">
                <a:solidFill>
                  <a:schemeClr val="tx1"/>
                </a:solidFill>
                <a:latin typeface="+mn-lt"/>
                <a:ea typeface="+mn-ea"/>
                <a:cs typeface="+mn-cs"/>
              </a:rPr>
              <a:t>Duurzaam? Ja. </a:t>
            </a:r>
            <a:endParaRPr lang="nl-NL" b="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22</a:t>
            </a:fld>
            <a:endParaRPr lang="nl-NL" dirty="0"/>
          </a:p>
        </p:txBody>
      </p:sp>
    </p:spTree>
    <p:extLst>
      <p:ext uri="{BB962C8B-B14F-4D97-AF65-F5344CB8AC3E}">
        <p14:creationId xmlns:p14="http://schemas.microsoft.com/office/powerpoint/2010/main" val="2590188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dirty="0"/>
              <a:t>Grondstof: </a:t>
            </a:r>
            <a:r>
              <a:rPr lang="nl-NL" b="1" dirty="0"/>
              <a:t>de zon</a:t>
            </a:r>
          </a:p>
          <a:p>
            <a:r>
              <a:rPr lang="nl-NL" b="0" dirty="0"/>
              <a:t>Overal maar enkel overdag.</a:t>
            </a:r>
          </a:p>
          <a:p>
            <a:r>
              <a:rPr lang="nl-NL" b="0" dirty="0"/>
              <a:t>Bewerking:</a:t>
            </a:r>
            <a:r>
              <a:rPr lang="nl-NL" b="0" baseline="0" dirty="0"/>
              <a:t> f</a:t>
            </a:r>
            <a:r>
              <a:rPr lang="nl-NL" b="0" dirty="0"/>
              <a:t>otovolta</a:t>
            </a:r>
            <a:r>
              <a:rPr lang="nl-BE" b="0" dirty="0"/>
              <a:t>ïsche cellen zetten </a:t>
            </a:r>
            <a:r>
              <a:rPr lang="nl-NL" b="0" dirty="0"/>
              <a:t>licht rechtstreeks</a:t>
            </a:r>
            <a:r>
              <a:rPr lang="nl-NL" b="0" baseline="0" dirty="0"/>
              <a:t> </a:t>
            </a:r>
            <a:r>
              <a:rPr lang="nl-NL" b="0" dirty="0"/>
              <a:t>om in elektriciteit.</a:t>
            </a:r>
          </a:p>
          <a:p>
            <a:r>
              <a:rPr lang="pl-PL" sz="1200" b="0" kern="1200" dirty="0">
                <a:solidFill>
                  <a:schemeClr val="tx1"/>
                </a:solidFill>
                <a:latin typeface="+mn-lt"/>
                <a:ea typeface="+mn-ea"/>
                <a:cs typeface="+mn-cs"/>
              </a:rPr>
              <a:t>Wat? De zon is een gigantische energiebron. De zon zou gemakkelijk in de energiebehoefte van de hele wereld kunnen voorzien. De zon kan water opwarmen en elektriciteit opwekken via zonnepanelen (</a:t>
            </a:r>
            <a:r>
              <a:rPr lang="pl-PL" sz="1200" b="0" kern="1200" dirty="0" err="1">
                <a:solidFill>
                  <a:schemeClr val="tx1"/>
                </a:solidFill>
                <a:latin typeface="+mn-lt"/>
                <a:ea typeface="+mn-ea"/>
                <a:cs typeface="+mn-cs"/>
              </a:rPr>
              <a:t>fotovolta</a:t>
            </a:r>
            <a:r>
              <a:rPr lang="nl-BE" sz="1200" b="0" kern="1200" dirty="0">
                <a:solidFill>
                  <a:schemeClr val="tx1"/>
                </a:solidFill>
                <a:latin typeface="+mn-lt"/>
                <a:ea typeface="+mn-ea"/>
                <a:cs typeface="+mn-cs"/>
              </a:rPr>
              <a:t>ï</a:t>
            </a:r>
            <a:r>
              <a:rPr lang="pl-PL" sz="1200" b="0" kern="1200" dirty="0" err="1">
                <a:solidFill>
                  <a:schemeClr val="tx1"/>
                </a:solidFill>
                <a:latin typeface="+mn-lt"/>
                <a:ea typeface="+mn-ea"/>
                <a:cs typeface="+mn-cs"/>
              </a:rPr>
              <a:t>sche</a:t>
            </a:r>
            <a:r>
              <a:rPr lang="pl-PL" sz="1200" b="0" kern="1200" dirty="0">
                <a:solidFill>
                  <a:schemeClr val="tx1"/>
                </a:solidFill>
                <a:latin typeface="+mn-lt"/>
                <a:ea typeface="+mn-ea"/>
                <a:cs typeface="+mn-cs"/>
              </a:rPr>
              <a:t> cellen). </a:t>
            </a:r>
            <a:r>
              <a:rPr lang="pl-PL" sz="1200" b="0" kern="1200" dirty="0" err="1">
                <a:solidFill>
                  <a:schemeClr val="tx1"/>
                </a:solidFill>
                <a:latin typeface="+mn-lt"/>
                <a:ea typeface="+mn-ea"/>
                <a:cs typeface="+mn-cs"/>
              </a:rPr>
              <a:t>Elke</a:t>
            </a:r>
            <a:r>
              <a:rPr lang="pl-PL" sz="1200" b="0" kern="1200" dirty="0">
                <a:solidFill>
                  <a:schemeClr val="tx1"/>
                </a:solidFill>
                <a:latin typeface="+mn-lt"/>
                <a:ea typeface="+mn-ea"/>
                <a:cs typeface="+mn-cs"/>
              </a:rPr>
              <a:t> </a:t>
            </a:r>
            <a:r>
              <a:rPr lang="pl-PL" sz="1200" b="0" kern="1200" dirty="0" err="1">
                <a:solidFill>
                  <a:schemeClr val="tx1"/>
                </a:solidFill>
                <a:latin typeface="+mn-lt"/>
                <a:ea typeface="+mn-ea"/>
                <a:cs typeface="+mn-cs"/>
              </a:rPr>
              <a:t>fotovolta</a:t>
            </a:r>
            <a:r>
              <a:rPr lang="nl-BE" sz="1200" b="0" kern="1200" dirty="0">
                <a:solidFill>
                  <a:schemeClr val="tx1"/>
                </a:solidFill>
                <a:latin typeface="+mn-lt"/>
                <a:ea typeface="+mn-ea"/>
                <a:cs typeface="+mn-cs"/>
              </a:rPr>
              <a:t>ï</a:t>
            </a:r>
            <a:r>
              <a:rPr lang="pl-PL" sz="1200" b="0" kern="1200" dirty="0" err="1">
                <a:solidFill>
                  <a:schemeClr val="tx1"/>
                </a:solidFill>
                <a:latin typeface="+mn-lt"/>
                <a:ea typeface="+mn-ea"/>
                <a:cs typeface="+mn-cs"/>
              </a:rPr>
              <a:t>sche</a:t>
            </a:r>
            <a:r>
              <a:rPr lang="pl-PL" sz="1200" b="0" kern="1200" dirty="0">
                <a:solidFill>
                  <a:schemeClr val="tx1"/>
                </a:solidFill>
                <a:latin typeface="+mn-lt"/>
                <a:ea typeface="+mn-ea"/>
                <a:cs typeface="+mn-cs"/>
              </a:rPr>
              <a:t> cel in een zonnepaneel bestaat uit verschillende lagen. Als de zon </a:t>
            </a:r>
            <a:r>
              <a:rPr lang="pl-PL" sz="1200" b="0" kern="1200" dirty="0" err="1">
                <a:solidFill>
                  <a:schemeClr val="tx1"/>
                </a:solidFill>
                <a:latin typeface="+mn-lt"/>
                <a:ea typeface="+mn-ea"/>
                <a:cs typeface="+mn-cs"/>
              </a:rPr>
              <a:t>hierop</a:t>
            </a:r>
            <a:r>
              <a:rPr lang="pl-PL" sz="1200" b="0" kern="1200" dirty="0">
                <a:solidFill>
                  <a:schemeClr val="tx1"/>
                </a:solidFill>
                <a:latin typeface="+mn-lt"/>
                <a:ea typeface="+mn-ea"/>
                <a:cs typeface="+mn-cs"/>
              </a:rPr>
              <a:t> </a:t>
            </a:r>
            <a:r>
              <a:rPr lang="pl-PL" sz="1200" b="0" kern="1200" dirty="0" err="1">
                <a:solidFill>
                  <a:schemeClr val="tx1"/>
                </a:solidFill>
                <a:latin typeface="+mn-lt"/>
                <a:ea typeface="+mn-ea"/>
                <a:cs typeface="+mn-cs"/>
              </a:rPr>
              <a:t>schijnt</a:t>
            </a:r>
            <a:r>
              <a:rPr lang="pl-PL" sz="1200" b="0" kern="1200" dirty="0">
                <a:solidFill>
                  <a:schemeClr val="tx1"/>
                </a:solidFill>
                <a:latin typeface="+mn-lt"/>
                <a:ea typeface="+mn-ea"/>
                <a:cs typeface="+mn-cs"/>
              </a:rPr>
              <a:t>, ontstaat er elektriciteit.</a:t>
            </a:r>
          </a:p>
          <a:p>
            <a:r>
              <a:rPr lang="pl-PL" sz="1200" b="0" kern="1200" dirty="0">
                <a:solidFill>
                  <a:schemeClr val="tx1"/>
                </a:solidFill>
                <a:latin typeface="+mn-lt"/>
                <a:ea typeface="+mn-ea"/>
                <a:cs typeface="+mn-cs"/>
              </a:rPr>
              <a:t>Duurzaam? Ja, want de zon zal nog </a:t>
            </a:r>
            <a:r>
              <a:rPr lang="nl-BE" sz="1200" b="0" kern="1200" dirty="0">
                <a:solidFill>
                  <a:schemeClr val="tx1"/>
                </a:solidFill>
                <a:latin typeface="+mn-lt"/>
                <a:ea typeface="+mn-ea"/>
                <a:cs typeface="+mn-cs"/>
              </a:rPr>
              <a:t>heel lang </a:t>
            </a:r>
            <a:r>
              <a:rPr lang="pl-PL" sz="1200" b="0" kern="1200" dirty="0">
                <a:solidFill>
                  <a:schemeClr val="tx1"/>
                </a:solidFill>
                <a:latin typeface="+mn-lt"/>
                <a:ea typeface="+mn-ea"/>
                <a:cs typeface="+mn-cs"/>
              </a:rPr>
              <a:t>blijven schijnen</a:t>
            </a:r>
          </a:p>
          <a:p>
            <a:endParaRPr lang="pl-PL" sz="1200" kern="1200" dirty="0">
              <a:solidFill>
                <a:schemeClr val="tx1"/>
              </a:solidFill>
              <a:latin typeface="+mn-lt"/>
              <a:ea typeface="+mn-ea"/>
              <a:cs typeface="+mn-cs"/>
            </a:endParaRPr>
          </a:p>
          <a:p>
            <a:r>
              <a:rPr lang="nl-NL" b="1" dirty="0"/>
              <a:t>OPGELET:</a:t>
            </a:r>
            <a:r>
              <a:rPr lang="nl-NL" b="0" dirty="0"/>
              <a:t> Deze bron werkt anders dan</a:t>
            </a:r>
            <a:r>
              <a:rPr lang="nl-NL" b="0" baseline="0" dirty="0"/>
              <a:t> alle andere bronnen. De andere bronnen zetten beweging of warmte om in elektriciteit, maar z</a:t>
            </a:r>
            <a:r>
              <a:rPr lang="nl-NL" b="0" dirty="0"/>
              <a:t>onnepanelen</a:t>
            </a:r>
            <a:r>
              <a:rPr lang="nl-NL" b="0" baseline="0" dirty="0"/>
              <a:t> zetten lichtstralen van de zon rechtstreeks om in elektriciteit.</a:t>
            </a:r>
          </a:p>
          <a:p>
            <a:endParaRPr lang="nl-NL" b="0" baseline="0" dirty="0"/>
          </a:p>
          <a:p>
            <a:r>
              <a:rPr lang="nl-NL" b="1" baseline="0" dirty="0"/>
              <a:t>Vraag aan de leerlingen wie er thuis zonnepanelen heeft.</a:t>
            </a:r>
          </a:p>
          <a:p>
            <a:endParaRPr lang="nl-NL"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nl-NL" b="1" u="sng" dirty="0"/>
              <a:t>EXPERIMENT</a:t>
            </a:r>
          </a:p>
          <a:p>
            <a:r>
              <a:rPr lang="nl-NL" b="1" dirty="0"/>
              <a:t>Gebruik</a:t>
            </a:r>
            <a:r>
              <a:rPr lang="nl-NL" b="1" baseline="0" dirty="0"/>
              <a:t> de experimentenfiche ‘Hot Chocolate’ om aan te tonen dat de zon een gigantische bron van energie is. </a:t>
            </a:r>
            <a:endParaRPr lang="nl-NL" b="1" dirty="0"/>
          </a:p>
          <a:p>
            <a:endParaRPr lang="nl-NL" b="1" dirty="0"/>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23</a:t>
            </a:fld>
            <a:endParaRPr lang="nl-NL" dirty="0"/>
          </a:p>
        </p:txBody>
      </p:sp>
    </p:spTree>
    <p:extLst>
      <p:ext uri="{BB962C8B-B14F-4D97-AF65-F5344CB8AC3E}">
        <p14:creationId xmlns:p14="http://schemas.microsoft.com/office/powerpoint/2010/main" val="6688058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434203">
              <a:defRPr/>
            </a:pPr>
            <a:r>
              <a:rPr lang="nl-BE" sz="1100" b="0" u="none" dirty="0"/>
              <a:t>Biomassa</a:t>
            </a:r>
            <a:r>
              <a:rPr lang="nl-BE" sz="1100" b="0" u="none" baseline="0" dirty="0"/>
              <a:t> is een minder alledaagse energiebron.</a:t>
            </a:r>
            <a:r>
              <a:rPr lang="nl-BE" sz="1100" dirty="0"/>
              <a:t> </a:t>
            </a:r>
          </a:p>
          <a:p>
            <a:pPr marL="0" indent="0" defTabSz="434203">
              <a:buFont typeface="Wingdings" charset="2"/>
              <a:buNone/>
              <a:defRPr/>
            </a:pPr>
            <a:endParaRPr lang="nl-BE" sz="1100" dirty="0"/>
          </a:p>
          <a:p>
            <a:r>
              <a:rPr lang="nl-NL" sz="1100" b="0" dirty="0"/>
              <a:t>Grondstof: </a:t>
            </a:r>
            <a:r>
              <a:rPr lang="nl-NL" sz="1100" b="1" dirty="0"/>
              <a:t>biomassa</a:t>
            </a:r>
            <a:r>
              <a:rPr lang="nl-NL" sz="1100" b="0" dirty="0"/>
              <a:t>. Dit kan bijvoorbeeld hout zijn. Of mest van een boerderij.</a:t>
            </a:r>
          </a:p>
          <a:p>
            <a:endParaRPr lang="nl-NL" sz="1100" b="0" dirty="0"/>
          </a:p>
          <a:p>
            <a:r>
              <a:rPr lang="nl-NL" sz="1100" b="0" dirty="0"/>
              <a:t>Bewerking: van biomassa zoals mest kan (bio)gas gemaakt worden. Biomassa zoals hout kan rechtstreeks verbrand worden.</a:t>
            </a:r>
          </a:p>
          <a:p>
            <a:endParaRPr lang="nl-NL" sz="1100" b="0" dirty="0"/>
          </a:p>
          <a:p>
            <a:r>
              <a:rPr lang="pl-PL" sz="1100" b="0" kern="1200" dirty="0">
                <a:solidFill>
                  <a:schemeClr val="tx1"/>
                </a:solidFill>
                <a:latin typeface="+mn-lt"/>
                <a:ea typeface="+mn-ea"/>
                <a:cs typeface="+mn-cs"/>
              </a:rPr>
              <a:t>Duurzaam? </a:t>
            </a:r>
            <a:r>
              <a:rPr lang="nl-BE" sz="1100" b="0" kern="1200" dirty="0">
                <a:solidFill>
                  <a:schemeClr val="tx1"/>
                </a:solidFill>
                <a:latin typeface="+mn-lt"/>
                <a:ea typeface="+mn-ea"/>
                <a:cs typeface="+mn-cs"/>
              </a:rPr>
              <a:t>Het</a:t>
            </a:r>
            <a:r>
              <a:rPr lang="nl-BE" sz="1100" b="0" kern="1200" baseline="0" dirty="0">
                <a:solidFill>
                  <a:schemeClr val="tx1"/>
                </a:solidFill>
                <a:latin typeface="+mn-lt"/>
                <a:ea typeface="+mn-ea"/>
                <a:cs typeface="+mn-cs"/>
              </a:rPr>
              <a:t> hangt ervan af. Als bijvoorbeeld oude bossen gekapt worden om te verbranden, is dat natuurlijk niet goed voor de natuur.</a:t>
            </a:r>
          </a:p>
          <a:p>
            <a:r>
              <a:rPr lang="nl-BE" sz="1100" b="0" kern="1200" baseline="0" dirty="0">
                <a:solidFill>
                  <a:schemeClr val="tx1"/>
                </a:solidFill>
                <a:latin typeface="+mn-lt"/>
                <a:ea typeface="+mn-ea"/>
                <a:cs typeface="+mn-cs"/>
              </a:rPr>
              <a:t>Maar het afval verbranden van een bedrijf dat planken maakt, is wel een goed gebruik.</a:t>
            </a:r>
          </a:p>
          <a:p>
            <a:r>
              <a:rPr lang="nl-BE" sz="1100" b="0" kern="1200" baseline="0" dirty="0">
                <a:solidFill>
                  <a:schemeClr val="tx1"/>
                </a:solidFill>
                <a:latin typeface="+mn-lt"/>
                <a:ea typeface="+mn-ea"/>
                <a:cs typeface="+mn-cs"/>
              </a:rPr>
              <a:t>Ouderwetse houtkachels veroorzaken bovendien enorm veel luchtvervuiling en zijn niet zuinig.</a:t>
            </a:r>
            <a:br>
              <a:rPr lang="nl-BE" sz="1100" b="0" kern="1200" baseline="0" dirty="0">
                <a:solidFill>
                  <a:schemeClr val="tx1"/>
                </a:solidFill>
                <a:latin typeface="+mn-lt"/>
                <a:ea typeface="+mn-ea"/>
                <a:cs typeface="+mn-cs"/>
              </a:rPr>
            </a:br>
            <a:r>
              <a:rPr lang="nl-BE" sz="1100" b="0" kern="1200" baseline="0" dirty="0">
                <a:solidFill>
                  <a:schemeClr val="tx1"/>
                </a:solidFill>
                <a:latin typeface="+mn-lt"/>
                <a:ea typeface="+mn-ea"/>
                <a:cs typeface="+mn-cs"/>
              </a:rPr>
              <a:t>Moderne pelletkachels die gebruikt worden om een centrale verwarming te verwarmen, zijn wel zuinig en milieuvriendelijk.</a:t>
            </a:r>
            <a:endParaRPr lang="pl-PL" sz="1100" b="0" kern="1200" dirty="0">
              <a:solidFill>
                <a:schemeClr val="tx1"/>
              </a:solidFill>
              <a:latin typeface="+mn-lt"/>
              <a:ea typeface="+mn-ea"/>
              <a:cs typeface="+mn-cs"/>
            </a:endParaRPr>
          </a:p>
          <a:p>
            <a:pPr marL="0" indent="0" defTabSz="434203">
              <a:buFont typeface="Wingdings" charset="2"/>
              <a:buNone/>
              <a:defRPr/>
            </a:pPr>
            <a:endParaRPr lang="nl-BE" sz="1100" dirty="0"/>
          </a:p>
          <a:p>
            <a:r>
              <a:rPr lang="nl-BE" sz="1100" dirty="0"/>
              <a:t> </a:t>
            </a:r>
            <a:endParaRPr lang="nl-NL" sz="1100" dirty="0"/>
          </a:p>
          <a:p>
            <a:r>
              <a:rPr lang="nl-BE" sz="1100" dirty="0"/>
              <a:t> </a:t>
            </a:r>
            <a:endParaRPr lang="nl-NL" sz="1100" dirty="0"/>
          </a:p>
          <a:p>
            <a:r>
              <a:rPr lang="nl-BE" sz="1100" dirty="0"/>
              <a:t> </a:t>
            </a:r>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24</a:t>
            </a:fld>
            <a:endParaRPr lang="nl-NL" dirty="0"/>
          </a:p>
        </p:txBody>
      </p:sp>
    </p:spTree>
    <p:extLst>
      <p:ext uri="{BB962C8B-B14F-4D97-AF65-F5344CB8AC3E}">
        <p14:creationId xmlns:p14="http://schemas.microsoft.com/office/powerpoint/2010/main" val="20934508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100" b="0" dirty="0"/>
              <a:t>Aardwarmte</a:t>
            </a:r>
            <a:r>
              <a:rPr lang="nl-NL" sz="1100" b="0" baseline="0" dirty="0"/>
              <a:t> of geothermie is een vrij onbekende maar interessante bron.  </a:t>
            </a:r>
            <a:endParaRPr lang="nl-NL" sz="1100" b="0" dirty="0"/>
          </a:p>
          <a:p>
            <a:endParaRPr lang="nl-NL" sz="1100" b="0" dirty="0"/>
          </a:p>
          <a:p>
            <a:r>
              <a:rPr lang="nl-NL" sz="1100" b="0" dirty="0"/>
              <a:t>Grondstof: </a:t>
            </a:r>
            <a:r>
              <a:rPr lang="nl-NL" sz="1100" b="1" dirty="0"/>
              <a:t>ondergrondse warmte</a:t>
            </a:r>
          </a:p>
          <a:p>
            <a:r>
              <a:rPr lang="nl-NL" sz="1100" b="0" dirty="0"/>
              <a:t>Bewerking: water wordt verhit</a:t>
            </a:r>
            <a:r>
              <a:rPr lang="nl-NL" sz="1100" b="0" baseline="0" dirty="0"/>
              <a:t> door de warmte onder het aardoppervlak</a:t>
            </a:r>
          </a:p>
          <a:p>
            <a:r>
              <a:rPr lang="nl-NL" sz="1100" b="0" baseline="0" dirty="0"/>
              <a:t>Duurzaam? Ja, de warmte uit de grond is onuitputbaar. </a:t>
            </a:r>
          </a:p>
          <a:p>
            <a:r>
              <a:rPr lang="nl-NL" sz="1100" b="0" baseline="0" dirty="0"/>
              <a:t>Het warme water uit de grond kan gebruikt worden om elektriciteit te maken, maar kan ook als verwarmingswater gebruikt worden.</a:t>
            </a:r>
            <a:endParaRPr lang="nl-BE" sz="1100" dirty="0"/>
          </a:p>
          <a:p>
            <a:r>
              <a:rPr lang="nl-BE" sz="1100" dirty="0"/>
              <a:t> </a:t>
            </a:r>
            <a:endParaRPr lang="nl-NL" sz="1100" dirty="0"/>
          </a:p>
          <a:p>
            <a:r>
              <a:rPr lang="nl-BE" sz="1100" dirty="0"/>
              <a:t> </a:t>
            </a:r>
            <a:endParaRPr lang="nl-NL" sz="1100" dirty="0"/>
          </a:p>
          <a:p>
            <a:r>
              <a:rPr lang="nl-BE" sz="1100" dirty="0"/>
              <a:t> </a:t>
            </a:r>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25</a:t>
            </a:fld>
            <a:endParaRPr lang="nl-NL" dirty="0"/>
          </a:p>
        </p:txBody>
      </p:sp>
    </p:spTree>
    <p:extLst>
      <p:ext uri="{BB962C8B-B14F-4D97-AF65-F5344CB8AC3E}">
        <p14:creationId xmlns:p14="http://schemas.microsoft.com/office/powerpoint/2010/main" val="2126292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u="sng" dirty="0"/>
              <a:t>DENKOEFENING</a:t>
            </a:r>
          </a:p>
          <a:p>
            <a:endParaRPr lang="nl-NL" b="1" u="sng" dirty="0"/>
          </a:p>
          <a:p>
            <a:r>
              <a:rPr lang="nl-NL" b="0" u="none" dirty="0"/>
              <a:t>Overloop</a:t>
            </a:r>
            <a:r>
              <a:rPr lang="nl-NL" b="0" u="none" baseline="0" dirty="0"/>
              <a:t> met de leerlingen of ze het verschil tussen grijze (niet-hernieuwbare) en groene (hernieuwbare) energie goed begrepen hebben door volgende denkoefening.</a:t>
            </a:r>
            <a:endParaRPr lang="nl-NL" b="0" u="none" dirty="0"/>
          </a:p>
          <a:p>
            <a:endParaRPr lang="nl-NL" b="1" baseline="0" dirty="0"/>
          </a:p>
          <a:p>
            <a:r>
              <a:rPr lang="nl-NL" dirty="0"/>
              <a:t>Bepaal</a:t>
            </a:r>
            <a:r>
              <a:rPr lang="nl-NL" baseline="0" dirty="0"/>
              <a:t> welke van de voorgaande grondstoffen hernieuwbaar zijn en welke niet. Plaats de bronnen in de juiste cirkel.</a:t>
            </a:r>
          </a:p>
          <a:p>
            <a:endParaRPr lang="nl-NL" baseline="0" dirty="0"/>
          </a:p>
          <a:p>
            <a:r>
              <a:rPr lang="nl-NL" b="1" baseline="0" dirty="0"/>
              <a:t>Van links naar rechts</a:t>
            </a:r>
            <a:r>
              <a:rPr lang="nl-NL" baseline="0" dirty="0"/>
              <a:t>: waterkracht, windkracht, kernenergie, olie, steenkool, aardgas, zonne-energie</a:t>
            </a:r>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26</a:t>
            </a:fld>
            <a:endParaRPr lang="nl-NL" dirty="0"/>
          </a:p>
        </p:txBody>
      </p:sp>
    </p:spTree>
    <p:extLst>
      <p:ext uri="{BB962C8B-B14F-4D97-AF65-F5344CB8AC3E}">
        <p14:creationId xmlns:p14="http://schemas.microsoft.com/office/powerpoint/2010/main" val="13552554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Dit lespakket</a:t>
            </a:r>
            <a:r>
              <a:rPr lang="nl-NL" baseline="0" dirty="0"/>
              <a:t> bestaat uit </a:t>
            </a:r>
            <a:r>
              <a:rPr lang="nl-NL" b="1" baseline="0" dirty="0"/>
              <a:t>vijf blokken </a:t>
            </a:r>
            <a:r>
              <a:rPr lang="nl-NL" baseline="0" dirty="0"/>
              <a:t>die in een </a:t>
            </a:r>
            <a:r>
              <a:rPr lang="nl-NL" b="1" baseline="0" dirty="0"/>
              <a:t>logische volgorde </a:t>
            </a:r>
            <a:r>
              <a:rPr lang="nl-NL" baseline="0" dirty="0"/>
              <a:t>op elkaar aansluiten.</a:t>
            </a:r>
          </a:p>
          <a:p>
            <a:endParaRPr lang="nl-NL" baseline="0" dirty="0"/>
          </a:p>
          <a:p>
            <a:r>
              <a:rPr lang="nl-NL" baseline="0" dirty="0"/>
              <a:t>-----</a:t>
            </a:r>
          </a:p>
          <a:p>
            <a:r>
              <a:rPr lang="nl-NL" i="1" baseline="0" dirty="0"/>
              <a:t>De leerkracht kan er ook voor kiezen om slechts één of enkele blokken te gebruiken als lesmateriaal.</a:t>
            </a:r>
          </a:p>
          <a:p>
            <a:r>
              <a:rPr lang="nl-NL" b="1" i="1" baseline="0" dirty="0"/>
              <a:t>Ga naar een ander blok </a:t>
            </a:r>
            <a:r>
              <a:rPr lang="nl-NL" b="0" i="1" baseline="0" dirty="0"/>
              <a:t>om</a:t>
            </a:r>
            <a:r>
              <a:rPr lang="nl-NL" b="1" i="1" baseline="0" dirty="0"/>
              <a:t> </a:t>
            </a:r>
            <a:r>
              <a:rPr lang="nl-NL" i="1" baseline="0" dirty="0"/>
              <a:t>bepaalde hoofdstukken </a:t>
            </a:r>
            <a:r>
              <a:rPr lang="nl-NL" b="1" i="1" baseline="0" dirty="0"/>
              <a:t>over te slaan</a:t>
            </a:r>
            <a:r>
              <a:rPr lang="nl-NL" i="1" baseline="0" dirty="0"/>
              <a:t>.</a:t>
            </a:r>
          </a:p>
          <a:p>
            <a:endParaRPr lang="nl-NL" dirty="0">
              <a:solidFill>
                <a:schemeClr val="accent2"/>
              </a:solidFill>
            </a:endParaRPr>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27</a:t>
            </a:fld>
            <a:endParaRPr lang="nl-NL" dirty="0"/>
          </a:p>
        </p:txBody>
      </p:sp>
    </p:spTree>
    <p:extLst>
      <p:ext uri="{BB962C8B-B14F-4D97-AF65-F5344CB8AC3E}">
        <p14:creationId xmlns:p14="http://schemas.microsoft.com/office/powerpoint/2010/main" val="15213973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u="sng" dirty="0"/>
              <a:t>BLOK 4</a:t>
            </a:r>
          </a:p>
          <a:p>
            <a:endParaRPr lang="nl-NL" dirty="0"/>
          </a:p>
          <a:p>
            <a:r>
              <a:rPr lang="nl-NL" sz="1200" b="1" kern="1200" dirty="0">
                <a:solidFill>
                  <a:schemeClr val="tx1"/>
                </a:solidFill>
                <a:effectLst/>
                <a:latin typeface="+mn-lt"/>
                <a:ea typeface="+mn-ea"/>
                <a:cs typeface="+mn-cs"/>
              </a:rPr>
              <a:t>Kader: </a:t>
            </a:r>
            <a:r>
              <a:rPr lang="nl-BE" sz="1200" b="0" kern="1200" dirty="0">
                <a:solidFill>
                  <a:schemeClr val="tx1"/>
                </a:solidFill>
                <a:effectLst/>
                <a:latin typeface="+mn-lt"/>
                <a:ea typeface="+mn-ea"/>
                <a:cs typeface="+mn-cs"/>
              </a:rPr>
              <a:t>Energie</a:t>
            </a:r>
            <a:r>
              <a:rPr lang="nl-BE" sz="1200" b="0" kern="1200" baseline="0" dirty="0">
                <a:solidFill>
                  <a:schemeClr val="tx1"/>
                </a:solidFill>
                <a:effectLst/>
                <a:latin typeface="+mn-lt"/>
                <a:ea typeface="+mn-ea"/>
                <a:cs typeface="+mn-cs"/>
              </a:rPr>
              <a:t> wordt op verschillende manieren en op verschillende plaatsen geproduceerd. Maar die energie moet ook nog tot bij bedrijven, ziekenhuizen, scholen, woningen,</a:t>
            </a:r>
            <a:r>
              <a:rPr lang="is-IS" sz="1200" b="0" kern="1200" baseline="0" dirty="0">
                <a:solidFill>
                  <a:schemeClr val="tx1"/>
                </a:solidFill>
                <a:effectLst/>
                <a:latin typeface="+mn-lt"/>
                <a:ea typeface="+mn-ea"/>
                <a:cs typeface="+mn-cs"/>
              </a:rPr>
              <a:t>… geraken. Ook daar zorgen Elia, Ores en Resa (Wallonië) en Sibelga (Brussel) voor. </a:t>
            </a:r>
            <a:endParaRPr lang="nl-BE" sz="1200" b="0" kern="1200" baseline="0" dirty="0">
              <a:solidFill>
                <a:schemeClr val="tx1"/>
              </a:solidFill>
              <a:effectLst/>
              <a:latin typeface="+mn-lt"/>
              <a:ea typeface="+mn-ea"/>
              <a:cs typeface="+mn-cs"/>
            </a:endParaRPr>
          </a:p>
          <a:p>
            <a:endParaRPr lang="nl-NL" sz="1200" b="1" kern="1200" dirty="0">
              <a:solidFill>
                <a:schemeClr val="tx1"/>
              </a:solidFill>
              <a:effectLst/>
              <a:latin typeface="+mn-lt"/>
              <a:ea typeface="+mn-ea"/>
              <a:cs typeface="+mn-cs"/>
            </a:endParaRPr>
          </a:p>
          <a:p>
            <a:r>
              <a:rPr lang="nl-NL" sz="1200" b="1" kern="1200" dirty="0">
                <a:solidFill>
                  <a:schemeClr val="tx1"/>
                </a:solidFill>
                <a:effectLst/>
                <a:latin typeface="+mn-lt"/>
                <a:ea typeface="+mn-ea"/>
                <a:cs typeface="+mn-cs"/>
              </a:rPr>
              <a:t>Leerdoel: </a:t>
            </a:r>
            <a:r>
              <a:rPr lang="nl-NL" sz="1200" b="0" kern="1200" dirty="0">
                <a:solidFill>
                  <a:schemeClr val="tx1"/>
                </a:solidFill>
                <a:effectLst/>
                <a:latin typeface="+mn-lt"/>
                <a:ea typeface="+mn-ea"/>
                <a:cs typeface="+mn-cs"/>
              </a:rPr>
              <a:t>Leerlingen inzicht</a:t>
            </a:r>
            <a:r>
              <a:rPr lang="nl-NL" sz="1200" b="0" kern="1200" baseline="0" dirty="0">
                <a:solidFill>
                  <a:schemeClr val="tx1"/>
                </a:solidFill>
                <a:effectLst/>
                <a:latin typeface="+mn-lt"/>
                <a:ea typeface="+mn-ea"/>
                <a:cs typeface="+mn-cs"/>
              </a:rPr>
              <a:t> geven in het transport en de distributie van energie en de weg van de energiebronnen naar het stopcontact.</a:t>
            </a:r>
            <a:endParaRPr lang="nl-NL" sz="1200" b="1" kern="1200" dirty="0">
              <a:solidFill>
                <a:schemeClr val="tx1"/>
              </a:solidFill>
              <a:effectLst/>
              <a:latin typeface="+mn-lt"/>
              <a:ea typeface="+mn-ea"/>
              <a:cs typeface="+mn-cs"/>
            </a:endParaRPr>
          </a:p>
          <a:p>
            <a:endParaRPr lang="nl-NL" sz="1200" b="1" kern="1200" dirty="0">
              <a:solidFill>
                <a:schemeClr val="tx1"/>
              </a:solidFill>
              <a:effectLst/>
              <a:latin typeface="+mn-lt"/>
              <a:ea typeface="+mn-ea"/>
              <a:cs typeface="+mn-cs"/>
            </a:endParaRPr>
          </a:p>
          <a:p>
            <a:r>
              <a:rPr lang="nl-NL" sz="1200" b="1" kern="1200" dirty="0">
                <a:solidFill>
                  <a:schemeClr val="tx1"/>
                </a:solidFill>
                <a:effectLst/>
                <a:latin typeface="+mn-lt"/>
                <a:ea typeface="+mn-ea"/>
                <a:cs typeface="+mn-cs"/>
              </a:rPr>
              <a:t>------</a:t>
            </a:r>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28</a:t>
            </a:fld>
            <a:endParaRPr lang="nl-NL" dirty="0"/>
          </a:p>
        </p:txBody>
      </p:sp>
    </p:spTree>
    <p:extLst>
      <p:ext uri="{BB962C8B-B14F-4D97-AF65-F5344CB8AC3E}">
        <p14:creationId xmlns:p14="http://schemas.microsoft.com/office/powerpoint/2010/main" val="16346015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434203">
              <a:defRPr/>
            </a:pPr>
            <a:r>
              <a:rPr lang="nl-NL" b="1" baseline="0" dirty="0"/>
              <a:t>Dit deel </a:t>
            </a:r>
            <a:r>
              <a:rPr lang="nl-NL" baseline="0" dirty="0"/>
              <a:t>gaat voornamelijk over het </a:t>
            </a:r>
            <a:r>
              <a:rPr lang="nl-NL" b="1" baseline="0" dirty="0"/>
              <a:t>transport</a:t>
            </a:r>
            <a:r>
              <a:rPr lang="nl-NL" baseline="0" dirty="0"/>
              <a:t> en de </a:t>
            </a:r>
            <a:r>
              <a:rPr lang="nl-NL" b="1" baseline="0" dirty="0"/>
              <a:t>distributie</a:t>
            </a:r>
            <a:r>
              <a:rPr lang="nl-NL" baseline="0" dirty="0"/>
              <a:t> van elektriciteit.</a:t>
            </a:r>
          </a:p>
          <a:p>
            <a:endParaRPr lang="nl-NL" dirty="0"/>
          </a:p>
          <a:p>
            <a:r>
              <a:rPr lang="nl-NL" dirty="0"/>
              <a:t>De</a:t>
            </a:r>
            <a:r>
              <a:rPr lang="nl-NL" baseline="0" dirty="0"/>
              <a:t> leerlingen weten al </a:t>
            </a:r>
            <a:r>
              <a:rPr lang="nl-NL" dirty="0"/>
              <a:t>dat elektriciteit</a:t>
            </a:r>
            <a:r>
              <a:rPr lang="nl-NL" baseline="0" dirty="0"/>
              <a:t> komt van </a:t>
            </a:r>
            <a:r>
              <a:rPr lang="nl-NL" b="1" baseline="0" dirty="0"/>
              <a:t>verschillende energiebronnen</a:t>
            </a:r>
            <a:r>
              <a:rPr lang="nl-NL" b="0" baseline="0" dirty="0"/>
              <a:t>. Vanuit die verschillende bronnen</a:t>
            </a:r>
            <a:r>
              <a:rPr lang="nl-NL" baseline="0" dirty="0"/>
              <a:t> wordt de elektriciteit </a:t>
            </a:r>
            <a:r>
              <a:rPr lang="nl-NL" b="1" baseline="0" dirty="0"/>
              <a:t>getransporteerd</a:t>
            </a:r>
            <a:r>
              <a:rPr lang="nl-NL" baseline="0" dirty="0"/>
              <a:t> door middel van kabels en lijnen (geleiders) naar huizen, bedrijven, scholen… (werkt als een typische stroomkring: bron -&gt; geleider -&gt; verbruiker/toestel)</a:t>
            </a:r>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29</a:t>
            </a:fld>
            <a:endParaRPr lang="nl-NL" dirty="0"/>
          </a:p>
        </p:txBody>
      </p:sp>
    </p:spTree>
    <p:extLst>
      <p:ext uri="{BB962C8B-B14F-4D97-AF65-F5344CB8AC3E}">
        <p14:creationId xmlns:p14="http://schemas.microsoft.com/office/powerpoint/2010/main" val="264727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u="sng" dirty="0"/>
              <a:t>BLOK 1</a:t>
            </a:r>
          </a:p>
          <a:p>
            <a:endParaRPr lang="nl-NL" dirty="0"/>
          </a:p>
          <a:p>
            <a:r>
              <a:rPr lang="nl-NL" sz="1200" b="1" kern="1200" dirty="0">
                <a:solidFill>
                  <a:schemeClr val="tx1"/>
                </a:solidFill>
                <a:effectLst/>
                <a:latin typeface="+mn-lt"/>
                <a:ea typeface="+mn-ea"/>
                <a:cs typeface="+mn-cs"/>
              </a:rPr>
              <a:t>Kader: </a:t>
            </a:r>
            <a:r>
              <a:rPr lang="nl-NL" sz="1200" b="0" kern="1200" dirty="0">
                <a:solidFill>
                  <a:schemeClr val="tx1"/>
                </a:solidFill>
                <a:effectLst/>
                <a:latin typeface="+mn-lt"/>
                <a:ea typeface="+mn-ea"/>
                <a:cs typeface="+mn-cs"/>
              </a:rPr>
              <a:t>Het</a:t>
            </a:r>
            <a:r>
              <a:rPr lang="nl-NL" sz="1200" b="0" kern="1200" baseline="0" dirty="0">
                <a:solidFill>
                  <a:schemeClr val="tx1"/>
                </a:solidFill>
                <a:effectLst/>
                <a:latin typeface="+mn-lt"/>
                <a:ea typeface="+mn-ea"/>
                <a:cs typeface="+mn-cs"/>
              </a:rPr>
              <a:t> klimaat belangt ons allemaal aan. Op het journaal of in de krant: dagelijks worden we eraan herinnerd dat het klimaat verandert.</a:t>
            </a:r>
          </a:p>
          <a:p>
            <a:r>
              <a:rPr lang="nl-NL" sz="1200" b="0" kern="1200" baseline="0" dirty="0">
                <a:solidFill>
                  <a:schemeClr val="tx1"/>
                </a:solidFill>
                <a:effectLst/>
                <a:latin typeface="+mn-lt"/>
                <a:ea typeface="+mn-ea"/>
                <a:cs typeface="+mn-cs"/>
              </a:rPr>
              <a:t>Overstromingen en periodes van droogte in België en Europa…</a:t>
            </a:r>
          </a:p>
          <a:p>
            <a:r>
              <a:rPr lang="nl-NL" sz="1200" b="0" kern="1200" baseline="0" dirty="0">
                <a:solidFill>
                  <a:schemeClr val="tx1"/>
                </a:solidFill>
                <a:effectLst/>
                <a:latin typeface="+mn-lt"/>
                <a:ea typeface="+mn-ea"/>
                <a:cs typeface="+mn-cs"/>
              </a:rPr>
              <a:t>Orkanen in Noord-Amerika, smeltende ijskappen aan de noordpool,</a:t>
            </a:r>
            <a:r>
              <a:rPr lang="is-IS" sz="1200" b="0" kern="1200" baseline="0" dirty="0">
                <a:solidFill>
                  <a:schemeClr val="tx1"/>
                </a:solidFill>
                <a:effectLst/>
                <a:latin typeface="+mn-lt"/>
                <a:ea typeface="+mn-ea"/>
                <a:cs typeface="+mn-cs"/>
              </a:rPr>
              <a:t>…</a:t>
            </a:r>
          </a:p>
          <a:p>
            <a:r>
              <a:rPr lang="is-IS" sz="1200" b="0" kern="1200" baseline="0" dirty="0">
                <a:solidFill>
                  <a:schemeClr val="tx1"/>
                </a:solidFill>
                <a:effectLst/>
                <a:latin typeface="+mn-lt"/>
                <a:ea typeface="+mn-ea"/>
                <a:cs typeface="+mn-cs"/>
              </a:rPr>
              <a:t>Hoe komt het nu precies dat ons klimaat verandert en wat zijn de </a:t>
            </a:r>
            <a:r>
              <a:rPr lang="nl-BE" sz="1200" b="0" kern="1200" baseline="0" dirty="0">
                <a:solidFill>
                  <a:schemeClr val="tx1"/>
                </a:solidFill>
                <a:effectLst/>
                <a:latin typeface="+mn-lt"/>
                <a:ea typeface="+mn-ea"/>
                <a:cs typeface="+mn-cs"/>
              </a:rPr>
              <a:t>gevolgen hiervan? </a:t>
            </a:r>
          </a:p>
          <a:p>
            <a:endParaRPr lang="nl-NL" sz="1200" b="1" kern="1200" dirty="0">
              <a:solidFill>
                <a:schemeClr val="tx1"/>
              </a:solidFill>
              <a:effectLst/>
              <a:latin typeface="+mn-lt"/>
              <a:ea typeface="+mn-ea"/>
              <a:cs typeface="+mn-cs"/>
            </a:endParaRPr>
          </a:p>
          <a:p>
            <a:r>
              <a:rPr lang="nl-NL" sz="1200" b="1" kern="1200" dirty="0">
                <a:solidFill>
                  <a:schemeClr val="tx1"/>
                </a:solidFill>
                <a:effectLst/>
                <a:latin typeface="+mn-lt"/>
                <a:ea typeface="+mn-ea"/>
                <a:cs typeface="+mn-cs"/>
              </a:rPr>
              <a:t>Leerdoel: </a:t>
            </a:r>
            <a:r>
              <a:rPr lang="nl-NL" sz="1200" b="0" kern="1200" dirty="0">
                <a:solidFill>
                  <a:schemeClr val="tx1"/>
                </a:solidFill>
                <a:effectLst/>
                <a:latin typeface="+mn-lt"/>
                <a:ea typeface="+mn-ea"/>
                <a:cs typeface="+mn-cs"/>
              </a:rPr>
              <a:t>Leerlingen inzicht geven in de klimaatverandering en het broeikaseffect.</a:t>
            </a:r>
            <a:endParaRPr lang="nl-NL" sz="1200" b="1" kern="1200" dirty="0">
              <a:solidFill>
                <a:schemeClr val="tx1"/>
              </a:solidFill>
              <a:effectLst/>
              <a:latin typeface="+mn-lt"/>
              <a:ea typeface="+mn-ea"/>
              <a:cs typeface="+mn-cs"/>
            </a:endParaRPr>
          </a:p>
          <a:p>
            <a:endParaRPr lang="nl-NL" sz="1200" b="1" kern="1200" dirty="0">
              <a:solidFill>
                <a:schemeClr val="tx1"/>
              </a:solidFill>
              <a:effectLst/>
              <a:latin typeface="+mn-lt"/>
              <a:ea typeface="+mn-ea"/>
              <a:cs typeface="+mn-cs"/>
            </a:endParaRPr>
          </a:p>
          <a:p>
            <a:r>
              <a:rPr lang="nl-NL" sz="1200" b="1" kern="1200" dirty="0">
                <a:solidFill>
                  <a:schemeClr val="tx1"/>
                </a:solidFill>
                <a:effectLst/>
                <a:latin typeface="+mn-lt"/>
                <a:ea typeface="+mn-ea"/>
                <a:cs typeface="+mn-cs"/>
              </a:rPr>
              <a:t>------</a:t>
            </a:r>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3</a:t>
            </a:fld>
            <a:endParaRPr lang="nl-NL" dirty="0"/>
          </a:p>
        </p:txBody>
      </p:sp>
    </p:spTree>
    <p:extLst>
      <p:ext uri="{BB962C8B-B14F-4D97-AF65-F5344CB8AC3E}">
        <p14:creationId xmlns:p14="http://schemas.microsoft.com/office/powerpoint/2010/main" val="16872072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lvl="0"/>
            <a:r>
              <a:rPr lang="nl-BE" sz="1100" b="0" dirty="0"/>
              <a:t>Elektriciteit heeft een geleider nodig om zich te verplaatsen.</a:t>
            </a:r>
          </a:p>
          <a:p>
            <a:pPr lvl="0"/>
            <a:endParaRPr lang="nl-BE" sz="1100" dirty="0"/>
          </a:p>
          <a:p>
            <a:pPr lvl="0"/>
            <a:r>
              <a:rPr lang="nl-BE" sz="1100" dirty="0"/>
              <a:t>Een geleider is materiaal dat elektriciteit</a:t>
            </a:r>
            <a:r>
              <a:rPr lang="nl-BE" sz="1100" baseline="0" dirty="0"/>
              <a:t> doorlaat. Daarvoor worden metalen gebruikt. Meestal is dat koper of aluminium.</a:t>
            </a:r>
          </a:p>
          <a:p>
            <a:pPr lvl="0"/>
            <a:r>
              <a:rPr lang="nl-BE" sz="1100" baseline="0" dirty="0"/>
              <a:t>Het tegengestelde van een geleider is een isolator. Daar kan geen elektriciteit door. </a:t>
            </a:r>
          </a:p>
          <a:p>
            <a:pPr lvl="0"/>
            <a:endParaRPr lang="nl-BE" sz="1100" baseline="0" dirty="0"/>
          </a:p>
          <a:p>
            <a:pPr lvl="0"/>
            <a:r>
              <a:rPr lang="nl-BE" sz="1100" baseline="0" dirty="0"/>
              <a:t>Laat de kinderen naar een elektrisch snoer kijken en leg uit dat er in het snoer een metalen geleider zit en dat de buitenkant een isolator is. </a:t>
            </a:r>
            <a:endParaRPr lang="nl-BE" sz="1100" dirty="0"/>
          </a:p>
          <a:p>
            <a:pPr lvl="0"/>
            <a:endParaRPr lang="nl-BE" sz="1100" dirty="0"/>
          </a:p>
          <a:p>
            <a:pPr lvl="0"/>
            <a:endParaRPr lang="nl-BE" sz="1100" b="1" dirty="0"/>
          </a:p>
          <a:p>
            <a:r>
              <a:rPr lang="nl-NL" b="1" u="sng" dirty="0"/>
              <a:t>Leg</a:t>
            </a:r>
            <a:r>
              <a:rPr lang="nl-NL" b="1" u="sng" baseline="0" dirty="0"/>
              <a:t> uit: </a:t>
            </a:r>
          </a:p>
          <a:p>
            <a:r>
              <a:rPr lang="nl-NL" b="0" u="none" baseline="0" dirty="0"/>
              <a:t>De afbeelding naast de spanningsmeter geeft de geleiders weer die Elia gebruikt. Hiermee wordt elektriciteit verplaatst. De foto links in de afbeelding is een voorbeeld van een lijn die in de lucht tussen de hoogspanningsmasten hangt, terwijl de foto rechts een ondergrondse kabel weergeeft. </a:t>
            </a:r>
          </a:p>
          <a:p>
            <a:endParaRPr lang="nl-NL" b="1" baseline="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30</a:t>
            </a:fld>
            <a:endParaRPr lang="nl-NL" dirty="0"/>
          </a:p>
        </p:txBody>
      </p:sp>
    </p:spTree>
    <p:extLst>
      <p:ext uri="{BB962C8B-B14F-4D97-AF65-F5344CB8AC3E}">
        <p14:creationId xmlns:p14="http://schemas.microsoft.com/office/powerpoint/2010/main" val="15997134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434203">
              <a:defRPr/>
            </a:pPr>
            <a:r>
              <a:rPr lang="nl-BE" sz="1100" b="0" dirty="0"/>
              <a:t>Leg uit dat het elektriciteitsnet eigenlijk te vergelijken valt met een wegennet, maar dan voor elektriciteit. </a:t>
            </a:r>
          </a:p>
          <a:p>
            <a:pPr defTabSz="434203">
              <a:defRPr/>
            </a:pPr>
            <a:endParaRPr lang="nl-BE" sz="1100" b="0" dirty="0"/>
          </a:p>
          <a:p>
            <a:pPr marL="162826" indent="-162826">
              <a:buFontTx/>
              <a:buChar char="-"/>
            </a:pPr>
            <a:r>
              <a:rPr lang="nl-BE" sz="1100" b="0" dirty="0"/>
              <a:t>de hoogspanningsverbindingen</a:t>
            </a:r>
            <a:r>
              <a:rPr lang="nl-BE" sz="1100" b="0" baseline="0" dirty="0"/>
              <a:t> (lijnen en kabels)</a:t>
            </a:r>
            <a:r>
              <a:rPr lang="nl-BE" sz="1100" b="0" dirty="0"/>
              <a:t> zijn de snelwegen</a:t>
            </a:r>
          </a:p>
          <a:p>
            <a:pPr marL="162826" indent="-162826">
              <a:buFontTx/>
              <a:buChar char="-"/>
            </a:pPr>
            <a:r>
              <a:rPr lang="nl-BE" sz="1100" b="0" dirty="0"/>
              <a:t>de hoogspanningsstations zijn de op- en afritten</a:t>
            </a:r>
          </a:p>
          <a:p>
            <a:pPr marL="162826" indent="-162826" defTabSz="868406">
              <a:buFontTx/>
              <a:buChar char="-"/>
              <a:defRPr/>
            </a:pPr>
            <a:r>
              <a:rPr lang="nl-BE" sz="1100" b="0" dirty="0"/>
              <a:t>de </a:t>
            </a:r>
            <a:r>
              <a:rPr lang="nl-BE" sz="1100" b="0" dirty="0" err="1"/>
              <a:t>middenspannings</a:t>
            </a:r>
            <a:r>
              <a:rPr lang="nl-BE" sz="1100" b="0" dirty="0"/>
              <a:t>- en laagspanningsverbindingen zijn de kleinere, lokale wegen</a:t>
            </a:r>
          </a:p>
          <a:p>
            <a:pPr marL="162826" indent="-162826" defTabSz="868406">
              <a:buFontTx/>
              <a:buChar char="-"/>
              <a:defRPr/>
            </a:pPr>
            <a:endParaRPr lang="nl-BE" sz="1100" b="0" dirty="0"/>
          </a:p>
          <a:p>
            <a:pPr lvl="0"/>
            <a:r>
              <a:rPr lang="nl-BE" sz="1100" b="0" dirty="0"/>
              <a:t>Eerst neem je de autosnelweg, daar neem je de afslag naar een provinciale weg. En zo ga je naar een kleine weg. Tot je op het juiste adres bent.</a:t>
            </a:r>
          </a:p>
          <a:p>
            <a:endParaRPr lang="nl-NL" b="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31</a:t>
            </a:fld>
            <a:endParaRPr lang="nl-NL" dirty="0"/>
          </a:p>
        </p:txBody>
      </p:sp>
    </p:spTree>
    <p:extLst>
      <p:ext uri="{BB962C8B-B14F-4D97-AF65-F5344CB8AC3E}">
        <p14:creationId xmlns:p14="http://schemas.microsoft.com/office/powerpoint/2010/main" val="8151252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362325" y="884238"/>
            <a:ext cx="3389313" cy="2397125"/>
          </a:xfrm>
        </p:spPr>
      </p:sp>
      <p:sp>
        <p:nvSpPr>
          <p:cNvPr id="3" name="Tijdelijke aanduiding voor notities 2"/>
          <p:cNvSpPr>
            <a:spLocks noGrp="1"/>
          </p:cNvSpPr>
          <p:nvPr>
            <p:ph type="body" idx="1"/>
          </p:nvPr>
        </p:nvSpPr>
        <p:spPr/>
        <p:txBody>
          <a:bodyPr/>
          <a:lstStyle/>
          <a:p>
            <a:pPr defTabSz="868406">
              <a:defRPr/>
            </a:pPr>
            <a:r>
              <a:rPr lang="nl-BE" dirty="0"/>
              <a:t>Leg het</a:t>
            </a:r>
            <a:r>
              <a:rPr lang="nl-BE" baseline="0" dirty="0"/>
              <a:t> nut van </a:t>
            </a:r>
            <a:r>
              <a:rPr lang="nl-BE" b="0" baseline="0" dirty="0"/>
              <a:t>tussenstations</a:t>
            </a:r>
            <a:r>
              <a:rPr lang="nl-BE" b="1" baseline="0" dirty="0"/>
              <a:t> </a:t>
            </a:r>
            <a:r>
              <a:rPr lang="nl-BE" baseline="0" dirty="0"/>
              <a:t>uit. </a:t>
            </a:r>
            <a:r>
              <a:rPr lang="nl-BE" dirty="0"/>
              <a:t>Om minder</a:t>
            </a:r>
            <a:r>
              <a:rPr lang="nl-BE" baseline="0" dirty="0"/>
              <a:t> kabels of lijnen te moeten gebruiken, maar ook om zo weinig mogelijk energieverlies te hebben, worden verschillende spanningsniveaus gebruikt. In de tussenstations wordt van spanningsniveau overgegaan. </a:t>
            </a:r>
            <a:endParaRPr lang="nl-NL" dirty="0"/>
          </a:p>
          <a:p>
            <a:pPr defTabSz="868406">
              <a:defRPr/>
            </a:pPr>
            <a:endParaRPr lang="nl-BE" baseline="0" dirty="0"/>
          </a:p>
          <a:p>
            <a:pPr defTabSz="868406">
              <a:defRPr/>
            </a:pPr>
            <a:r>
              <a:rPr lang="nl-BE" b="1" baseline="0" dirty="0"/>
              <a:t>LEG UIT: </a:t>
            </a:r>
            <a:r>
              <a:rPr lang="nl-BE" baseline="0" dirty="0"/>
              <a:t>transporteren van elektriciteit veroorzaakt warmte in de kabels. Deze warmte is energieverlies, wat we willen vermijden door de stroom lager te houden. Je kan evenveel energie (P) transporteren met een lagere stroom (I) als je een hogere spanning (U) gebruikt. Formule: P = U x I</a:t>
            </a:r>
          </a:p>
          <a:p>
            <a:pPr defTabSz="868406">
              <a:defRPr/>
            </a:pPr>
            <a:endParaRPr lang="nl-BE" baseline="0" dirty="0"/>
          </a:p>
          <a:p>
            <a:pPr defTabSz="868406">
              <a:defRPr/>
            </a:pPr>
            <a:r>
              <a:rPr lang="nl-BE" baseline="0" dirty="0"/>
              <a:t>Zo kunnen op de ‘grote snelwegen’ grotere hoeveelheden elektriciteit vervoerd worden. Deze kabels kunnen tot 380 kiloVolt aan elektriciteit vervoeren. Wanneer de stroom aankomt bij een </a:t>
            </a:r>
            <a:r>
              <a:rPr lang="nl-BE" b="0" baseline="0" dirty="0"/>
              <a:t>tussenstation, zet dat station de elektriciteit om naar een lagere spanning. Daarna wordt de stroom verder getransporteerd naar een volgend tussenstation dat de elektriciteit naar een nog lagere spanning omzet. Ui</a:t>
            </a:r>
            <a:r>
              <a:rPr lang="nl-BE" baseline="0" dirty="0"/>
              <a:t>teindelijk wordt de stroom herleid tot de 230 volt die uit het stopcontact komt. Er zijn dus meerdere tussenstations nodig om van 380 kV naar 230 V te gaan. </a:t>
            </a:r>
            <a:endParaRPr lang="nl-NL" dirty="0"/>
          </a:p>
          <a:p>
            <a:endParaRPr lang="nl-NL" dirty="0"/>
          </a:p>
          <a:p>
            <a:r>
              <a:rPr lang="nl-BE" b="0" baseline="0" dirty="0"/>
              <a:t>Elia staat in België in voor het transport van elektriciteit van de vele bronnen tot aan de tussenstations.</a:t>
            </a:r>
          </a:p>
          <a:p>
            <a:r>
              <a:rPr lang="nl-BE" b="0" baseline="0" dirty="0" err="1"/>
              <a:t>Ores</a:t>
            </a:r>
            <a:r>
              <a:rPr lang="nl-BE" b="0" baseline="0" dirty="0"/>
              <a:t> of </a:t>
            </a:r>
            <a:r>
              <a:rPr lang="nl-BE" b="0" baseline="0" dirty="0" err="1"/>
              <a:t>Resa</a:t>
            </a:r>
            <a:r>
              <a:rPr lang="nl-BE" b="0" baseline="0" dirty="0"/>
              <a:t> (Wallonië), </a:t>
            </a:r>
            <a:r>
              <a:rPr lang="nl-BE" b="0" baseline="0" dirty="0" err="1"/>
              <a:t>Sibelga</a:t>
            </a:r>
            <a:r>
              <a:rPr lang="nl-BE" b="0" baseline="0" dirty="0"/>
              <a:t> (Brussel) en andere nutsmaatschappijen sluiten de huizen aan met de tussenstations.</a:t>
            </a:r>
            <a:endParaRPr lang="nl-NL" b="0" dirty="0"/>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32</a:t>
            </a:fld>
            <a:endParaRPr lang="nl-NL" dirty="0"/>
          </a:p>
        </p:txBody>
      </p:sp>
    </p:spTree>
    <p:extLst>
      <p:ext uri="{BB962C8B-B14F-4D97-AF65-F5344CB8AC3E}">
        <p14:creationId xmlns:p14="http://schemas.microsoft.com/office/powerpoint/2010/main" val="19107811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sz="1100" b="1" u="sng" dirty="0"/>
              <a:t>DENKOEFENING</a:t>
            </a:r>
            <a:r>
              <a:rPr lang="nl-BE" sz="1100" dirty="0"/>
              <a:t> (deel 1)</a:t>
            </a:r>
          </a:p>
          <a:p>
            <a:endParaRPr lang="nl-BE" sz="1100" dirty="0"/>
          </a:p>
          <a:p>
            <a:pPr defTabSz="434203">
              <a:defRPr/>
            </a:pPr>
            <a:r>
              <a:rPr lang="nl-BE" sz="1100" dirty="0"/>
              <a:t>Toon aan dat een heel netwerk van hoogspanningsverbindingen nodig is om huizen met de bron te verbinden.</a:t>
            </a:r>
          </a:p>
          <a:p>
            <a:endParaRPr lang="nl-BE" sz="1100" dirty="0"/>
          </a:p>
          <a:p>
            <a:pPr marL="0" indent="0">
              <a:buNone/>
            </a:pPr>
            <a:r>
              <a:rPr lang="nl-BE" sz="1100" dirty="0"/>
              <a:t>Verbind alle huisjes in</a:t>
            </a:r>
            <a:r>
              <a:rPr lang="nl-BE" sz="1100" b="1" dirty="0"/>
              <a:t> rechte lijnen </a:t>
            </a:r>
            <a:r>
              <a:rPr lang="nl-BE" sz="1100" dirty="0"/>
              <a:t>met de bronnen. Lijnen mogen elkaar </a:t>
            </a:r>
            <a:r>
              <a:rPr lang="nl-BE" sz="1100" b="1" dirty="0"/>
              <a:t>niet kruisen </a:t>
            </a:r>
            <a:r>
              <a:rPr lang="nl-BE" sz="1100" dirty="0"/>
              <a:t>of door huizen lopen.</a:t>
            </a:r>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33</a:t>
            </a:fld>
            <a:endParaRPr lang="nl-NL" dirty="0"/>
          </a:p>
        </p:txBody>
      </p:sp>
    </p:spTree>
    <p:extLst>
      <p:ext uri="{BB962C8B-B14F-4D97-AF65-F5344CB8AC3E}">
        <p14:creationId xmlns:p14="http://schemas.microsoft.com/office/powerpoint/2010/main" val="9891044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sz="1100" b="1" u="sng" dirty="0"/>
              <a:t>DENKOEFENING</a:t>
            </a:r>
            <a:r>
              <a:rPr lang="nl-BE" sz="1100" dirty="0"/>
              <a:t> (deel 2)</a:t>
            </a:r>
          </a:p>
          <a:p>
            <a:endParaRPr lang="nl-BE" sz="1100" dirty="0"/>
          </a:p>
          <a:p>
            <a:pPr defTabSz="434203">
              <a:defRPr/>
            </a:pPr>
            <a:r>
              <a:rPr lang="nl-BE" sz="1100" dirty="0"/>
              <a:t>Maak nu dezelfde oefening, maar deze keer met tussenstations. Zo wordt elektriciteit efficiënt tot in de buurt van de huizen gebracht.</a:t>
            </a:r>
          </a:p>
          <a:p>
            <a:endParaRPr lang="nl-BE" sz="1100" dirty="0"/>
          </a:p>
          <a:p>
            <a:pPr marL="217101" indent="-217101">
              <a:buAutoNum type="arabicPeriod"/>
            </a:pPr>
            <a:r>
              <a:rPr lang="nl-BE" sz="1100" dirty="0"/>
              <a:t>Verbind alle huisjes in</a:t>
            </a:r>
            <a:r>
              <a:rPr lang="nl-BE" sz="1100" b="1" dirty="0"/>
              <a:t> </a:t>
            </a:r>
            <a:r>
              <a:rPr lang="nl-BE" sz="1100" b="0" dirty="0"/>
              <a:t>rechte lijnen met de bronnen, via een tussenstation. Lijnen mogen elkaar niet kruisen of door huizen heen lopen.</a:t>
            </a:r>
          </a:p>
          <a:p>
            <a:pPr marL="217101" indent="-217101">
              <a:buAutoNum type="arabicPeriod"/>
            </a:pPr>
            <a:r>
              <a:rPr lang="nl-BE" sz="1100" b="0" dirty="0"/>
              <a:t>Concludeer dat er met behulp van tussenstations minder hoogspanningsverbinding nodig is om alle huizen met de elektriciteitsbronnen</a:t>
            </a:r>
            <a:r>
              <a:rPr lang="nl-BE" sz="1100" b="0" baseline="0" dirty="0"/>
              <a:t> </a:t>
            </a:r>
            <a:r>
              <a:rPr lang="nl-BE" sz="1100" b="0" dirty="0"/>
              <a:t>te verbinden.</a:t>
            </a:r>
          </a:p>
          <a:p>
            <a:pPr lvl="0"/>
            <a:endParaRPr lang="nl-BE" sz="1100" dirty="0"/>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34</a:t>
            </a:fld>
            <a:endParaRPr lang="nl-NL" dirty="0"/>
          </a:p>
        </p:txBody>
      </p:sp>
    </p:spTree>
    <p:extLst>
      <p:ext uri="{BB962C8B-B14F-4D97-AF65-F5344CB8AC3E}">
        <p14:creationId xmlns:p14="http://schemas.microsoft.com/office/powerpoint/2010/main" val="2083192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Dit lespakket</a:t>
            </a:r>
            <a:r>
              <a:rPr lang="nl-NL" baseline="0" dirty="0"/>
              <a:t> bestaat uit </a:t>
            </a:r>
            <a:r>
              <a:rPr lang="nl-NL" b="1" baseline="0" dirty="0"/>
              <a:t>vijf blokken </a:t>
            </a:r>
            <a:r>
              <a:rPr lang="nl-NL" baseline="0" dirty="0"/>
              <a:t>die in een </a:t>
            </a:r>
            <a:r>
              <a:rPr lang="nl-NL" b="1" baseline="0" dirty="0"/>
              <a:t>logische volgorde </a:t>
            </a:r>
            <a:r>
              <a:rPr lang="nl-NL" baseline="0" dirty="0"/>
              <a:t>op elkaar aansluiten.</a:t>
            </a:r>
          </a:p>
          <a:p>
            <a:endParaRPr lang="nl-NL" baseline="0" dirty="0"/>
          </a:p>
          <a:p>
            <a:r>
              <a:rPr lang="nl-NL" baseline="0" dirty="0"/>
              <a:t>-----</a:t>
            </a:r>
          </a:p>
          <a:p>
            <a:r>
              <a:rPr lang="nl-NL" i="1" baseline="0" dirty="0"/>
              <a:t>De leerkracht kan er ook voor kiezen om slechts één of enkele blokken te gebruiken als lesmateriaal.</a:t>
            </a:r>
          </a:p>
          <a:p>
            <a:r>
              <a:rPr lang="nl-NL" b="1" i="1" baseline="0" dirty="0"/>
              <a:t>Klik op een andere blok </a:t>
            </a:r>
            <a:r>
              <a:rPr lang="nl-NL" b="0" i="1" baseline="0" dirty="0"/>
              <a:t>om</a:t>
            </a:r>
            <a:r>
              <a:rPr lang="nl-NL" b="1" i="1" baseline="0" dirty="0"/>
              <a:t> </a:t>
            </a:r>
            <a:r>
              <a:rPr lang="nl-NL" i="1" baseline="0" dirty="0"/>
              <a:t>bepaalde hoofdstukken </a:t>
            </a:r>
            <a:r>
              <a:rPr lang="nl-NL" b="1" i="1" baseline="0" dirty="0"/>
              <a:t>over te slaan</a:t>
            </a:r>
            <a:r>
              <a:rPr lang="nl-NL" i="1" baseline="0" dirty="0"/>
              <a:t>.</a:t>
            </a:r>
          </a:p>
          <a:p>
            <a:endParaRPr lang="nl-NL" dirty="0">
              <a:solidFill>
                <a:schemeClr val="accent2"/>
              </a:solidFill>
            </a:endParaRPr>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35</a:t>
            </a:fld>
            <a:endParaRPr lang="nl-NL" dirty="0"/>
          </a:p>
        </p:txBody>
      </p:sp>
    </p:spTree>
    <p:extLst>
      <p:ext uri="{BB962C8B-B14F-4D97-AF65-F5344CB8AC3E}">
        <p14:creationId xmlns:p14="http://schemas.microsoft.com/office/powerpoint/2010/main" val="892730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u="sng" dirty="0"/>
              <a:t>BLOK 5</a:t>
            </a:r>
          </a:p>
          <a:p>
            <a:endParaRPr lang="nl-NL" dirty="0"/>
          </a:p>
          <a:p>
            <a:r>
              <a:rPr lang="nl-NL" sz="1100" b="1" dirty="0"/>
              <a:t>Kader: </a:t>
            </a:r>
            <a:r>
              <a:rPr lang="nl-NL" sz="1100" b="0" dirty="0"/>
              <a:t>Er moet heel wat veranderen aan ons energiesysteem. Het geheel van al die veranderingen is “de energietransitie”.</a:t>
            </a:r>
          </a:p>
          <a:p>
            <a:pPr marL="171450" indent="-171450">
              <a:buFontTx/>
              <a:buChar char="-"/>
            </a:pPr>
            <a:r>
              <a:rPr lang="nl-NL" sz="1100" b="0" baseline="0" dirty="0"/>
              <a:t>We gaan meer </a:t>
            </a:r>
            <a:r>
              <a:rPr lang="nl-NL" sz="1100" b="0" dirty="0"/>
              <a:t>groene </a:t>
            </a:r>
            <a:r>
              <a:rPr lang="nl-NL" sz="1100" dirty="0"/>
              <a:t>energie gebruiken.</a:t>
            </a:r>
          </a:p>
          <a:p>
            <a:pPr marL="171450" indent="-171450">
              <a:buFontTx/>
              <a:buChar char="-"/>
            </a:pPr>
            <a:r>
              <a:rPr lang="nl-NL" sz="1100" dirty="0"/>
              <a:t>We gaan verspilling</a:t>
            </a:r>
            <a:r>
              <a:rPr lang="nl-NL" sz="1100" baseline="0" dirty="0"/>
              <a:t> van energie vermijden.</a:t>
            </a:r>
          </a:p>
          <a:p>
            <a:pPr marL="171450" indent="-171450">
              <a:buFontTx/>
              <a:buChar char="-"/>
            </a:pPr>
            <a:r>
              <a:rPr lang="nl-NL" sz="1100" baseline="0" dirty="0"/>
              <a:t>We gaan energie meer moeten gebruiken op het moment dat ze gemaakt wordt. </a:t>
            </a:r>
          </a:p>
          <a:p>
            <a:pPr marL="171450" indent="-171450">
              <a:buFontTx/>
              <a:buChar char="-"/>
            </a:pPr>
            <a:r>
              <a:rPr lang="nl-NL" sz="1100" baseline="0" dirty="0"/>
              <a:t>Wij kunnen zelf ook (zonne-)energie produceren en in het net injecteren.</a:t>
            </a:r>
          </a:p>
          <a:p>
            <a:pPr marL="171450" indent="-171450">
              <a:buFontTx/>
              <a:buChar char="-"/>
            </a:pPr>
            <a:r>
              <a:rPr lang="nl-NL" sz="1100" baseline="0" dirty="0"/>
              <a:t>Het hele elektrische systeem moet daarbij aangepast worden (slimme meters en netwerken enz.) </a:t>
            </a:r>
          </a:p>
          <a:p>
            <a:endParaRPr lang="nl-NL" sz="1100" b="1" dirty="0"/>
          </a:p>
          <a:p>
            <a:r>
              <a:rPr lang="nl-NL" sz="1100" b="1" dirty="0"/>
              <a:t>Leerdoel: </a:t>
            </a:r>
            <a:r>
              <a:rPr lang="nl-NL" sz="1100" b="0" dirty="0"/>
              <a:t>D</a:t>
            </a:r>
            <a:r>
              <a:rPr lang="nl-NL" sz="1100" dirty="0"/>
              <a:t>e leerlingen bijbrengen hoe ze bewuster kunnen omgaan met energie. </a:t>
            </a:r>
            <a:endParaRPr lang="nl-NL" sz="1100" b="1" dirty="0"/>
          </a:p>
          <a:p>
            <a:r>
              <a:rPr lang="nl-NL" sz="1100" b="1" dirty="0"/>
              <a:t>------</a:t>
            </a:r>
          </a:p>
          <a:p>
            <a:endParaRPr lang="nl-NL" sz="1100" b="1"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36</a:t>
            </a:fld>
            <a:endParaRPr lang="nl-NL" dirty="0"/>
          </a:p>
        </p:txBody>
      </p:sp>
    </p:spTree>
    <p:extLst>
      <p:ext uri="{BB962C8B-B14F-4D97-AF65-F5344CB8AC3E}">
        <p14:creationId xmlns:p14="http://schemas.microsoft.com/office/powerpoint/2010/main" val="17056036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868406">
              <a:defRPr/>
            </a:pPr>
            <a:r>
              <a:rPr lang="nl-NL" b="1" baseline="0" dirty="0"/>
              <a:t>Leg uit:</a:t>
            </a:r>
          </a:p>
          <a:p>
            <a:pPr defTabSz="868406">
              <a:defRPr/>
            </a:pPr>
            <a:endParaRPr lang="nl-NL" b="1" baseline="0" dirty="0"/>
          </a:p>
          <a:p>
            <a:pPr defTabSz="868406">
              <a:defRPr/>
            </a:pPr>
            <a:r>
              <a:rPr lang="nl-NL" baseline="0" dirty="0"/>
              <a:t>We schakelen stilaan over naar hernieuwbare alternatieven (zon, wind, water …) </a:t>
            </a:r>
            <a:r>
              <a:rPr lang="nl-NL" baseline="0" dirty="0">
                <a:sym typeface="Wingdings"/>
              </a:rPr>
              <a:t> vandaag vindt de energietransitie al plaats</a:t>
            </a:r>
          </a:p>
          <a:p>
            <a:pPr defTabSz="868406">
              <a:defRPr/>
            </a:pPr>
            <a:endParaRPr lang="nl-NL" baseline="0" dirty="0">
              <a:sym typeface="Wingdings"/>
            </a:endParaRPr>
          </a:p>
          <a:p>
            <a:pPr defTabSz="868406">
              <a:defRPr/>
            </a:pPr>
            <a:r>
              <a:rPr lang="nl-NL" baseline="0" dirty="0">
                <a:sym typeface="Wingdings"/>
              </a:rPr>
              <a:t>Bovenstaande afbeelding geeft de huidige energiesituatie symbolisch weer. Maar een beperkte hoeveelheid van ons elektriciteitsgebruik komt nu uit groene energiebronnen. </a:t>
            </a:r>
          </a:p>
          <a:p>
            <a:pPr defTabSz="868406">
              <a:defRPr/>
            </a:pPr>
            <a:endParaRPr lang="nl-NL" baseline="0" dirty="0">
              <a:sym typeface="Wingdings"/>
            </a:endParaRPr>
          </a:p>
          <a:p>
            <a:pPr defTabSz="868406">
              <a:defRPr/>
            </a:pPr>
            <a:endParaRPr lang="nl-NL" baseline="0" dirty="0"/>
          </a:p>
          <a:p>
            <a:pPr defTabSz="868406">
              <a:defRPr/>
            </a:pPr>
            <a:endParaRPr lang="nl-NL" baseline="0" dirty="0"/>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37</a:t>
            </a:fld>
            <a:endParaRPr lang="nl-NL" dirty="0"/>
          </a:p>
        </p:txBody>
      </p:sp>
    </p:spTree>
    <p:extLst>
      <p:ext uri="{BB962C8B-B14F-4D97-AF65-F5344CB8AC3E}">
        <p14:creationId xmlns:p14="http://schemas.microsoft.com/office/powerpoint/2010/main" val="15775086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868406">
              <a:defRPr/>
            </a:pPr>
            <a:r>
              <a:rPr lang="nl-NL" b="1" baseline="0" dirty="0"/>
              <a:t>Leg uit: </a:t>
            </a:r>
          </a:p>
          <a:p>
            <a:pPr defTabSz="868406">
              <a:defRPr/>
            </a:pPr>
            <a:endParaRPr lang="nl-NL" b="1" baseline="0" dirty="0"/>
          </a:p>
          <a:p>
            <a:pPr defTabSz="868406">
              <a:defRPr/>
            </a:pPr>
            <a:r>
              <a:rPr lang="nl-NL" baseline="0" dirty="0"/>
              <a:t>De energietransitie vindt plaats, maar we zijn er nog niet. </a:t>
            </a:r>
          </a:p>
          <a:p>
            <a:pPr defTabSz="868406">
              <a:defRPr/>
            </a:pPr>
            <a:endParaRPr lang="nl-NL" baseline="0" dirty="0"/>
          </a:p>
          <a:p>
            <a:pPr defTabSz="868406">
              <a:defRPr/>
            </a:pPr>
            <a:r>
              <a:rPr lang="nl-NL" baseline="0" dirty="0"/>
              <a:t>Bovenstaande afbeelding geeft de toekomstsituatie weer. Hier willen we naartoe. </a:t>
            </a:r>
          </a:p>
          <a:p>
            <a:pPr defTabSz="868406">
              <a:defRPr/>
            </a:pPr>
            <a:endParaRPr lang="nl-NL" baseline="0" dirty="0"/>
          </a:p>
          <a:p>
            <a:pPr defTabSz="868406">
              <a:defRPr/>
            </a:pPr>
            <a:r>
              <a:rPr lang="nl-NL" baseline="0" dirty="0"/>
              <a:t>Deze omschakeling gaat een hele tijd duren. </a:t>
            </a:r>
          </a:p>
          <a:p>
            <a:pPr defTabSz="868406">
              <a:defRPr/>
            </a:pPr>
            <a:r>
              <a:rPr lang="nl-NL" baseline="0" dirty="0"/>
              <a:t>België heeft met de andere landen van Europa afgesproken dat we tegen 2020 13% van onze energie uit hernieuwbare bronnen moeten halen.</a:t>
            </a:r>
          </a:p>
          <a:p>
            <a:pPr defTabSz="868406">
              <a:defRPr/>
            </a:pPr>
            <a:r>
              <a:rPr lang="nl-NL" baseline="0" dirty="0"/>
              <a:t>De afspraken voor daarna zijn nog niet gemaakt, maar volgens sommige studies is het zelfs mogelijk om in 2050 al onze energie uit hernieuwbare bronnen te halen.</a:t>
            </a:r>
          </a:p>
          <a:p>
            <a:pPr defTabSz="868406">
              <a:defRPr/>
            </a:pPr>
            <a:endParaRPr lang="nl-NL" baseline="0" dirty="0"/>
          </a:p>
          <a:p>
            <a:pPr defTabSz="868406">
              <a:defRPr/>
            </a:pPr>
            <a:endParaRPr lang="nl-NL" baseline="0" dirty="0"/>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38</a:t>
            </a:fld>
            <a:endParaRPr lang="nl-NL" dirty="0"/>
          </a:p>
        </p:txBody>
      </p:sp>
    </p:spTree>
    <p:extLst>
      <p:ext uri="{BB962C8B-B14F-4D97-AF65-F5344CB8AC3E}">
        <p14:creationId xmlns:p14="http://schemas.microsoft.com/office/powerpoint/2010/main" val="16755219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434203">
              <a:defRPr/>
            </a:pPr>
            <a:r>
              <a:rPr lang="nl-BE" sz="1100" b="1" dirty="0"/>
              <a:t>Wat is de</a:t>
            </a:r>
            <a:r>
              <a:rPr lang="nl-BE" sz="1100" b="1" baseline="0" dirty="0"/>
              <a:t> </a:t>
            </a:r>
            <a:r>
              <a:rPr lang="nl-BE" sz="1100" b="1" dirty="0"/>
              <a:t>energie</a:t>
            </a:r>
            <a:r>
              <a:rPr lang="nl-BE" sz="1100" b="1" baseline="0" dirty="0"/>
              <a:t>driehoek</a:t>
            </a:r>
            <a:r>
              <a:rPr lang="nl-BE" sz="1100" b="1" dirty="0"/>
              <a:t>? </a:t>
            </a:r>
          </a:p>
          <a:p>
            <a:pPr defTabSz="434203">
              <a:defRPr/>
            </a:pPr>
            <a:endParaRPr lang="nl-BE" sz="1100" dirty="0"/>
          </a:p>
          <a:p>
            <a:pPr defTabSz="434203">
              <a:defRPr/>
            </a:pPr>
            <a:r>
              <a:rPr lang="nl-BE" sz="1100" dirty="0"/>
              <a:t>Rangorde voor maatregelen om het gebruik van fossiele brandstoffen te beperken.</a:t>
            </a:r>
            <a:r>
              <a:rPr lang="nl-NL" dirty="0">
                <a:effectLst/>
              </a:rPr>
              <a:t> </a:t>
            </a:r>
            <a:endParaRPr lang="nl-NL" dirty="0">
              <a:effectLst/>
              <a:sym typeface="Wingdings"/>
            </a:endParaRPr>
          </a:p>
          <a:p>
            <a:pPr defTabSz="434203">
              <a:defRPr/>
            </a:pPr>
            <a:endParaRPr lang="nl-BE" sz="1100" dirty="0"/>
          </a:p>
          <a:p>
            <a:r>
              <a:rPr lang="nl-BE" sz="1100" u="sng" dirty="0"/>
              <a:t>Eerste plaats:</a:t>
            </a:r>
            <a:r>
              <a:rPr lang="nl-BE" sz="1100" dirty="0"/>
              <a:t/>
            </a:r>
            <a:br>
              <a:rPr lang="nl-BE" sz="1100" dirty="0"/>
            </a:br>
            <a:r>
              <a:rPr lang="nl-BE" sz="1100" dirty="0"/>
              <a:t>Zorg ervoor dat je geen energie nodig hebt,</a:t>
            </a:r>
            <a:r>
              <a:rPr lang="nl-BE" sz="1100" baseline="0" dirty="0"/>
              <a:t> d</a:t>
            </a:r>
            <a:r>
              <a:rPr lang="nl-BE" sz="1100" dirty="0"/>
              <a:t>oor bijvoorbeeld te isoleren of</a:t>
            </a:r>
            <a:r>
              <a:rPr lang="nl-BE" sz="1100" baseline="0" dirty="0"/>
              <a:t> </a:t>
            </a:r>
            <a:r>
              <a:rPr lang="nl-BE" sz="1100" dirty="0"/>
              <a:t>sluipverbruik te vermijden. Meer uitleg hierover in de leerlingenbundel en op de volgende slide. </a:t>
            </a:r>
          </a:p>
          <a:p>
            <a:endParaRPr lang="nl-BE" sz="1100" dirty="0"/>
          </a:p>
          <a:p>
            <a:r>
              <a:rPr lang="nl-NL" sz="1100" b="1" kern="1200" dirty="0">
                <a:solidFill>
                  <a:schemeClr val="tx1"/>
                </a:solidFill>
                <a:latin typeface="+mn-lt"/>
                <a:ea typeface="+mn-ea"/>
                <a:cs typeface="+mn-cs"/>
              </a:rPr>
              <a:t>Algemeen idee:</a:t>
            </a:r>
            <a:r>
              <a:rPr lang="nl-NL" sz="1100" b="1" kern="1200" baseline="0" dirty="0">
                <a:solidFill>
                  <a:schemeClr val="tx1"/>
                </a:solidFill>
                <a:latin typeface="+mn-lt"/>
                <a:ea typeface="+mn-ea"/>
                <a:cs typeface="+mn-cs"/>
              </a:rPr>
              <a:t> </a:t>
            </a:r>
            <a:r>
              <a:rPr lang="nl-NL" sz="1100" b="0" kern="1200" baseline="0" dirty="0">
                <a:solidFill>
                  <a:schemeClr val="tx1"/>
                </a:solidFill>
                <a:latin typeface="+mn-lt"/>
                <a:ea typeface="+mn-ea"/>
                <a:cs typeface="+mn-cs"/>
              </a:rPr>
              <a:t>w</a:t>
            </a:r>
            <a:r>
              <a:rPr lang="nl-NL" sz="1100" kern="1200" baseline="0" dirty="0">
                <a:solidFill>
                  <a:schemeClr val="tx1"/>
                </a:solidFill>
                <a:latin typeface="+mn-lt"/>
                <a:ea typeface="+mn-ea"/>
                <a:cs typeface="+mn-cs"/>
              </a:rPr>
              <a:t>ees z</a:t>
            </a:r>
            <a:r>
              <a:rPr lang="nl-NL" sz="1100" kern="1200" dirty="0">
                <a:solidFill>
                  <a:schemeClr val="tx1"/>
                </a:solidFill>
                <a:latin typeface="+mn-lt"/>
                <a:ea typeface="+mn-ea"/>
                <a:cs typeface="+mn-cs"/>
              </a:rPr>
              <a:t>uinig met energie.</a:t>
            </a:r>
          </a:p>
          <a:p>
            <a:r>
              <a:rPr lang="nl-NL" sz="1100" kern="1200" dirty="0">
                <a:solidFill>
                  <a:schemeClr val="tx1"/>
                </a:solidFill>
                <a:latin typeface="+mn-lt"/>
                <a:ea typeface="+mn-ea"/>
                <a:cs typeface="+mn-cs"/>
              </a:rPr>
              <a:t>We kunnen veel geld besparen en het milieu zou er een stuk op vooruitgaan, mochten we allemaal zuiniger omgaan met energie.</a:t>
            </a:r>
            <a:endParaRPr lang="nl-NL" sz="1050" dirty="0"/>
          </a:p>
          <a:p>
            <a:endParaRPr lang="nl-NL" sz="1100" dirty="0"/>
          </a:p>
          <a:p>
            <a:r>
              <a:rPr lang="nl-BE" sz="1100" u="sng" dirty="0"/>
              <a:t>Tweede plaats:</a:t>
            </a:r>
            <a:endParaRPr lang="nl-NL" sz="1100" dirty="0"/>
          </a:p>
          <a:p>
            <a:r>
              <a:rPr lang="nl-BE" sz="1100" dirty="0"/>
              <a:t>Gebruik hernieuwbare energie.</a:t>
            </a:r>
          </a:p>
          <a:p>
            <a:endParaRPr lang="nl-NL" sz="1100" dirty="0"/>
          </a:p>
          <a:p>
            <a:r>
              <a:rPr lang="nl-BE" sz="1100" u="sng" dirty="0"/>
              <a:t>Derde plaats:</a:t>
            </a:r>
            <a:endParaRPr lang="nl-NL" sz="1100" dirty="0"/>
          </a:p>
          <a:p>
            <a:r>
              <a:rPr lang="nl-BE" sz="1100" dirty="0"/>
              <a:t>Als</a:t>
            </a:r>
            <a:r>
              <a:rPr lang="nl-BE" sz="1100" baseline="0" dirty="0"/>
              <a:t> je toch fossiele brandstoffen nodig hebt, gebruik hierbij dan zo zuinig mogelijke toestellen. </a:t>
            </a:r>
            <a:r>
              <a:rPr lang="nl-BE" sz="1100" dirty="0"/>
              <a:t>Dit zorgt wel nog steeds voor klimaatverandering.</a:t>
            </a:r>
          </a:p>
          <a:p>
            <a:endParaRPr lang="nl-BE" sz="1100" dirty="0"/>
          </a:p>
          <a:p>
            <a:pPr defTabSz="434203">
              <a:defRPr/>
            </a:pPr>
            <a:endParaRPr lang="nl-BE" sz="110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39</a:t>
            </a:fld>
            <a:endParaRPr lang="nl-NL" dirty="0"/>
          </a:p>
        </p:txBody>
      </p:sp>
    </p:spTree>
    <p:extLst>
      <p:ext uri="{BB962C8B-B14F-4D97-AF65-F5344CB8AC3E}">
        <p14:creationId xmlns:p14="http://schemas.microsoft.com/office/powerpoint/2010/main" val="19924689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b="1" baseline="0" dirty="0"/>
              <a:t>Dat merken we aan: </a:t>
            </a:r>
          </a:p>
          <a:p>
            <a:pPr marL="0" marR="0" indent="0" algn="l" defTabSz="914400" rtl="0" eaLnBrk="1" fontAlgn="auto" latinLnBrk="0" hangingPunct="1">
              <a:lnSpc>
                <a:spcPct val="100000"/>
              </a:lnSpc>
              <a:spcBef>
                <a:spcPts val="0"/>
              </a:spcBef>
              <a:spcAft>
                <a:spcPts val="0"/>
              </a:spcAft>
              <a:buClrTx/>
              <a:buSzTx/>
              <a:buFontTx/>
              <a:buNone/>
              <a:tabLst/>
              <a:defRPr/>
            </a:pPr>
            <a:endParaRPr lang="nl-NL" b="1" baseline="0" dirty="0"/>
          </a:p>
          <a:p>
            <a:pPr marL="171450" lvl="0" indent="-171450">
              <a:buFont typeface="Arial" panose="020B0604020202020204" pitchFamily="34" charset="0"/>
              <a:buChar char="•"/>
            </a:pPr>
            <a:r>
              <a:rPr lang="nl-BE" sz="1200" kern="1200" dirty="0">
                <a:solidFill>
                  <a:schemeClr val="tx1"/>
                </a:solidFill>
                <a:effectLst/>
                <a:latin typeface="+mn-lt"/>
                <a:ea typeface="+mn-ea"/>
                <a:cs typeface="+mn-cs"/>
              </a:rPr>
              <a:t>Meer extreem weer: er komen meer orkanen en stormen, drogere zomers, nattere winters,… Dit geeft problemen voor de mens maar ook voor de landbouw en natuur. </a:t>
            </a:r>
          </a:p>
          <a:p>
            <a:pPr marL="171450" lvl="0" indent="-171450">
              <a:buFont typeface="Arial" panose="020B0604020202020204" pitchFamily="34" charset="0"/>
              <a:buChar char="•"/>
            </a:pPr>
            <a:r>
              <a:rPr lang="nl-BE" sz="1200" kern="1200" dirty="0">
                <a:solidFill>
                  <a:schemeClr val="tx1"/>
                </a:solidFill>
                <a:effectLst/>
                <a:latin typeface="+mn-lt"/>
                <a:ea typeface="+mn-ea"/>
                <a:cs typeface="+mn-cs"/>
              </a:rPr>
              <a:t>Verschuiving van seizoenen: de natuur is van slag, waardoor planten vroeger bloeien dan normaal.</a:t>
            </a:r>
          </a:p>
          <a:p>
            <a:pPr marL="171450" lvl="0" indent="-171450">
              <a:buFont typeface="Arial" panose="020B0604020202020204" pitchFamily="34" charset="0"/>
              <a:buChar char="•"/>
            </a:pPr>
            <a:r>
              <a:rPr lang="nl-BE" sz="1200" kern="1200" dirty="0">
                <a:solidFill>
                  <a:schemeClr val="tx1"/>
                </a:solidFill>
                <a:effectLst/>
                <a:latin typeface="+mn-lt"/>
                <a:ea typeface="+mn-ea"/>
                <a:cs typeface="+mn-cs"/>
              </a:rPr>
              <a:t>Smelten van ijskappen. Hierdoor verdwijnt het leefgebied van bijvoorbeeld ijsberen.</a:t>
            </a:r>
            <a:r>
              <a:rPr lang="nl-BE" sz="1200" kern="1200" baseline="0" dirty="0">
                <a:solidFill>
                  <a:schemeClr val="tx1"/>
                </a:solidFill>
                <a:effectLst/>
                <a:latin typeface="+mn-lt"/>
                <a:ea typeface="+mn-ea"/>
                <a:cs typeface="+mn-cs"/>
              </a:rPr>
              <a:t> </a:t>
            </a:r>
            <a:r>
              <a:rPr lang="nl-BE" sz="1200" kern="1200" dirty="0">
                <a:solidFill>
                  <a:schemeClr val="tx1"/>
                </a:solidFill>
                <a:effectLst/>
                <a:latin typeface="+mn-lt"/>
                <a:ea typeface="+mn-ea"/>
                <a:cs typeface="+mn-cs"/>
              </a:rPr>
              <a:t>Maar ook voor de mens is dit slecht omdat het zeeniveau stijgt. Wereldwijd liggen er veel kuststeden op zeeniveau. En denk maar aan Nederland dat nu al voor de helft onder het zeeniveau ligt. </a:t>
            </a:r>
          </a:p>
          <a:p>
            <a:pPr marL="171450" lvl="0" indent="-171450">
              <a:buFont typeface="Arial" panose="020B0604020202020204" pitchFamily="34" charset="0"/>
              <a:buChar char="•"/>
            </a:pPr>
            <a:r>
              <a:rPr lang="nl-BE" sz="1200" kern="1200" dirty="0">
                <a:solidFill>
                  <a:schemeClr val="tx1"/>
                </a:solidFill>
                <a:effectLst/>
                <a:latin typeface="+mn-lt"/>
                <a:ea typeface="+mn-ea"/>
                <a:cs typeface="+mn-cs"/>
              </a:rPr>
              <a:t>Smelten van gletsjers. In vele landen komt het drinkwater van gletsjers in de bergen. Deze smelten en groeien in de winter niet meer bij.</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nl-NL"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nl-NL" b="1" baseline="0" dirty="0"/>
              <a:t>TIP: je kan als leerkracht zelf extra afbeeldingen tonen die de gevolgen van de opwarming van de aarde aantonen (stormen, orkanen,</a:t>
            </a:r>
            <a:r>
              <a:rPr lang="is-IS" b="1" baseline="0" dirty="0"/>
              <a:t>…).</a:t>
            </a:r>
            <a:endParaRPr lang="nl-NL" baseline="0" dirty="0"/>
          </a:p>
          <a:p>
            <a:pPr defTabSz="868406">
              <a:defRPr/>
            </a:pPr>
            <a:endParaRPr lang="nl-NL" baseline="0" dirty="0"/>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4</a:t>
            </a:fld>
            <a:endParaRPr lang="nl-NL" dirty="0"/>
          </a:p>
        </p:txBody>
      </p:sp>
    </p:spTree>
    <p:extLst>
      <p:ext uri="{BB962C8B-B14F-4D97-AF65-F5344CB8AC3E}">
        <p14:creationId xmlns:p14="http://schemas.microsoft.com/office/powerpoint/2010/main" val="12823603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100" b="1" u="sng" dirty="0"/>
              <a:t>Leg uit: </a:t>
            </a:r>
          </a:p>
          <a:p>
            <a:endParaRPr lang="nl-NL" sz="1100" b="1" u="sng" dirty="0"/>
          </a:p>
          <a:p>
            <a:r>
              <a:rPr lang="nl-NL" sz="1100" dirty="0"/>
              <a:t>Elk materiaal geleidt warmte, maar het ene doet het beter dan het andere, kijk maar naar het proefje over isolatie. </a:t>
            </a:r>
          </a:p>
          <a:p>
            <a:endParaRPr lang="nl-NL" sz="1100" dirty="0"/>
          </a:p>
          <a:p>
            <a:r>
              <a:rPr lang="nl-NL" sz="1100" b="1" u="sng" dirty="0"/>
              <a:t>Tip</a:t>
            </a:r>
            <a:r>
              <a:rPr lang="nl-NL" sz="1100" dirty="0"/>
              <a:t>: haal ook het voorbeeld aan van warmte die ontsnapt uit een huis waar niet alle kieren afgedekt of goed ge</a:t>
            </a:r>
            <a:r>
              <a:rPr lang="nl-BE" sz="1100" dirty="0"/>
              <a:t>ïsoleerd zijn.</a:t>
            </a:r>
          </a:p>
          <a:p>
            <a:endParaRPr lang="nl-BE" sz="1100" dirty="0"/>
          </a:p>
          <a:p>
            <a:r>
              <a:rPr lang="nl-NL" sz="1200" kern="1200" dirty="0">
                <a:solidFill>
                  <a:schemeClr val="tx1"/>
                </a:solidFill>
                <a:latin typeface="+mn-lt"/>
                <a:ea typeface="+mn-ea"/>
                <a:cs typeface="+mn-cs"/>
              </a:rPr>
              <a:t>Warme lucht stijgt op.</a:t>
            </a:r>
            <a:r>
              <a:rPr lang="nl-NL" sz="1200" kern="1200" baseline="0" dirty="0">
                <a:solidFill>
                  <a:schemeClr val="tx1"/>
                </a:solidFill>
                <a:latin typeface="+mn-lt"/>
                <a:ea typeface="+mn-ea"/>
                <a:cs typeface="+mn-cs"/>
              </a:rPr>
              <a:t> Als</a:t>
            </a:r>
            <a:r>
              <a:rPr lang="nl-NL" sz="1200" kern="1200" dirty="0">
                <a:solidFill>
                  <a:schemeClr val="tx1"/>
                </a:solidFill>
                <a:latin typeface="+mn-lt"/>
                <a:ea typeface="+mn-ea"/>
                <a:cs typeface="+mn-cs"/>
              </a:rPr>
              <a:t> je dak niet goed geïsoleerd is, kan tot 30% van de warmte-energie via het dak verloren gaan. Je dak goed isoleren is dus de boodschap.</a:t>
            </a:r>
          </a:p>
          <a:p>
            <a:r>
              <a:rPr lang="nl-NL" sz="1200" kern="1200" dirty="0">
                <a:solidFill>
                  <a:schemeClr val="tx1"/>
                </a:solidFill>
                <a:latin typeface="+mn-lt"/>
                <a:ea typeface="+mn-ea"/>
                <a:cs typeface="+mn-cs"/>
              </a:rPr>
              <a:t>Maar ook je muren en vloeren kun je best isoleren. Voor woningen die</a:t>
            </a:r>
            <a:r>
              <a:rPr lang="nl-NL" sz="1200" kern="1200" baseline="0" dirty="0">
                <a:solidFill>
                  <a:schemeClr val="tx1"/>
                </a:solidFill>
                <a:latin typeface="+mn-lt"/>
                <a:ea typeface="+mn-ea"/>
                <a:cs typeface="+mn-cs"/>
              </a:rPr>
              <a:t> nieuw worden gebouwd, </a:t>
            </a:r>
            <a:r>
              <a:rPr lang="nl-NL" sz="1200" kern="1200" dirty="0">
                <a:solidFill>
                  <a:schemeClr val="tx1"/>
                </a:solidFill>
                <a:latin typeface="+mn-lt"/>
                <a:ea typeface="+mn-ea"/>
                <a:cs typeface="+mn-cs"/>
              </a:rPr>
              <a:t>zijn er vandaag minimale isolatiewaarden waaraan je huis moet voldoen.</a:t>
            </a:r>
          </a:p>
          <a:p>
            <a:endParaRPr lang="nl-NL" sz="1200" kern="1200" dirty="0">
              <a:solidFill>
                <a:schemeClr val="tx1"/>
              </a:solidFill>
              <a:latin typeface="+mn-lt"/>
              <a:ea typeface="+mn-ea"/>
              <a:cs typeface="+mn-cs"/>
            </a:endParaRPr>
          </a:p>
          <a:p>
            <a:r>
              <a:rPr lang="nl-NL" sz="1200" i="1" u="sng" kern="1200" dirty="0">
                <a:solidFill>
                  <a:schemeClr val="tx1"/>
                </a:solidFill>
                <a:latin typeface="+mn-lt"/>
                <a:ea typeface="+mn-ea"/>
                <a:cs typeface="+mn-cs"/>
              </a:rPr>
              <a:t>Wat zijn koudebruggen?</a:t>
            </a:r>
            <a:r>
              <a:rPr lang="nl-NL" sz="1200" i="0" u="none" kern="1200" dirty="0">
                <a:solidFill>
                  <a:schemeClr val="tx1"/>
                </a:solidFill>
                <a:latin typeface="+mn-lt"/>
                <a:ea typeface="+mn-ea"/>
                <a:cs typeface="+mn-cs"/>
              </a:rPr>
              <a:t> </a:t>
            </a:r>
            <a:r>
              <a:rPr lang="nl-NL" sz="1200" kern="1200" dirty="0">
                <a:solidFill>
                  <a:schemeClr val="tx1"/>
                </a:solidFill>
                <a:latin typeface="+mn-lt"/>
                <a:ea typeface="+mn-ea"/>
                <a:cs typeface="+mn-cs"/>
              </a:rPr>
              <a:t>Als de isolatie niet goed op elkaar is aangesloten of op plaatsen waar isolatie ontbreekt (bijvoorbeeld waar</a:t>
            </a:r>
            <a:r>
              <a:rPr lang="nl-NL" sz="1200" kern="1200" baseline="0" dirty="0">
                <a:solidFill>
                  <a:schemeClr val="tx1"/>
                </a:solidFill>
                <a:latin typeface="+mn-lt"/>
                <a:ea typeface="+mn-ea"/>
                <a:cs typeface="+mn-cs"/>
              </a:rPr>
              <a:t> een binnenmuur een buitenmuur raakt of waar isolatie doorboord wordt door leidingen)</a:t>
            </a:r>
            <a:r>
              <a:rPr lang="nl-NL" sz="1200" kern="1200" dirty="0">
                <a:solidFill>
                  <a:schemeClr val="tx1"/>
                </a:solidFill>
                <a:latin typeface="+mn-lt"/>
                <a:ea typeface="+mn-ea"/>
                <a:cs typeface="+mn-cs"/>
              </a:rPr>
              <a:t>,</a:t>
            </a:r>
            <a:r>
              <a:rPr lang="nl-NL" sz="1200" kern="1200" baseline="0" dirty="0">
                <a:solidFill>
                  <a:schemeClr val="tx1"/>
                </a:solidFill>
                <a:latin typeface="+mn-lt"/>
                <a:ea typeface="+mn-ea"/>
                <a:cs typeface="+mn-cs"/>
              </a:rPr>
              <a:t> krijg je koudebruggen. </a:t>
            </a:r>
            <a:endParaRPr lang="nl-NL" sz="1100" dirty="0"/>
          </a:p>
          <a:p>
            <a:endParaRPr lang="nl-NL" sz="1100" dirty="0"/>
          </a:p>
          <a:p>
            <a:pPr marL="0" marR="0" indent="0" algn="l" defTabSz="914400" rtl="0" eaLnBrk="1" fontAlgn="auto" latinLnBrk="0" hangingPunct="1">
              <a:lnSpc>
                <a:spcPct val="100000"/>
              </a:lnSpc>
              <a:spcBef>
                <a:spcPts val="0"/>
              </a:spcBef>
              <a:spcAft>
                <a:spcPts val="0"/>
              </a:spcAft>
              <a:buClrTx/>
              <a:buSzTx/>
              <a:buFontTx/>
              <a:buNone/>
              <a:tabLst/>
              <a:defRPr/>
            </a:pPr>
            <a:r>
              <a:rPr lang="nl-BE" sz="1100" b="1" dirty="0"/>
              <a:t>OPDRACHT VOOR DE KINDEREN: </a:t>
            </a:r>
            <a:r>
              <a:rPr lang="nl-BE" sz="1100" b="0" dirty="0"/>
              <a:t>laat</a:t>
            </a:r>
            <a:r>
              <a:rPr lang="nl-BE" sz="1100" b="0" baseline="0" dirty="0"/>
              <a:t> hen thuis aan papa of mama vragen of hun woning al geïsoleerd is. Wat is er precies geïsoleerd? Het dak, de vloer, de muren,</a:t>
            </a:r>
            <a:r>
              <a:rPr lang="is-IS" sz="1100" b="0" baseline="0"/>
              <a:t>…? </a:t>
            </a:r>
            <a:endParaRPr lang="nl-BE" sz="1100" b="1" dirty="0"/>
          </a:p>
          <a:p>
            <a:endParaRPr lang="nl-NL" sz="1100" dirty="0"/>
          </a:p>
          <a:p>
            <a:pPr marL="0" marR="0" indent="0" algn="l" defTabSz="914400" rtl="0" eaLnBrk="1" fontAlgn="auto" latinLnBrk="0" hangingPunct="1">
              <a:lnSpc>
                <a:spcPct val="100000"/>
              </a:lnSpc>
              <a:spcBef>
                <a:spcPts val="0"/>
              </a:spcBef>
              <a:spcAft>
                <a:spcPts val="0"/>
              </a:spcAft>
              <a:buClrTx/>
              <a:buSzTx/>
              <a:buFontTx/>
              <a:buNone/>
              <a:tabLst/>
              <a:defRPr/>
            </a:pPr>
            <a:r>
              <a:rPr lang="nl-NL" sz="1100" b="1" u="sng" dirty="0"/>
              <a:t>EXPERIMENT</a:t>
            </a:r>
          </a:p>
          <a:p>
            <a:r>
              <a:rPr lang="nl-NL" sz="1100" b="1" dirty="0"/>
              <a:t>Toon</a:t>
            </a:r>
            <a:r>
              <a:rPr lang="nl-NL" sz="1100" b="1" baseline="0" dirty="0"/>
              <a:t> de werking van isolerende materialen aan door het proefje uit de experimentenfiche ‘Hou het hoofd koel!’ samen met de leerlingen uit te voeren.</a:t>
            </a:r>
            <a:endParaRPr lang="nl-NL" sz="1100" b="1" dirty="0"/>
          </a:p>
          <a:p>
            <a:pPr defTabSz="434203">
              <a:defRPr/>
            </a:pPr>
            <a:endParaRPr lang="nl-BE" sz="110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40</a:t>
            </a:fld>
            <a:endParaRPr lang="nl-NL" dirty="0"/>
          </a:p>
        </p:txBody>
      </p:sp>
    </p:spTree>
    <p:extLst>
      <p:ext uri="{BB962C8B-B14F-4D97-AF65-F5344CB8AC3E}">
        <p14:creationId xmlns:p14="http://schemas.microsoft.com/office/powerpoint/2010/main" val="15320101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sz="1100" b="1" u="sng" dirty="0"/>
              <a:t>Leg uit (zie tekst leerlingenbundel): </a:t>
            </a:r>
          </a:p>
          <a:p>
            <a:endParaRPr lang="nl-BE" sz="1100" dirty="0"/>
          </a:p>
          <a:p>
            <a:r>
              <a:rPr lang="nl-BE" sz="1100" i="1" dirty="0"/>
              <a:t>Vermijd sluipverbruik</a:t>
            </a:r>
          </a:p>
          <a:p>
            <a:endParaRPr lang="nl-BE" sz="1100" dirty="0"/>
          </a:p>
          <a:p>
            <a:r>
              <a:rPr lang="nl-BE" sz="1100" dirty="0"/>
              <a:t>Sluipverbruik is het elektrische verbruik van toestellen op de momenten dat ze niet gebruikt worden. De televisie die stand-by staat (brandend ledje), een oplader van een gsm die in het stopcontact steekt, de pc in slaapstand, het klokje van de microgolfoven,...</a:t>
            </a:r>
            <a:endParaRPr lang="nl-NL" sz="1100" dirty="0"/>
          </a:p>
          <a:p>
            <a:r>
              <a:rPr lang="nl-BE" sz="1100" dirty="0"/>
              <a:t>Veel toestellen (dvd-spelers of scanners of toestellen met een externe voeding bijvoorbeeld) kan je zelfs niet meer helemaal uitzetten. De enige maatregel die je kan nemen is de stekker uittrekken.</a:t>
            </a:r>
            <a:endParaRPr lang="nl-NL" sz="1100" dirty="0"/>
          </a:p>
          <a:p>
            <a:r>
              <a:rPr lang="nl-BE" sz="1100" dirty="0"/>
              <a:t>Vaak is dit sluipverbruik individueel niet zo groot, maar door het voor alle toestellen samen te tellen en door het feit dat ze dag en nacht energie gebruiken, kan het sluipverbruik in een gezin 10 tot 15 % van het elektriciteitsgebruik uitmaken. </a:t>
            </a:r>
            <a:endParaRPr lang="nl-NL" sz="1100" dirty="0"/>
          </a:p>
          <a:p>
            <a:pPr defTabSz="434203">
              <a:defRPr/>
            </a:pPr>
            <a:endParaRPr lang="nl-BE" sz="110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41</a:t>
            </a:fld>
            <a:endParaRPr lang="nl-NL" dirty="0"/>
          </a:p>
        </p:txBody>
      </p:sp>
    </p:spTree>
    <p:extLst>
      <p:ext uri="{BB962C8B-B14F-4D97-AF65-F5344CB8AC3E}">
        <p14:creationId xmlns:p14="http://schemas.microsoft.com/office/powerpoint/2010/main" val="7901108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sz="1100" b="1" u="sng" dirty="0"/>
              <a:t>DENKACTIVITEIT</a:t>
            </a:r>
          </a:p>
          <a:p>
            <a:endParaRPr lang="nl-BE" sz="1100" b="1" u="sng" dirty="0"/>
          </a:p>
          <a:p>
            <a:r>
              <a:rPr lang="nl-BE" sz="1100" b="0" u="none" dirty="0"/>
              <a:t>Laat</a:t>
            </a:r>
            <a:r>
              <a:rPr lang="nl-BE" sz="1100" b="0" u="none" baseline="0" dirty="0"/>
              <a:t> de leerlingen eerst zelf nadenken over hoe ze hun energieverbruik kunnen beperken.</a:t>
            </a:r>
            <a:br>
              <a:rPr lang="nl-BE" sz="1100" b="0" u="none" baseline="0" dirty="0"/>
            </a:br>
            <a:r>
              <a:rPr lang="nl-BE" sz="1100" b="0" u="none" baseline="0" dirty="0"/>
              <a:t>Overloop nadien de 9 tips. </a:t>
            </a:r>
          </a:p>
          <a:p>
            <a:endParaRPr lang="nl-NL" sz="1100" b="0" u="none" dirty="0"/>
          </a:p>
          <a:p>
            <a:r>
              <a:rPr lang="nl-NL" sz="1100" b="1" u="sng" dirty="0"/>
              <a:t>Leg uit</a:t>
            </a:r>
            <a:r>
              <a:rPr lang="nl-NL" sz="1100" b="0" u="none" dirty="0"/>
              <a:t> waarom</a:t>
            </a:r>
            <a:r>
              <a:rPr lang="nl-NL" sz="1100" b="0" u="none" baseline="0" dirty="0"/>
              <a:t> ledlampen een goed alternatief zijn om energieverbruik te beperken.</a:t>
            </a:r>
          </a:p>
          <a:p>
            <a:endParaRPr lang="nl-NL" sz="1100" b="0" u="none" dirty="0"/>
          </a:p>
          <a:p>
            <a:pPr marL="171450" indent="-171450">
              <a:buFont typeface="Arial" charset="0"/>
              <a:buChar char="•"/>
            </a:pPr>
            <a:r>
              <a:rPr lang="nl-NL" sz="1100" b="1" dirty="0"/>
              <a:t>Ledlampen</a:t>
            </a:r>
            <a:r>
              <a:rPr lang="nl-NL" sz="1100" dirty="0"/>
              <a:t> verbruiken het minste elektriciteit van alle lampen en hebben een langere levensduur.</a:t>
            </a:r>
            <a:endParaRPr lang="nl-BE" sz="110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42</a:t>
            </a:fld>
            <a:endParaRPr lang="nl-NL" dirty="0"/>
          </a:p>
        </p:txBody>
      </p:sp>
    </p:spTree>
    <p:extLst>
      <p:ext uri="{BB962C8B-B14F-4D97-AF65-F5344CB8AC3E}">
        <p14:creationId xmlns:p14="http://schemas.microsoft.com/office/powerpoint/2010/main" val="15320101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sz="1100" b="1" u="sng" dirty="0"/>
              <a:t>DENKACTIVITEIT</a:t>
            </a:r>
          </a:p>
          <a:p>
            <a:endParaRPr lang="nl-BE" sz="1100" b="1" u="sng" dirty="0"/>
          </a:p>
          <a:p>
            <a:r>
              <a:rPr lang="nl-BE" sz="1100" b="0" u="none" dirty="0"/>
              <a:t>De wind waait niet altijd even hard.</a:t>
            </a:r>
            <a:r>
              <a:rPr lang="nl-BE" sz="1100" b="0" u="none" baseline="0" dirty="0"/>
              <a:t> De zon schijnt niet als we onze lampen in huis willen aanzetten…. </a:t>
            </a:r>
          </a:p>
          <a:p>
            <a:r>
              <a:rPr lang="nl-BE" sz="1100" b="0" u="none" baseline="0" dirty="0"/>
              <a:t>Laat de leerlingen nadenken over hoe ze dit probleem kunnen oplossen. </a:t>
            </a:r>
          </a:p>
          <a:p>
            <a:endParaRPr lang="nl-BE" sz="1100" b="0" u="none" baseline="0" dirty="0"/>
          </a:p>
          <a:p>
            <a:r>
              <a:rPr lang="nl-BE" sz="1100" b="0" u="none" baseline="0" dirty="0"/>
              <a:t>Er is niet 1 correcte eenvoudige oplossing maar het hele systeem moet aangepast worden. De belangrijkste elementen zijn:</a:t>
            </a:r>
          </a:p>
          <a:p>
            <a:pPr marL="171450" indent="-171450">
              <a:buFontTx/>
              <a:buChar char="-"/>
            </a:pPr>
            <a:r>
              <a:rPr lang="nl-BE" sz="1100" b="0" u="none" baseline="0" dirty="0"/>
              <a:t>Energie gebruiken op het moment dat ze geproduceerd wordt. Bv. machines zoals een wasmachine laten werken wanneer de zon het hardst schijnt.</a:t>
            </a:r>
          </a:p>
          <a:p>
            <a:pPr marL="171450" indent="-171450">
              <a:buFontTx/>
              <a:buChar char="-"/>
            </a:pPr>
            <a:r>
              <a:rPr lang="nl-BE" sz="1100" b="0" u="none" baseline="0" dirty="0"/>
              <a:t>Andere (controleerbare/permanente) bronnen gebruiken, zoals geothermie om te verwarmen. Helaas is dat niet overal mogelijk.</a:t>
            </a:r>
          </a:p>
          <a:p>
            <a:pPr marL="171450" indent="-171450">
              <a:buFontTx/>
              <a:buChar char="-"/>
            </a:pPr>
            <a:r>
              <a:rPr lang="nl-BE" sz="1100" b="0" u="none" baseline="0" dirty="0"/>
              <a:t>Energie opslaan. Dat kan met batterijen. Dit is nuttig om het evenwicht tussen productie en verbruik in één dag te regelen. Dus overdag energie opslaan om ze ‘s avonds te gebruiken.</a:t>
            </a:r>
          </a:p>
          <a:p>
            <a:pPr marL="171450" indent="-171450">
              <a:buFontTx/>
              <a:buChar char="-"/>
            </a:pPr>
            <a:r>
              <a:rPr lang="nl-BE" sz="1100" b="0" u="none" baseline="0" dirty="0"/>
              <a:t>Energie brengen naar waar ze nodig is. Wanneer het bij ons een week zwaar bewolkt is, zouden we snel in de problemen komen. Maar ergens anders in Europa waait het misschien net heel hard of schijnt de zon wel fel. Die overschotten moeten dan over het hoogspanningsnet getransporteerd worden.</a:t>
            </a:r>
          </a:p>
          <a:p>
            <a:pPr marL="171450" indent="-171450">
              <a:buFontTx/>
              <a:buChar char="-"/>
            </a:pPr>
            <a:endParaRPr lang="nl-BE" sz="1100" b="0" u="none" baseline="0" dirty="0"/>
          </a:p>
          <a:p>
            <a:pPr marL="0" indent="0">
              <a:buFontTx/>
              <a:buNone/>
            </a:pPr>
            <a:r>
              <a:rPr lang="nl-BE" sz="1100" b="0" u="none" baseline="0" dirty="0"/>
              <a:t>Er wordt ook onderzoek gedaan naar andere oplossingen, vooral naar manieren om energie op te slaan. Dit gaat wat te ver voor de leerlingen, maar misschien dat een van hen eraan denkt. Voorbeelden:</a:t>
            </a:r>
          </a:p>
          <a:p>
            <a:pPr marL="171450" indent="-171450">
              <a:buFontTx/>
              <a:buChar char="-"/>
            </a:pPr>
            <a:r>
              <a:rPr lang="nl-BE" sz="1100" b="0" u="none" baseline="0" dirty="0"/>
              <a:t>Gas maken van elektriciteit (via elektrolyse). </a:t>
            </a:r>
            <a:r>
              <a:rPr lang="nl-BE" sz="1100" b="0" u="none" baseline="0"/>
              <a:t>Dat gas kan </a:t>
            </a:r>
            <a:r>
              <a:rPr lang="nl-BE" sz="1100" b="0" u="none" baseline="0" dirty="0"/>
              <a:t>opgeslagen worden voor later om dan te verbranden om weer elektriciteit van te maken. Of het kan bv. gebruikt worden als brandstof voor auto’s.</a:t>
            </a:r>
          </a:p>
          <a:p>
            <a:pPr marL="171450" indent="-171450">
              <a:buFontTx/>
              <a:buChar char="-"/>
            </a:pPr>
            <a:r>
              <a:rPr lang="nl-BE" sz="1100" b="0" u="none" baseline="0" dirty="0"/>
              <a:t>Elektriciteit gebruiken om energie op te slaan in water door het te verwarmen. Dat warme water kan dan opgeslagen worden. </a:t>
            </a:r>
          </a:p>
          <a:p>
            <a:pPr marL="171450" indent="-171450">
              <a:buFontTx/>
              <a:buChar char="-"/>
            </a:pPr>
            <a:r>
              <a:rPr lang="nl-BE" sz="1100" b="0" u="none" baseline="0" dirty="0"/>
              <a:t>Elektriciteit gebruiken om energie op te slaan in water door het ergens omhoog te pompen en het later via een turbine elektriciteit te laten produceren. Zoals het bekken van </a:t>
            </a:r>
            <a:r>
              <a:rPr lang="nl-BE" sz="1100" b="0" u="none" baseline="0" dirty="0" err="1"/>
              <a:t>Coo</a:t>
            </a:r>
            <a:r>
              <a:rPr lang="nl-BE" sz="1100" b="0" u="none" baseline="0" dirty="0"/>
              <a:t> nu al werkt. Om voldoende energie op te kunnen slaan heb je heel veel waterkracht nodig. Er wordt bijvoorbeeld gedacht aan de opslag in fjorden in Noorwegen.</a:t>
            </a:r>
          </a:p>
          <a:p>
            <a:endParaRPr lang="nl-NL" sz="1100" b="0" u="none" dirty="0"/>
          </a:p>
          <a:p>
            <a:endParaRPr lang="nl-NL" sz="1100" dirty="0"/>
          </a:p>
          <a:p>
            <a:pPr defTabSz="434203">
              <a:defRPr/>
            </a:pPr>
            <a:endParaRPr lang="nl-BE" sz="110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43</a:t>
            </a:fld>
            <a:endParaRPr lang="nl-NL" dirty="0"/>
          </a:p>
        </p:txBody>
      </p:sp>
    </p:spTree>
    <p:extLst>
      <p:ext uri="{BB962C8B-B14F-4D97-AF65-F5344CB8AC3E}">
        <p14:creationId xmlns:p14="http://schemas.microsoft.com/office/powerpoint/2010/main" val="15320101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434203">
              <a:defRPr/>
            </a:pPr>
            <a:r>
              <a:rPr lang="nl-BE" sz="1200" b="0" dirty="0"/>
              <a:t>Meer gebruik van groene energiebronnen h</a:t>
            </a:r>
            <a:r>
              <a:rPr lang="nl-BE" sz="1200" b="0" dirty="0">
                <a:sym typeface="Wingdings"/>
              </a:rPr>
              <a:t>eeft</a:t>
            </a:r>
            <a:r>
              <a:rPr lang="nl-BE" sz="1200" b="0" baseline="0" dirty="0">
                <a:sym typeface="Wingdings"/>
              </a:rPr>
              <a:t> grote gevolgen voor het elektriciteitsnet.</a:t>
            </a:r>
            <a:endParaRPr lang="nl-BE" sz="1200" b="0" dirty="0">
              <a:sym typeface="Wingdings"/>
            </a:endParaRPr>
          </a:p>
          <a:p>
            <a:pPr defTabSz="868406">
              <a:defRPr/>
            </a:pPr>
            <a:endParaRPr lang="nl-NL" b="0" dirty="0"/>
          </a:p>
          <a:p>
            <a:pPr defTabSz="868406">
              <a:defRPr/>
            </a:pPr>
            <a:r>
              <a:rPr lang="nl-NL" b="0" dirty="0"/>
              <a:t>Vandaag is</a:t>
            </a:r>
            <a:r>
              <a:rPr lang="nl-NL" b="0" baseline="0" dirty="0"/>
              <a:t> het merendeel van onze elektriciteit afkomstig uit een beperkt aantal elektriciteitscentrales (onder andere kerncentrales) en maar een klein deel uit windmolens, zonnepanelen…</a:t>
            </a:r>
            <a:endParaRPr lang="nl-NL" b="0" dirty="0"/>
          </a:p>
          <a:p>
            <a:endParaRPr lang="nl-NL" b="0" dirty="0"/>
          </a:p>
          <a:p>
            <a:pPr marL="0" marR="0" indent="0" algn="l" defTabSz="914400" rtl="0" eaLnBrk="1" fontAlgn="auto" latinLnBrk="0" hangingPunct="1">
              <a:lnSpc>
                <a:spcPct val="100000"/>
              </a:lnSpc>
              <a:spcBef>
                <a:spcPts val="0"/>
              </a:spcBef>
              <a:spcAft>
                <a:spcPts val="0"/>
              </a:spcAft>
              <a:buClrTx/>
              <a:buSzTx/>
              <a:buFontTx/>
              <a:buNone/>
              <a:tabLst/>
              <a:defRPr/>
            </a:pPr>
            <a:r>
              <a:rPr lang="nl-BE" sz="1200" b="0" kern="1200" dirty="0">
                <a:solidFill>
                  <a:schemeClr val="tx1"/>
                </a:solidFill>
                <a:effectLst/>
                <a:latin typeface="+mn-lt"/>
                <a:ea typeface="+mn-ea"/>
                <a:cs typeface="+mn-cs"/>
              </a:rPr>
              <a:t>De bestaande netten zijn ontworpen om energie van een beperkt aantal centraal gelegen energiecentrales te vervoeren en te verdelen. </a:t>
            </a:r>
          </a:p>
          <a:p>
            <a:pPr marL="0" marR="0" indent="0" algn="l" defTabSz="914400" rtl="0" eaLnBrk="1" fontAlgn="auto" latinLnBrk="0" hangingPunct="1">
              <a:lnSpc>
                <a:spcPct val="100000"/>
              </a:lnSpc>
              <a:spcBef>
                <a:spcPts val="0"/>
              </a:spcBef>
              <a:spcAft>
                <a:spcPts val="0"/>
              </a:spcAft>
              <a:buClrTx/>
              <a:buSzTx/>
              <a:buFontTx/>
              <a:buNone/>
              <a:tabLst/>
              <a:defRPr/>
            </a:pPr>
            <a:r>
              <a:rPr lang="nl-BE" sz="1200" b="0" kern="1200" dirty="0">
                <a:solidFill>
                  <a:schemeClr val="tx1"/>
                </a:solidFill>
                <a:effectLst/>
                <a:latin typeface="+mn-lt"/>
                <a:ea typeface="+mn-ea"/>
                <a:cs typeface="+mn-cs"/>
              </a:rPr>
              <a:t>De toevoeging van lokale productie verandert</a:t>
            </a:r>
            <a:r>
              <a:rPr lang="nl-BE" sz="1200" b="0" kern="1200" baseline="0" dirty="0">
                <a:solidFill>
                  <a:schemeClr val="tx1"/>
                </a:solidFill>
                <a:effectLst/>
                <a:latin typeface="+mn-lt"/>
                <a:ea typeface="+mn-ea"/>
                <a:cs typeface="+mn-cs"/>
              </a:rPr>
              <a:t> </a:t>
            </a:r>
            <a:r>
              <a:rPr lang="nl-BE" sz="1200" b="0" kern="1200" dirty="0">
                <a:solidFill>
                  <a:schemeClr val="tx1"/>
                </a:solidFill>
                <a:effectLst/>
                <a:latin typeface="+mn-lt"/>
                <a:ea typeface="+mn-ea"/>
                <a:cs typeface="+mn-cs"/>
              </a:rPr>
              <a:t>dat principe.</a:t>
            </a:r>
          </a:p>
          <a:p>
            <a:pPr marL="0" marR="0" indent="0" algn="l" defTabSz="914400" rtl="0" eaLnBrk="1" fontAlgn="auto" latinLnBrk="0" hangingPunct="1">
              <a:lnSpc>
                <a:spcPct val="100000"/>
              </a:lnSpc>
              <a:spcBef>
                <a:spcPts val="0"/>
              </a:spcBef>
              <a:spcAft>
                <a:spcPts val="0"/>
              </a:spcAft>
              <a:buClrTx/>
              <a:buSzTx/>
              <a:buFontTx/>
              <a:buNone/>
              <a:tabLst/>
              <a:defRPr/>
            </a:pPr>
            <a:endParaRPr lang="nl-BE" sz="1200" b="0" kern="1200" dirty="0">
              <a:solidFill>
                <a:schemeClr val="tx1"/>
              </a:solidFill>
              <a:effectLst/>
              <a:latin typeface="+mn-lt"/>
              <a:ea typeface="+mn-ea"/>
              <a:cs typeface="+mn-cs"/>
            </a:endParaRPr>
          </a:p>
          <a:p>
            <a:endParaRPr lang="nl-NL" b="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44</a:t>
            </a:fld>
            <a:endParaRPr lang="nl-NL" dirty="0"/>
          </a:p>
        </p:txBody>
      </p:sp>
    </p:spTree>
    <p:extLst>
      <p:ext uri="{BB962C8B-B14F-4D97-AF65-F5344CB8AC3E}">
        <p14:creationId xmlns:p14="http://schemas.microsoft.com/office/powerpoint/2010/main" val="13795704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dirty="0"/>
              <a:t>Leg uit dat één kerncentrale ongeveer evenveel</a:t>
            </a:r>
            <a:r>
              <a:rPr lang="nl-NL" b="0" baseline="0" dirty="0"/>
              <a:t> elektriciteit </a:t>
            </a:r>
            <a:r>
              <a:rPr lang="nl-NL" b="0" dirty="0"/>
              <a:t>produceert </a:t>
            </a:r>
            <a:r>
              <a:rPr lang="nl-NL" b="0" baseline="0" dirty="0"/>
              <a:t>als 400 onshore windmolens (= op het land) of 100 offshore windmolens (= op zee).</a:t>
            </a:r>
            <a:br>
              <a:rPr lang="nl-NL" b="0" baseline="0" dirty="0"/>
            </a:br>
            <a:r>
              <a:rPr lang="nl-NL" b="0" baseline="0" dirty="0"/>
              <a:t>Dat wil dus zeggen dat voor elke kerncentrale die we sluiten, we eerst ongeveer 100 à 400 nieuwe windmolens moeten plaatsen.</a:t>
            </a:r>
            <a:br>
              <a:rPr lang="nl-NL" b="0" baseline="0" dirty="0"/>
            </a:br>
            <a:r>
              <a:rPr lang="nl-NL" b="0" baseline="0" dirty="0"/>
              <a:t>Die kunnen niet allemaal op één locatie staan. </a:t>
            </a:r>
          </a:p>
          <a:p>
            <a:endParaRPr lang="nl-NL" b="0" baseline="0" dirty="0"/>
          </a:p>
          <a:p>
            <a:r>
              <a:rPr lang="nl-NL" b="0" u="sng" baseline="0" dirty="0"/>
              <a:t>NB</a:t>
            </a:r>
            <a:r>
              <a:rPr lang="nl-NL" b="0" baseline="0" dirty="0"/>
              <a:t>: Deze cijfers moeten uiteraard met een korreltje zout genomen worden. Een reactor produceert een constant vermogen, terwijl de productie van windenergie afhangt van de wind.</a:t>
            </a:r>
            <a:endParaRPr lang="nl-NL" b="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45</a:t>
            </a:fld>
            <a:endParaRPr lang="nl-NL" dirty="0"/>
          </a:p>
        </p:txBody>
      </p:sp>
    </p:spTree>
    <p:extLst>
      <p:ext uri="{BB962C8B-B14F-4D97-AF65-F5344CB8AC3E}">
        <p14:creationId xmlns:p14="http://schemas.microsoft.com/office/powerpoint/2010/main" val="1385881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In de </a:t>
            </a:r>
            <a:r>
              <a:rPr lang="nl-NL" b="0" dirty="0"/>
              <a:t>toekomst</a:t>
            </a:r>
            <a:r>
              <a:rPr lang="nl-NL" baseline="0" dirty="0"/>
              <a:t> zullen er </a:t>
            </a:r>
            <a:r>
              <a:rPr lang="nl-NL" dirty="0"/>
              <a:t>veel meer energiebronnen zijn, die meer verspreid liggen</a:t>
            </a:r>
            <a:r>
              <a:rPr lang="nl-NL" baseline="0" dirty="0"/>
              <a:t> over het hele land.</a:t>
            </a:r>
          </a:p>
          <a:p>
            <a:r>
              <a:rPr lang="nl-BE" sz="1200" kern="1200" dirty="0">
                <a:solidFill>
                  <a:schemeClr val="tx1"/>
                </a:solidFill>
                <a:effectLst/>
                <a:latin typeface="+mn-lt"/>
                <a:ea typeface="+mn-ea"/>
                <a:cs typeface="+mn-cs"/>
              </a:rPr>
              <a:t>De kerncentrales staan bijvoorbeeld helemaal in het noorden en oosten van België, maar de windmolenparken die op zee gebouwd worden, staan helemaal aan de westelijke rand van het land. Er gaan dus ook extra “snelwegen” van het hoogspanningsnet gebouwd moeten worden.</a:t>
            </a:r>
            <a:endParaRPr lang="nl-NL" baseline="0" dirty="0"/>
          </a:p>
          <a:p>
            <a:endParaRPr lang="nl-NL" baseline="0" dirty="0"/>
          </a:p>
          <a:p>
            <a:r>
              <a:rPr lang="nl-NL" b="1" u="sng" baseline="0" dirty="0"/>
              <a:t>Oplossing:</a:t>
            </a:r>
          </a:p>
          <a:p>
            <a:endParaRPr lang="nl-NL" baseline="0" dirty="0"/>
          </a:p>
          <a:p>
            <a:r>
              <a:rPr lang="nl-NL" baseline="0" dirty="0"/>
              <a:t>We </a:t>
            </a:r>
            <a:r>
              <a:rPr lang="nl-NL" b="0" baseline="0" dirty="0"/>
              <a:t>bouwen nieuwe bijkomende hoogspanningsverbindingen om </a:t>
            </a:r>
            <a:r>
              <a:rPr lang="nl-NL" baseline="0" dirty="0"/>
              <a:t>die grote aantallen nieuwe bronnen aan te sluiten op het hoogspanningsnet. </a:t>
            </a:r>
          </a:p>
          <a:p>
            <a:endParaRPr lang="nl-NL" dirty="0"/>
          </a:p>
          <a:p>
            <a:r>
              <a:rPr lang="nl-NL" dirty="0"/>
              <a:t>Niet alleen binnen België maar ook naar het buitenland zijn extra verbindingen nodig. </a:t>
            </a:r>
            <a:r>
              <a:rPr lang="nl-BE" sz="1200" kern="1200" dirty="0">
                <a:solidFill>
                  <a:schemeClr val="tx1"/>
                </a:solidFill>
                <a:effectLst/>
                <a:latin typeface="+mn-lt"/>
                <a:ea typeface="+mn-ea"/>
                <a:cs typeface="+mn-cs"/>
              </a:rPr>
              <a:t>Als bijvoorbeeld in Spanje de zon schijnt, moeten we de extra elektriciteit van daar halen. Of als er in het Noorden meer wind is, kunnen we daar de energie gaan halen. Die overschotten moeten dan over het hoogspanningsnet getransporteerd worden via nieuwe verbindingen tussen de landen. Zulke verbindingen noemen we interconnecties. “</a:t>
            </a:r>
            <a:r>
              <a:rPr lang="nl-BE" sz="1200" kern="1200" dirty="0" err="1">
                <a:solidFill>
                  <a:schemeClr val="tx1"/>
                </a:solidFill>
                <a:effectLst/>
                <a:latin typeface="+mn-lt"/>
                <a:ea typeface="+mn-ea"/>
                <a:cs typeface="+mn-cs"/>
              </a:rPr>
              <a:t>Inter</a:t>
            </a:r>
            <a:r>
              <a:rPr lang="nl-BE" sz="1200" kern="1200" dirty="0">
                <a:solidFill>
                  <a:schemeClr val="tx1"/>
                </a:solidFill>
                <a:effectLst/>
                <a:latin typeface="+mn-lt"/>
                <a:ea typeface="+mn-ea"/>
                <a:cs typeface="+mn-cs"/>
              </a:rPr>
              <a:t>” betekent “tussen (landen)” en “connectie” is een moeilijk woord voor “verbinding”. </a:t>
            </a:r>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46</a:t>
            </a:fld>
            <a:endParaRPr lang="nl-NL" dirty="0"/>
          </a:p>
        </p:txBody>
      </p:sp>
    </p:spTree>
    <p:extLst>
      <p:ext uri="{BB962C8B-B14F-4D97-AF65-F5344CB8AC3E}">
        <p14:creationId xmlns:p14="http://schemas.microsoft.com/office/powerpoint/2010/main" val="594148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a:t>Tip:</a:t>
            </a:r>
            <a:r>
              <a:rPr lang="nl-NL" b="1" baseline="0" dirty="0"/>
              <a:t> </a:t>
            </a:r>
            <a:r>
              <a:rPr lang="nl-NL" baseline="0" dirty="0"/>
              <a:t>speel na de inleidende les het bordspel van </a:t>
            </a:r>
            <a:r>
              <a:rPr lang="nl-NL" baseline="0" dirty="0" err="1"/>
              <a:t>ElectriCITY</a:t>
            </a:r>
            <a:r>
              <a:rPr lang="nl-NL" baseline="0" dirty="0"/>
              <a:t>. Bepaal zelf welke van de 3 varianten u met uw leerlingen wil spelen. </a:t>
            </a:r>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47</a:t>
            </a:fld>
            <a:endParaRPr lang="nl-NL" dirty="0"/>
          </a:p>
        </p:txBody>
      </p:sp>
    </p:spTree>
    <p:extLst>
      <p:ext uri="{BB962C8B-B14F-4D97-AF65-F5344CB8AC3E}">
        <p14:creationId xmlns:p14="http://schemas.microsoft.com/office/powerpoint/2010/main" val="5207650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Vragen?</a:t>
            </a:r>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48</a:t>
            </a:fld>
            <a:endParaRPr lang="nl-NL" dirty="0"/>
          </a:p>
        </p:txBody>
      </p:sp>
    </p:spTree>
    <p:extLst>
      <p:ext uri="{BB962C8B-B14F-4D97-AF65-F5344CB8AC3E}">
        <p14:creationId xmlns:p14="http://schemas.microsoft.com/office/powerpoint/2010/main" val="186595635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49</a:t>
            </a:fld>
            <a:endParaRPr lang="nl-NL" dirty="0"/>
          </a:p>
        </p:txBody>
      </p:sp>
    </p:spTree>
    <p:extLst>
      <p:ext uri="{BB962C8B-B14F-4D97-AF65-F5344CB8AC3E}">
        <p14:creationId xmlns:p14="http://schemas.microsoft.com/office/powerpoint/2010/main" val="1539629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a:t>Oorzaken</a:t>
            </a:r>
            <a:r>
              <a:rPr lang="nl-NL" baseline="0" dirty="0"/>
              <a:t> zijn het broeikaseffect en de broeikasgassen (meer uitleg in leerlingenbundel).</a:t>
            </a:r>
          </a:p>
          <a:p>
            <a:endParaRPr lang="nl-NL" baseline="0" dirty="0"/>
          </a:p>
          <a:p>
            <a:r>
              <a:rPr lang="nl-NL" baseline="0" dirty="0"/>
              <a:t>Leg aan de hand van de afbeelding uit hoe het broeikaseffect werkt. </a:t>
            </a:r>
          </a:p>
          <a:p>
            <a:endParaRPr lang="nl-NL" baseline="0" dirty="0"/>
          </a:p>
          <a:p>
            <a:endParaRPr lang="nl-NL" baseline="0" dirty="0"/>
          </a:p>
          <a:p>
            <a:endParaRPr lang="nl-NL"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nl-NL" b="1" u="sng" dirty="0"/>
              <a:t>EXPERIMENT</a:t>
            </a:r>
          </a:p>
          <a:p>
            <a:r>
              <a:rPr lang="nl-NL" b="1" dirty="0"/>
              <a:t>Neem de experimentenfiche ‘Warm, warmer,</a:t>
            </a:r>
            <a:r>
              <a:rPr lang="nl-NL" b="1" baseline="0" dirty="0"/>
              <a:t> warmst: ken jij het broeikaseffect?’ en boots samen met de leerlingen het broeikaseffect na. </a:t>
            </a:r>
            <a:endParaRPr lang="nl-NL" b="1"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5</a:t>
            </a:fld>
            <a:endParaRPr lang="nl-NL" dirty="0"/>
          </a:p>
        </p:txBody>
      </p:sp>
    </p:spTree>
    <p:extLst>
      <p:ext uri="{BB962C8B-B14F-4D97-AF65-F5344CB8AC3E}">
        <p14:creationId xmlns:p14="http://schemas.microsoft.com/office/powerpoint/2010/main" val="2021119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Dit lespakket</a:t>
            </a:r>
            <a:r>
              <a:rPr lang="nl-NL" baseline="0" dirty="0"/>
              <a:t> bestaat uit </a:t>
            </a:r>
            <a:r>
              <a:rPr lang="nl-NL" b="1" baseline="0" dirty="0"/>
              <a:t>vijf blokken </a:t>
            </a:r>
            <a:r>
              <a:rPr lang="nl-NL" baseline="0" dirty="0"/>
              <a:t>die in een </a:t>
            </a:r>
            <a:r>
              <a:rPr lang="nl-NL" b="1" baseline="0" dirty="0"/>
              <a:t>logische volgorde </a:t>
            </a:r>
            <a:r>
              <a:rPr lang="nl-NL" baseline="0" dirty="0"/>
              <a:t>op elkaar aansluiten.</a:t>
            </a:r>
          </a:p>
          <a:p>
            <a:endParaRPr lang="nl-NL" baseline="0" dirty="0"/>
          </a:p>
          <a:p>
            <a:r>
              <a:rPr lang="nl-NL" baseline="0" dirty="0"/>
              <a:t>-----</a:t>
            </a:r>
          </a:p>
          <a:p>
            <a:r>
              <a:rPr lang="nl-NL" i="1" baseline="0" dirty="0"/>
              <a:t>De leerkracht kan er ook voor kiezen om slechts één of enkele blokken te gebruiken als lesmateriaal.</a:t>
            </a:r>
          </a:p>
          <a:p>
            <a:r>
              <a:rPr lang="nl-NL" b="1" i="1" baseline="0" dirty="0"/>
              <a:t>Ga naar een ander blok </a:t>
            </a:r>
            <a:r>
              <a:rPr lang="nl-NL" b="0" i="1" baseline="0" dirty="0"/>
              <a:t>om</a:t>
            </a:r>
            <a:r>
              <a:rPr lang="nl-NL" b="1" i="1" baseline="0" dirty="0"/>
              <a:t> </a:t>
            </a:r>
            <a:r>
              <a:rPr lang="nl-NL" i="1" baseline="0" dirty="0"/>
              <a:t>bepaalde hoofdstukken </a:t>
            </a:r>
            <a:r>
              <a:rPr lang="nl-NL" b="1" i="1" baseline="0" dirty="0"/>
              <a:t>over te slaan</a:t>
            </a:r>
            <a:r>
              <a:rPr lang="nl-NL" i="1" baseline="0" dirty="0"/>
              <a:t>.</a:t>
            </a:r>
          </a:p>
          <a:p>
            <a:endParaRPr lang="nl-NL" dirty="0">
              <a:solidFill>
                <a:schemeClr val="accent2"/>
              </a:solidFill>
            </a:endParaRPr>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6</a:t>
            </a:fld>
            <a:endParaRPr lang="nl-NL" dirty="0"/>
          </a:p>
        </p:txBody>
      </p:sp>
    </p:spTree>
    <p:extLst>
      <p:ext uri="{BB962C8B-B14F-4D97-AF65-F5344CB8AC3E}">
        <p14:creationId xmlns:p14="http://schemas.microsoft.com/office/powerpoint/2010/main" val="13281574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u="sng" dirty="0"/>
              <a:t>BLOK</a:t>
            </a:r>
            <a:r>
              <a:rPr lang="nl-NL" b="1" u="sng" baseline="0" dirty="0"/>
              <a:t> 2</a:t>
            </a:r>
          </a:p>
          <a:p>
            <a:endParaRPr lang="nl-NL" baseline="0" dirty="0"/>
          </a:p>
          <a:p>
            <a:r>
              <a:rPr lang="nl-NL" sz="1100" b="1" dirty="0"/>
              <a:t>Kader: </a:t>
            </a:r>
            <a:r>
              <a:rPr lang="nl-NL" sz="1100" dirty="0"/>
              <a:t>Als men aan leerlingen vraagt waar elektriciteit vandaan komt, is de kans groot dat ze antwoorden: “uit het stopcontact”. Verder dan die schakels in de distributieketen reikt hun gezichtsveld meestal niet. Als je hun daarna vraagt wat we met die elektriciteit kunnen doen, zijn antwoorden als ‘tv kijken’ of ‘je smartphone mee opladen’ nooit ver weg.</a:t>
            </a:r>
          </a:p>
          <a:p>
            <a:r>
              <a:rPr lang="nl-NL" sz="1100" dirty="0"/>
              <a:t>Ruimer dan de vraag van wat we met elektriciteit doen, spoor</a:t>
            </a:r>
            <a:r>
              <a:rPr lang="nl-NL" sz="1100" baseline="0" dirty="0"/>
              <a:t>t blok 2</a:t>
            </a:r>
            <a:r>
              <a:rPr lang="nl-NL" sz="1100" dirty="0"/>
              <a:t> de leerlingen aan om dieper na te denken over wat we met energie in het algemeen doen. </a:t>
            </a:r>
            <a:endParaRPr lang="nl-NL" sz="1100" b="1" dirty="0"/>
          </a:p>
          <a:p>
            <a:endParaRPr lang="nl-NL" sz="1100" b="1" dirty="0"/>
          </a:p>
          <a:p>
            <a:r>
              <a:rPr lang="nl-NL" sz="1100" b="1" dirty="0"/>
              <a:t>Leerdoel: </a:t>
            </a:r>
            <a:r>
              <a:rPr lang="nl-NL" sz="1100" dirty="0"/>
              <a:t>De leerlingen laten inzien dat we energie voor vele</a:t>
            </a:r>
            <a:r>
              <a:rPr lang="nl-NL" sz="1100" baseline="0" dirty="0"/>
              <a:t> </a:t>
            </a:r>
            <a:r>
              <a:rPr lang="nl-NL" sz="1100" dirty="0"/>
              <a:t>en verschillende redenen nodig hebben en dat we er zelfs niet zonder kunnen leven. Ze laten begrijpen dat elektriciteit geproduceerd wordt op grote schaal en op verschillende locaties, en dat de energieproductie steeds meer “groen” (hernieuwbaar) gaat worden.</a:t>
            </a:r>
            <a:endParaRPr lang="nl-NL" sz="1100" b="1" dirty="0"/>
          </a:p>
          <a:p>
            <a:endParaRPr lang="nl-NL" sz="1100" b="1" dirty="0"/>
          </a:p>
          <a:p>
            <a:r>
              <a:rPr lang="nl-NL" sz="1100" b="1" dirty="0"/>
              <a:t>------</a:t>
            </a:r>
          </a:p>
          <a:p>
            <a:endParaRPr lang="nl-NL" sz="1100" b="1" dirty="0"/>
          </a:p>
          <a:p>
            <a:endParaRPr lang="nl-NL"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7</a:t>
            </a:fld>
            <a:endParaRPr lang="nl-NL" dirty="0"/>
          </a:p>
        </p:txBody>
      </p:sp>
    </p:spTree>
    <p:extLst>
      <p:ext uri="{BB962C8B-B14F-4D97-AF65-F5344CB8AC3E}">
        <p14:creationId xmlns:p14="http://schemas.microsoft.com/office/powerpoint/2010/main" val="15205282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lvl="0" indent="0">
              <a:buNone/>
            </a:pPr>
            <a:r>
              <a:rPr lang="nl-NL" sz="1200" b="1" u="sng" kern="1200" dirty="0">
                <a:solidFill>
                  <a:schemeClr val="tx1"/>
                </a:solidFill>
                <a:effectLst/>
                <a:latin typeface="+mn-lt"/>
                <a:ea typeface="+mn-ea"/>
                <a:cs typeface="+mn-cs"/>
              </a:rPr>
              <a:t>DENKOEFENING</a:t>
            </a:r>
          </a:p>
          <a:p>
            <a:pPr marL="0" lvl="0" indent="0">
              <a:buNone/>
            </a:pPr>
            <a:endParaRPr lang="nl-NL" sz="1200" b="0" kern="1200" dirty="0">
              <a:solidFill>
                <a:schemeClr val="tx1"/>
              </a:solidFill>
              <a:effectLst/>
              <a:latin typeface="+mn-lt"/>
              <a:ea typeface="+mn-ea"/>
              <a:cs typeface="+mn-cs"/>
            </a:endParaRPr>
          </a:p>
          <a:p>
            <a:pPr marL="228600" lvl="0" indent="-228600">
              <a:buAutoNum type="arabicPeriod"/>
            </a:pPr>
            <a:r>
              <a:rPr lang="nl-NL" sz="1200" b="0" kern="1200" dirty="0">
                <a:solidFill>
                  <a:schemeClr val="tx1"/>
                </a:solidFill>
                <a:effectLst/>
                <a:latin typeface="+mn-lt"/>
                <a:ea typeface="+mn-ea"/>
                <a:cs typeface="+mn-cs"/>
              </a:rPr>
              <a:t>Vijf leerlingen komen </a:t>
            </a:r>
            <a:r>
              <a:rPr lang="nl-NL" sz="1200" b="1" kern="1200" dirty="0">
                <a:solidFill>
                  <a:schemeClr val="tx1"/>
                </a:solidFill>
                <a:effectLst/>
                <a:latin typeface="+mn-lt"/>
                <a:ea typeface="+mn-ea"/>
                <a:cs typeface="+mn-cs"/>
              </a:rPr>
              <a:t>aan het bord</a:t>
            </a:r>
            <a:r>
              <a:rPr lang="nl-NL" sz="1200" b="0" kern="1200" dirty="0">
                <a:solidFill>
                  <a:schemeClr val="tx1"/>
                </a:solidFill>
                <a:effectLst/>
                <a:latin typeface="+mn-lt"/>
                <a:ea typeface="+mn-ea"/>
                <a:cs typeface="+mn-cs"/>
              </a:rPr>
              <a:t> en schrijven elk twee </a:t>
            </a:r>
            <a:r>
              <a:rPr lang="nl-NL" sz="1200" b="1" kern="1200" dirty="0">
                <a:solidFill>
                  <a:schemeClr val="tx1"/>
                </a:solidFill>
                <a:effectLst/>
                <a:latin typeface="+mn-lt"/>
                <a:ea typeface="+mn-ea"/>
                <a:cs typeface="+mn-cs"/>
              </a:rPr>
              <a:t>toestellen</a:t>
            </a:r>
            <a:r>
              <a:rPr lang="nl-NL" sz="1200" b="0" kern="1200" dirty="0">
                <a:solidFill>
                  <a:schemeClr val="tx1"/>
                </a:solidFill>
                <a:effectLst/>
                <a:latin typeface="+mn-lt"/>
                <a:ea typeface="+mn-ea"/>
                <a:cs typeface="+mn-cs"/>
              </a:rPr>
              <a:t> op die verbruikers zijn van energie (andere dan</a:t>
            </a:r>
            <a:r>
              <a:rPr lang="nl-NL" sz="1200" b="0" kern="1200" baseline="0" dirty="0">
                <a:solidFill>
                  <a:schemeClr val="tx1"/>
                </a:solidFill>
                <a:effectLst/>
                <a:latin typeface="+mn-lt"/>
                <a:ea typeface="+mn-ea"/>
                <a:cs typeface="+mn-cs"/>
              </a:rPr>
              <a:t> de toestellen die al op de slide staan)</a:t>
            </a:r>
            <a:r>
              <a:rPr lang="nl-NL" sz="1200" b="0" kern="1200" dirty="0">
                <a:solidFill>
                  <a:schemeClr val="tx1"/>
                </a:solidFill>
                <a:effectLst/>
                <a:latin typeface="+mn-lt"/>
                <a:ea typeface="+mn-ea"/>
                <a:cs typeface="+mn-cs"/>
              </a:rPr>
              <a:t>. Energie omvat meer dan</a:t>
            </a:r>
            <a:r>
              <a:rPr lang="nl-NL" sz="1200" b="0" kern="1200" baseline="0" dirty="0">
                <a:solidFill>
                  <a:schemeClr val="tx1"/>
                </a:solidFill>
                <a:effectLst/>
                <a:latin typeface="+mn-lt"/>
                <a:ea typeface="+mn-ea"/>
                <a:cs typeface="+mn-cs"/>
              </a:rPr>
              <a:t> enkel elektriciteit. Denk bijvoorbeeld aan een gasfornuis of een auto die benzine nodig heeft om te kunnen rijden. Elk toestel mag maar één keer vermeld worden, </a:t>
            </a:r>
            <a:r>
              <a:rPr lang="nl-NL" sz="1200" b="0" kern="1200" dirty="0">
                <a:solidFill>
                  <a:schemeClr val="tx1"/>
                </a:solidFill>
                <a:effectLst/>
                <a:latin typeface="+mn-lt"/>
                <a:ea typeface="+mn-ea"/>
                <a:cs typeface="+mn-cs"/>
              </a:rPr>
              <a:t>zodat de leerlingen ook nadenken over toestellen die ze minder vaak gebruiken.</a:t>
            </a:r>
            <a:r>
              <a:rPr lang="nl-NL" sz="1200" b="0" kern="1200" baseline="0" dirty="0">
                <a:solidFill>
                  <a:schemeClr val="tx1"/>
                </a:solidFill>
                <a:effectLst/>
                <a:latin typeface="+mn-lt"/>
                <a:ea typeface="+mn-ea"/>
                <a:cs typeface="+mn-cs"/>
              </a:rPr>
              <a:t> </a:t>
            </a:r>
            <a:r>
              <a:rPr lang="nl-NL" sz="1200" b="0" kern="1200" dirty="0">
                <a:solidFill>
                  <a:schemeClr val="tx1"/>
                </a:solidFill>
                <a:effectLst/>
                <a:latin typeface="+mn-lt"/>
                <a:ea typeface="+mn-ea"/>
                <a:cs typeface="+mn-cs"/>
              </a:rPr>
              <a:t>Dat geeft een beeld van wat de leerlingen belangrijk vinden in hun leven en welke toestellen ze het vaakst of net minder vaak gebruiken. </a:t>
            </a:r>
          </a:p>
          <a:p>
            <a:pPr marL="228600" lvl="0" indent="-228600">
              <a:buAutoNum type="arabicPeriod"/>
            </a:pPr>
            <a:endParaRPr lang="nl-NL" sz="1200" b="0" kern="1200" dirty="0">
              <a:solidFill>
                <a:schemeClr val="tx1"/>
              </a:solidFill>
              <a:effectLst/>
              <a:latin typeface="+mn-lt"/>
              <a:ea typeface="+mn-ea"/>
              <a:cs typeface="+mn-cs"/>
            </a:endParaRPr>
          </a:p>
          <a:p>
            <a:pPr marL="228600" lvl="0" indent="-228600">
              <a:buAutoNum type="arabicPeriod"/>
            </a:pPr>
            <a:r>
              <a:rPr lang="nl-NL" sz="1200" b="0" kern="1200" dirty="0">
                <a:solidFill>
                  <a:schemeClr val="tx1"/>
                </a:solidFill>
                <a:effectLst/>
                <a:latin typeface="+mn-lt"/>
                <a:ea typeface="+mn-ea"/>
                <a:cs typeface="+mn-cs"/>
              </a:rPr>
              <a:t>Geef</a:t>
            </a:r>
            <a:r>
              <a:rPr lang="nl-NL" sz="1200" b="0" kern="1200" baseline="0" dirty="0">
                <a:solidFill>
                  <a:schemeClr val="tx1"/>
                </a:solidFill>
                <a:effectLst/>
                <a:latin typeface="+mn-lt"/>
                <a:ea typeface="+mn-ea"/>
                <a:cs typeface="+mn-cs"/>
              </a:rPr>
              <a:t> zelf ook suggesties van (minder) evidente dingen die niet door leerlingen op het bord worden geschreven: </a:t>
            </a:r>
          </a:p>
          <a:p>
            <a:pPr marL="685800" lvl="1" indent="-228600">
              <a:buFont typeface="Arial" charset="0"/>
              <a:buChar char="•"/>
            </a:pPr>
            <a:r>
              <a:rPr lang="nl-NL" sz="1200" b="0" kern="1200" baseline="0" dirty="0">
                <a:solidFill>
                  <a:schemeClr val="tx1"/>
                </a:solidFill>
                <a:effectLst/>
                <a:latin typeface="+mn-lt"/>
                <a:ea typeface="+mn-ea"/>
                <a:cs typeface="+mn-cs"/>
              </a:rPr>
              <a:t>Alle verkeerslichten </a:t>
            </a:r>
          </a:p>
          <a:p>
            <a:pPr marL="685800" lvl="1" indent="-228600">
              <a:buFont typeface="Arial" charset="0"/>
              <a:buChar char="•"/>
            </a:pPr>
            <a:r>
              <a:rPr lang="nl-NL" sz="1200" b="0" kern="1200" baseline="0" dirty="0">
                <a:solidFill>
                  <a:schemeClr val="tx1"/>
                </a:solidFill>
                <a:effectLst/>
                <a:latin typeface="+mn-lt"/>
                <a:ea typeface="+mn-ea"/>
                <a:cs typeface="+mn-cs"/>
              </a:rPr>
              <a:t>Machines in ziekenhuizen</a:t>
            </a:r>
          </a:p>
          <a:p>
            <a:pPr marL="685800" lvl="1" indent="-228600">
              <a:buFont typeface="Arial" charset="0"/>
              <a:buChar char="•"/>
            </a:pPr>
            <a:r>
              <a:rPr lang="nl-NL" sz="1200" b="0" kern="1200" baseline="0" dirty="0">
                <a:solidFill>
                  <a:schemeClr val="tx1"/>
                </a:solidFill>
                <a:effectLst/>
                <a:latin typeface="+mn-lt"/>
                <a:ea typeface="+mn-ea"/>
                <a:cs typeface="+mn-cs"/>
              </a:rPr>
              <a:t>Verwarmingsinstallaties (ook bij gasinstallaties </a:t>
            </a:r>
            <a:r>
              <a:rPr lang="nl-NL" sz="1200" b="0" kern="1200" baseline="0" dirty="0">
                <a:solidFill>
                  <a:schemeClr val="tx1"/>
                </a:solidFill>
                <a:effectLst/>
                <a:latin typeface="+mn-lt"/>
                <a:ea typeface="+mn-ea"/>
                <a:cs typeface="+mn-cs"/>
                <a:sym typeface="Wingdings"/>
              </a:rPr>
              <a:t> ketel en de pompen)</a:t>
            </a:r>
          </a:p>
          <a:p>
            <a:pPr marL="685800" lvl="1" indent="-228600">
              <a:buFont typeface="Arial" charset="0"/>
              <a:buChar char="•"/>
            </a:pPr>
            <a:r>
              <a:rPr lang="is-IS" sz="1200" b="0" kern="1200" baseline="0" dirty="0">
                <a:solidFill>
                  <a:schemeClr val="tx1"/>
                </a:solidFill>
                <a:effectLst/>
                <a:latin typeface="+mn-lt"/>
                <a:ea typeface="+mn-ea"/>
                <a:cs typeface="+mn-cs"/>
                <a:sym typeface="Wingdings"/>
              </a:rPr>
              <a:t>…</a:t>
            </a:r>
            <a:endParaRPr lang="nl-NL" sz="1200" b="0" kern="1200" dirty="0">
              <a:solidFill>
                <a:schemeClr val="tx1"/>
              </a:solidFill>
              <a:effectLst/>
              <a:latin typeface="+mn-lt"/>
              <a:ea typeface="+mn-ea"/>
              <a:cs typeface="+mn-cs"/>
            </a:endParaRPr>
          </a:p>
          <a:p>
            <a:pPr marL="217101" indent="-217101">
              <a:buAutoNum type="arabicPeriod"/>
            </a:pPr>
            <a:endParaRPr lang="nl-NL" sz="1100" b="1" dirty="0"/>
          </a:p>
          <a:p>
            <a:pPr lvl="0"/>
            <a:endParaRPr lang="nl-BE" sz="1100" dirty="0"/>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8</a:t>
            </a:fld>
            <a:endParaRPr lang="nl-NL" dirty="0"/>
          </a:p>
        </p:txBody>
      </p:sp>
    </p:spTree>
    <p:extLst>
      <p:ext uri="{BB962C8B-B14F-4D97-AF65-F5344CB8AC3E}">
        <p14:creationId xmlns:p14="http://schemas.microsoft.com/office/powerpoint/2010/main" val="17831093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lvl="0"/>
            <a:r>
              <a:rPr lang="nl-BE" sz="1100" b="1" u="sng" dirty="0"/>
              <a:t>DENKOEFENING</a:t>
            </a:r>
          </a:p>
          <a:p>
            <a:pPr lvl="0"/>
            <a:endParaRPr lang="nl-BE" sz="1100" dirty="0"/>
          </a:p>
          <a:p>
            <a:pPr lvl="0"/>
            <a:r>
              <a:rPr lang="nl-BE" sz="1100" dirty="0"/>
              <a:t>Maak een opstapje naar blok 3 van het lespakket: trigger de leerlingen door volgende vraag te stellen </a:t>
            </a:r>
            <a:r>
              <a:rPr lang="nl-BE" sz="1100" dirty="0">
                <a:sym typeface="Wingdings"/>
              </a:rPr>
              <a:t> </a:t>
            </a:r>
            <a:r>
              <a:rPr lang="nl-BE" sz="1100" dirty="0"/>
              <a:t>Maar waar komt al deze energie nu precies vandaan?</a:t>
            </a:r>
            <a:br>
              <a:rPr lang="nl-BE" sz="1100" dirty="0"/>
            </a:br>
            <a:r>
              <a:rPr lang="nl-BE" sz="1100" dirty="0"/>
              <a:t>En wat als we niet meer over energie zouden</a:t>
            </a:r>
            <a:r>
              <a:rPr lang="nl-BE" sz="1100" baseline="0" dirty="0"/>
              <a:t> </a:t>
            </a:r>
            <a:r>
              <a:rPr lang="nl-BE" sz="1100" dirty="0"/>
              <a:t>beschikken?</a:t>
            </a:r>
            <a:br>
              <a:rPr lang="nl-BE" sz="1100" dirty="0"/>
            </a:br>
            <a:r>
              <a:rPr lang="nl-BE" sz="1100" dirty="0"/>
              <a:t>Vraag wat de alternatieven zijn voor de in de vorige slide opgesomde verbruikers/toestellen/toepassingen (als</a:t>
            </a:r>
            <a:r>
              <a:rPr lang="nl-BE" sz="1100" baseline="0" dirty="0"/>
              <a:t> die er zijn)</a:t>
            </a:r>
            <a:r>
              <a:rPr lang="nl-BE" sz="1100" dirty="0"/>
              <a:t>. </a:t>
            </a:r>
          </a:p>
        </p:txBody>
      </p:sp>
      <p:sp>
        <p:nvSpPr>
          <p:cNvPr id="4" name="Tijdelijke aanduiding voor dianummer 3"/>
          <p:cNvSpPr>
            <a:spLocks noGrp="1"/>
          </p:cNvSpPr>
          <p:nvPr>
            <p:ph type="sldNum" sz="quarter" idx="10"/>
          </p:nvPr>
        </p:nvSpPr>
        <p:spPr/>
        <p:txBody>
          <a:bodyPr/>
          <a:lstStyle/>
          <a:p>
            <a:fld id="{236ED997-066A-B549-83CD-B69D214D7CBE}" type="slidenum">
              <a:rPr lang="nl-NL" smtClean="0"/>
              <a:t>9</a:t>
            </a:fld>
            <a:endParaRPr lang="nl-NL" dirty="0"/>
          </a:p>
        </p:txBody>
      </p:sp>
    </p:spTree>
    <p:extLst>
      <p:ext uri="{BB962C8B-B14F-4D97-AF65-F5344CB8AC3E}">
        <p14:creationId xmlns:p14="http://schemas.microsoft.com/office/powerpoint/2010/main" val="16570248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3"/>
            <a:ext cx="9089390" cy="158819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6/6/2018</a:t>
            </a:fld>
            <a:endParaRPr lang="en-US" dirty="0"/>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00" b="1" i="0">
                <a:solidFill>
                  <a:srgbClr val="575756"/>
                </a:solidFill>
                <a:latin typeface="Helvetica"/>
                <a:cs typeface="Helvetica"/>
              </a:defRPr>
            </a:lvl1pPr>
          </a:lstStyle>
          <a:p>
            <a:endParaRPr/>
          </a:p>
        </p:txBody>
      </p:sp>
      <p:sp>
        <p:nvSpPr>
          <p:cNvPr id="3" name="Holder 3"/>
          <p:cNvSpPr>
            <a:spLocks noGrp="1"/>
          </p:cNvSpPr>
          <p:nvPr>
            <p:ph type="body" idx="1"/>
          </p:nvPr>
        </p:nvSpPr>
        <p:spPr/>
        <p:txBody>
          <a:bodyPr lIns="0" tIns="0" rIns="0" bIns="0"/>
          <a:lstStyle>
            <a:lvl1pPr>
              <a:defRPr sz="2500" b="0" i="0">
                <a:solidFill>
                  <a:srgbClr val="575756"/>
                </a:solidFill>
                <a:latin typeface="Helvetica"/>
                <a:cs typeface="Helvetica"/>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6/6/2018</a:t>
            </a:fld>
            <a:endParaRPr lang="en-US" dirty="0"/>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2240413" y="1374905"/>
            <a:ext cx="6212180" cy="5857527"/>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500" b="1" i="0">
                <a:solidFill>
                  <a:srgbClr val="575756"/>
                </a:solidFill>
                <a:latin typeface="Helvetica"/>
                <a:cs typeface="Helvetica"/>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6/6/2018</a:t>
            </a:fld>
            <a:endParaRPr lang="en-US" dirty="0"/>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00" b="1" i="0">
                <a:solidFill>
                  <a:srgbClr val="575756"/>
                </a:solidFill>
                <a:latin typeface="Helvetica"/>
                <a:cs typeface="Helvetic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6/6/2018</a:t>
            </a:fld>
            <a:endParaRPr lang="en-US" dirty="0"/>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6/6/2018</a:t>
            </a:fld>
            <a:endParaRPr lang="en-US" dirty="0"/>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388085" y="869011"/>
            <a:ext cx="7917228" cy="784225"/>
          </a:xfrm>
          <a:prstGeom prst="rect">
            <a:avLst/>
          </a:prstGeom>
        </p:spPr>
        <p:txBody>
          <a:bodyPr wrap="square" lIns="0" tIns="0" rIns="0" bIns="0">
            <a:spAutoFit/>
          </a:bodyPr>
          <a:lstStyle>
            <a:lvl1pPr>
              <a:defRPr sz="2500" b="1" i="0">
                <a:solidFill>
                  <a:srgbClr val="575756"/>
                </a:solidFill>
                <a:latin typeface="Helvetica"/>
                <a:cs typeface="Helvetica"/>
              </a:defRPr>
            </a:lvl1pPr>
          </a:lstStyle>
          <a:p>
            <a:endParaRPr/>
          </a:p>
        </p:txBody>
      </p:sp>
      <p:sp>
        <p:nvSpPr>
          <p:cNvPr id="3" name="Holder 3"/>
          <p:cNvSpPr>
            <a:spLocks noGrp="1"/>
          </p:cNvSpPr>
          <p:nvPr>
            <p:ph type="body" idx="1"/>
          </p:nvPr>
        </p:nvSpPr>
        <p:spPr>
          <a:xfrm>
            <a:off x="964330" y="2380630"/>
            <a:ext cx="8764739" cy="2155825"/>
          </a:xfrm>
          <a:prstGeom prst="rect">
            <a:avLst/>
          </a:prstGeom>
        </p:spPr>
        <p:txBody>
          <a:bodyPr wrap="square" lIns="0" tIns="0" rIns="0" bIns="0">
            <a:spAutoFit/>
          </a:bodyPr>
          <a:lstStyle>
            <a:lvl1pPr>
              <a:defRPr sz="2500" b="0" i="0">
                <a:solidFill>
                  <a:srgbClr val="575756"/>
                </a:solidFill>
                <a:latin typeface="Helvetica"/>
                <a:cs typeface="Helvetica"/>
              </a:defRPr>
            </a:lvl1pPr>
          </a:lstStyle>
          <a:p>
            <a:endParaRPr/>
          </a:p>
        </p:txBody>
      </p:sp>
      <p:sp>
        <p:nvSpPr>
          <p:cNvPr id="4" name="Holder 4"/>
          <p:cNvSpPr>
            <a:spLocks noGrp="1"/>
          </p:cNvSpPr>
          <p:nvPr>
            <p:ph type="ftr" sz="quarter" idx="5"/>
          </p:nvPr>
        </p:nvSpPr>
        <p:spPr>
          <a:xfrm>
            <a:off x="3635756" y="7033450"/>
            <a:ext cx="3421888"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33450"/>
            <a:ext cx="2459482" cy="37814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6/6/2018</a:t>
            </a:fld>
            <a:endParaRPr lang="en-US" dirty="0"/>
          </a:p>
        </p:txBody>
      </p:sp>
      <p:sp>
        <p:nvSpPr>
          <p:cNvPr id="6" name="Holder 6"/>
          <p:cNvSpPr>
            <a:spLocks noGrp="1"/>
          </p:cNvSpPr>
          <p:nvPr>
            <p:ph type="sldNum" sz="quarter" idx="7"/>
          </p:nvPr>
        </p:nvSpPr>
        <p:spPr>
          <a:xfrm>
            <a:off x="7699248" y="7033450"/>
            <a:ext cx="2459482" cy="378142"/>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slide" Target="slide36.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slide" Target="slide36.xml"/><Relationship Id="rId4" Type="http://schemas.openxmlformats.org/officeDocument/2006/relationships/slide" Target="slide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slide" Target="slide36.xml"/><Relationship Id="rId4" Type="http://schemas.openxmlformats.org/officeDocument/2006/relationships/slide" Target="slide7.xml"/></Relationships>
</file>

<file path=ppt/slides/_rels/slide2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slide" Target="slide36.xml"/><Relationship Id="rId4" Type="http://schemas.openxmlformats.org/officeDocument/2006/relationships/slide" Target="slide7.xml"/></Relationships>
</file>

<file path=ppt/slides/_rels/slide3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6.png"/><Relationship Id="rId4" Type="http://schemas.openxmlformats.org/officeDocument/2006/relationships/image" Target="../media/image35.png"/></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microsoft.com/office/2007/relationships/hdphoto" Target="../media/hdphoto1.wdp"/></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49.xml.rels><?xml version="1.0" encoding="UTF-8" standalone="yes"?>
<Relationships xmlns="http://schemas.openxmlformats.org/package/2006/relationships"><Relationship Id="rId3" Type="http://schemas.openxmlformats.org/officeDocument/2006/relationships/image" Target="../media/image47.tif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slide" Target="slide36.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Afbeelding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0693400" cy="7559758"/>
          </a:xfrm>
          <a:prstGeom prst="rect">
            <a:avLst/>
          </a:prstGeom>
        </p:spPr>
      </p:pic>
      <p:sp>
        <p:nvSpPr>
          <p:cNvPr id="2" name="Rectangle 1">
            <a:extLst>
              <a:ext uri="{FF2B5EF4-FFF2-40B4-BE49-F238E27FC236}">
                <a16:creationId xmlns="" xmlns:a16="http://schemas.microsoft.com/office/drawing/2014/main" id="{E50E8A92-CF97-43AD-B26F-FCBF0FF313D7}"/>
              </a:ext>
            </a:extLst>
          </p:cNvPr>
          <p:cNvSpPr/>
          <p:nvPr/>
        </p:nvSpPr>
        <p:spPr>
          <a:xfrm>
            <a:off x="0" y="6905625"/>
            <a:ext cx="10693400" cy="657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pic>
        <p:nvPicPr>
          <p:cNvPr id="5" name="Image 4">
            <a:extLst>
              <a:ext uri="{FF2B5EF4-FFF2-40B4-BE49-F238E27FC236}">
                <a16:creationId xmlns="" xmlns:a16="http://schemas.microsoft.com/office/drawing/2014/main" id="{BB1C7446-43A4-4CD9-B960-4D696160631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13500" y="7082367"/>
            <a:ext cx="946281" cy="227539"/>
          </a:xfrm>
          <a:prstGeom prst="rect">
            <a:avLst/>
          </a:prstGeom>
        </p:spPr>
      </p:pic>
      <p:pic>
        <p:nvPicPr>
          <p:cNvPr id="6" name="Image 5">
            <a:extLst>
              <a:ext uri="{FF2B5EF4-FFF2-40B4-BE49-F238E27FC236}">
                <a16:creationId xmlns="" xmlns:a16="http://schemas.microsoft.com/office/drawing/2014/main" id="{231B6513-1035-4EB3-BA17-063A65597CC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52430" y="6790151"/>
            <a:ext cx="900111" cy="900111"/>
          </a:xfrm>
          <a:prstGeom prst="rect">
            <a:avLst/>
          </a:prstGeom>
        </p:spPr>
      </p:pic>
      <p:pic>
        <p:nvPicPr>
          <p:cNvPr id="8" name="Image 7">
            <a:extLst>
              <a:ext uri="{FF2B5EF4-FFF2-40B4-BE49-F238E27FC236}">
                <a16:creationId xmlns="" xmlns:a16="http://schemas.microsoft.com/office/drawing/2014/main" id="{D87A6836-11D1-4CDC-AEE7-EEA3B76E733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34884" b="34108"/>
          <a:stretch/>
        </p:blipFill>
        <p:spPr>
          <a:xfrm>
            <a:off x="7365782" y="7052388"/>
            <a:ext cx="946281" cy="293420"/>
          </a:xfrm>
          <a:prstGeom prst="rect">
            <a:avLst/>
          </a:prstGeom>
        </p:spPr>
      </p:pic>
      <p:pic>
        <p:nvPicPr>
          <p:cNvPr id="10" name="Image 9">
            <a:extLst>
              <a:ext uri="{FF2B5EF4-FFF2-40B4-BE49-F238E27FC236}">
                <a16:creationId xmlns="" xmlns:a16="http://schemas.microsoft.com/office/drawing/2014/main" id="{E90D11C3-27B4-42DB-811A-DFCEE1BB000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30000" b="30000"/>
          <a:stretch/>
        </p:blipFill>
        <p:spPr>
          <a:xfrm>
            <a:off x="8450937" y="7075853"/>
            <a:ext cx="900111" cy="36004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801597" y="755098"/>
            <a:ext cx="5307103" cy="761049"/>
          </a:xfrm>
          <a:custGeom>
            <a:avLst/>
            <a:gdLst/>
            <a:ahLst/>
            <a:cxnLst/>
            <a:rect l="l" t="t" r="r" b="b"/>
            <a:pathLst>
              <a:path w="5925820" h="756285">
                <a:moveTo>
                  <a:pt x="123634" y="0"/>
                </a:moveTo>
                <a:lnTo>
                  <a:pt x="123634" y="123634"/>
                </a:lnTo>
                <a:lnTo>
                  <a:pt x="0" y="123634"/>
                </a:lnTo>
                <a:lnTo>
                  <a:pt x="0" y="632244"/>
                </a:lnTo>
                <a:lnTo>
                  <a:pt x="123634" y="632244"/>
                </a:lnTo>
                <a:lnTo>
                  <a:pt x="123634" y="755865"/>
                </a:lnTo>
                <a:lnTo>
                  <a:pt x="5801944" y="755865"/>
                </a:lnTo>
                <a:lnTo>
                  <a:pt x="5801944" y="632244"/>
                </a:lnTo>
                <a:lnTo>
                  <a:pt x="5925578" y="632244"/>
                </a:lnTo>
                <a:lnTo>
                  <a:pt x="5925578" y="123634"/>
                </a:lnTo>
                <a:lnTo>
                  <a:pt x="5801944" y="123634"/>
                </a:lnTo>
                <a:lnTo>
                  <a:pt x="5801944"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57814"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2812"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797242"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05652"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17716"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29867"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29867"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09999"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5078"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0496"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124322" y="885472"/>
            <a:ext cx="5126266" cy="697045"/>
          </a:xfrm>
          <a:prstGeom prst="rect">
            <a:avLst/>
          </a:prstGeom>
        </p:spPr>
        <p:txBody>
          <a:bodyPr vert="horz" wrap="square" lIns="0" tIns="95944" rIns="0" bIns="0" rtlCol="0">
            <a:spAutoFit/>
          </a:bodyPr>
          <a:lstStyle/>
          <a:p>
            <a:pPr marL="8255" algn="ctr">
              <a:lnSpc>
                <a:spcPct val="100000"/>
              </a:lnSpc>
            </a:pPr>
            <a:r>
              <a:rPr lang="nl-BE" sz="2100" spc="5" dirty="0"/>
              <a:t>Dit lespakket bestaat uit vijf blokken</a:t>
            </a:r>
            <a:br>
              <a:rPr lang="nl-BE" sz="2100" spc="5" dirty="0"/>
            </a:br>
            <a:endParaRPr sz="1800" dirty="0"/>
          </a:p>
        </p:txBody>
      </p:sp>
      <p:sp>
        <p:nvSpPr>
          <p:cNvPr id="30" name="object 21">
            <a:hlinkClick r:id="rId3" action="ppaction://hlinksldjump"/>
          </p:cNvPr>
          <p:cNvSpPr/>
          <p:nvPr/>
        </p:nvSpPr>
        <p:spPr>
          <a:xfrm>
            <a:off x="850900" y="2485104"/>
            <a:ext cx="9023350" cy="633095"/>
          </a:xfrm>
          <a:custGeom>
            <a:avLst/>
            <a:gdLst/>
            <a:ahLst/>
            <a:cxnLst/>
            <a:rect l="l" t="t" r="r" b="b"/>
            <a:pathLst>
              <a:path w="8655050" h="633094">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2" name="object 22">
            <a:hlinkClick r:id="rId4" action="ppaction://hlinksldjump"/>
          </p:cNvPr>
          <p:cNvSpPr/>
          <p:nvPr/>
        </p:nvSpPr>
        <p:spPr>
          <a:xfrm>
            <a:off x="850900" y="3331522"/>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3" name="object 23">
            <a:hlinkClick r:id="rId5" action="ppaction://hlinksldjump"/>
          </p:cNvPr>
          <p:cNvSpPr/>
          <p:nvPr/>
        </p:nvSpPr>
        <p:spPr>
          <a:xfrm>
            <a:off x="850900" y="4215130"/>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4" name="object 24">
            <a:hlinkClick r:id="" action="ppaction://noaction"/>
          </p:cNvPr>
          <p:cNvSpPr/>
          <p:nvPr/>
        </p:nvSpPr>
        <p:spPr>
          <a:xfrm>
            <a:off x="821149" y="5881653"/>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pPr algn="ctr">
              <a:spcBef>
                <a:spcPts val="3800"/>
              </a:spcBef>
            </a:pPr>
            <a:endParaRPr lang="nl-BE" dirty="0">
              <a:latin typeface="Helvetica"/>
              <a:cs typeface="Helvetica"/>
            </a:endParaRPr>
          </a:p>
        </p:txBody>
      </p:sp>
      <p:sp>
        <p:nvSpPr>
          <p:cNvPr id="35" name="object 26"/>
          <p:cNvSpPr/>
          <p:nvPr/>
        </p:nvSpPr>
        <p:spPr>
          <a:xfrm>
            <a:off x="5063253" y="2483582"/>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6" name="object 27"/>
          <p:cNvSpPr/>
          <p:nvPr/>
        </p:nvSpPr>
        <p:spPr>
          <a:xfrm>
            <a:off x="5063253" y="3330001"/>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7" name="object 28"/>
          <p:cNvSpPr/>
          <p:nvPr/>
        </p:nvSpPr>
        <p:spPr>
          <a:xfrm>
            <a:off x="5063253" y="4209415"/>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8" name="object 29"/>
          <p:cNvSpPr/>
          <p:nvPr/>
        </p:nvSpPr>
        <p:spPr>
          <a:xfrm>
            <a:off x="5063253" y="5076825"/>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9" name="object 23">
            <a:hlinkClick r:id="rId5" action="ppaction://hlinksldjump"/>
          </p:cNvPr>
          <p:cNvSpPr/>
          <p:nvPr/>
        </p:nvSpPr>
        <p:spPr>
          <a:xfrm>
            <a:off x="850900" y="5076825"/>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40" name="object 28"/>
          <p:cNvSpPr/>
          <p:nvPr/>
        </p:nvSpPr>
        <p:spPr>
          <a:xfrm>
            <a:off x="5063253" y="5073967"/>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41" name="object 28"/>
          <p:cNvSpPr/>
          <p:nvPr/>
        </p:nvSpPr>
        <p:spPr>
          <a:xfrm>
            <a:off x="5063253" y="5867350"/>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42" name="object 31"/>
          <p:cNvSpPr txBox="1"/>
          <p:nvPr/>
        </p:nvSpPr>
        <p:spPr>
          <a:xfrm>
            <a:off x="1065317" y="2593629"/>
            <a:ext cx="8561186" cy="3919022"/>
          </a:xfrm>
          <a:prstGeom prst="rect">
            <a:avLst/>
          </a:prstGeom>
        </p:spPr>
        <p:txBody>
          <a:bodyPr vert="horz" wrap="square" lIns="0" tIns="0" rIns="0" bIns="0" rtlCol="0">
            <a:spAutoFit/>
          </a:bodyPr>
          <a:lstStyle/>
          <a:p>
            <a:pPr algn="ctr">
              <a:spcBef>
                <a:spcPts val="3800"/>
              </a:spcBef>
            </a:pPr>
            <a:r>
              <a:rPr lang="nl-BE" sz="2500" b="1" spc="-35" dirty="0">
                <a:solidFill>
                  <a:srgbClr val="575756"/>
                </a:solidFill>
                <a:latin typeface="Helvetica"/>
                <a:cs typeface="Helvetica"/>
              </a:rPr>
              <a:t>1. Het klimaat slaat op hol – De klimaatverandering</a:t>
            </a:r>
            <a:endParaRPr sz="2500" dirty="0">
              <a:latin typeface="Helvetica"/>
              <a:cs typeface="Helvetica"/>
            </a:endParaRPr>
          </a:p>
          <a:p>
            <a:pPr marL="635" algn="ctr">
              <a:spcBef>
                <a:spcPts val="3800"/>
              </a:spcBef>
            </a:pPr>
            <a:r>
              <a:rPr lang="nl-BE" sz="2500" b="1" spc="-5" dirty="0">
                <a:solidFill>
                  <a:srgbClr val="575756"/>
                </a:solidFill>
                <a:latin typeface="Helvetica"/>
                <a:cs typeface="Helvetica"/>
              </a:rPr>
              <a:t>2. Energie – Wat doen we ermee?</a:t>
            </a:r>
            <a:endParaRPr sz="2500" dirty="0">
              <a:latin typeface="Helvetica"/>
              <a:cs typeface="Helvetica"/>
            </a:endParaRPr>
          </a:p>
          <a:p>
            <a:pPr algn="ctr">
              <a:spcBef>
                <a:spcPts val="3800"/>
              </a:spcBef>
            </a:pPr>
            <a:r>
              <a:rPr lang="nl-BE" sz="2500" b="1" spc="-5" dirty="0">
                <a:solidFill>
                  <a:srgbClr val="575756"/>
                </a:solidFill>
                <a:latin typeface="Helvetica"/>
                <a:cs typeface="Helvetica"/>
              </a:rPr>
              <a:t>3. Energie – Waar komt het vandaan?</a:t>
            </a:r>
            <a:endParaRPr sz="2500" dirty="0">
              <a:latin typeface="Helvetica"/>
              <a:cs typeface="Helvetica"/>
            </a:endParaRPr>
          </a:p>
          <a:p>
            <a:pPr algn="ctr">
              <a:spcBef>
                <a:spcPts val="3800"/>
              </a:spcBef>
            </a:pPr>
            <a:r>
              <a:rPr lang="nl-BE" sz="2500" b="1" spc="-30" dirty="0">
                <a:solidFill>
                  <a:srgbClr val="575756"/>
                </a:solidFill>
                <a:latin typeface="Helvetica"/>
                <a:cs typeface="Helvetica"/>
              </a:rPr>
              <a:t>4. Elektriciteit – Hoe raakt het tot aan je huis?</a:t>
            </a:r>
          </a:p>
          <a:p>
            <a:pPr algn="ctr">
              <a:spcBef>
                <a:spcPts val="3800"/>
              </a:spcBef>
            </a:pPr>
            <a:r>
              <a:rPr lang="nl-BE" sz="2500" b="1" spc="-30" dirty="0">
                <a:solidFill>
                  <a:srgbClr val="575756"/>
                </a:solidFill>
                <a:latin typeface="Helvetica"/>
                <a:cs typeface="Helvetica"/>
              </a:rPr>
              <a:t>5. Er moet wat veranderen – De energietransitie  </a:t>
            </a:r>
            <a:endParaRPr sz="2500" dirty="0">
              <a:latin typeface="Helvetica"/>
              <a:cs typeface="Helvetica"/>
            </a:endParaRPr>
          </a:p>
        </p:txBody>
      </p:sp>
    </p:spTree>
    <p:extLst>
      <p:ext uri="{BB962C8B-B14F-4D97-AF65-F5344CB8AC3E}">
        <p14:creationId xmlns:p14="http://schemas.microsoft.com/office/powerpoint/2010/main" val="12182945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rgbClr val="E7E3E5"/>
        </a:solidFill>
        <a:effectLst/>
      </p:bgPr>
    </p:bg>
    <p:spTree>
      <p:nvGrpSpPr>
        <p:cNvPr id="1" name=""/>
        <p:cNvGrpSpPr/>
        <p:nvPr/>
      </p:nvGrpSpPr>
      <p:grpSpPr>
        <a:xfrm>
          <a:off x="0" y="0"/>
          <a:ext cx="0" cy="0"/>
          <a:chOff x="0" y="0"/>
          <a:chExt cx="0" cy="0"/>
        </a:xfrm>
      </p:grpSpPr>
      <p:sp>
        <p:nvSpPr>
          <p:cNvPr id="3" name="object 3"/>
          <p:cNvSpPr/>
          <p:nvPr/>
        </p:nvSpPr>
        <p:spPr>
          <a:xfrm>
            <a:off x="2383212" y="2065897"/>
            <a:ext cx="5925820" cy="3428365"/>
          </a:xfrm>
          <a:custGeom>
            <a:avLst/>
            <a:gdLst/>
            <a:ahLst/>
            <a:cxnLst/>
            <a:rect l="l" t="t" r="r" b="b"/>
            <a:pathLst>
              <a:path w="5925820" h="3428365">
                <a:moveTo>
                  <a:pt x="123634" y="0"/>
                </a:moveTo>
                <a:lnTo>
                  <a:pt x="123634" y="123634"/>
                </a:lnTo>
                <a:lnTo>
                  <a:pt x="0" y="123634"/>
                </a:lnTo>
                <a:lnTo>
                  <a:pt x="0" y="3304578"/>
                </a:lnTo>
                <a:lnTo>
                  <a:pt x="123634" y="3304578"/>
                </a:lnTo>
                <a:lnTo>
                  <a:pt x="123634" y="3428212"/>
                </a:lnTo>
                <a:lnTo>
                  <a:pt x="5801944" y="3428212"/>
                </a:lnTo>
                <a:lnTo>
                  <a:pt x="5801944" y="3304578"/>
                </a:lnTo>
                <a:lnTo>
                  <a:pt x="5925578" y="3304578"/>
                </a:lnTo>
                <a:lnTo>
                  <a:pt x="5925578" y="123634"/>
                </a:lnTo>
                <a:lnTo>
                  <a:pt x="5801944" y="123634"/>
                </a:lnTo>
                <a:lnTo>
                  <a:pt x="5801944" y="0"/>
                </a:lnTo>
                <a:lnTo>
                  <a:pt x="123634" y="0"/>
                </a:lnTo>
                <a:close/>
              </a:path>
            </a:pathLst>
          </a:custGeom>
          <a:ln w="69786">
            <a:solidFill>
              <a:schemeClr val="bg1"/>
            </a:solidFill>
          </a:ln>
        </p:spPr>
        <p:txBody>
          <a:bodyPr wrap="square" lIns="0" tIns="0" rIns="0" bIns="0" rtlCol="0"/>
          <a:lstStyle/>
          <a:p>
            <a:endParaRPr/>
          </a:p>
        </p:txBody>
      </p:sp>
      <p:sp>
        <p:nvSpPr>
          <p:cNvPr id="4" name="object 4"/>
          <p:cNvSpPr txBox="1"/>
          <p:nvPr/>
        </p:nvSpPr>
        <p:spPr>
          <a:xfrm>
            <a:off x="5340186" y="3059727"/>
            <a:ext cx="2825914" cy="1585434"/>
          </a:xfrm>
          <a:prstGeom prst="rect">
            <a:avLst/>
          </a:prstGeom>
        </p:spPr>
        <p:txBody>
          <a:bodyPr vert="horz" wrap="square" lIns="0" tIns="0" rIns="0" bIns="0" rtlCol="0">
            <a:spAutoFit/>
          </a:bodyPr>
          <a:lstStyle/>
          <a:p>
            <a:pPr marL="12700" marR="5080" indent="85090">
              <a:lnSpc>
                <a:spcPct val="100600"/>
              </a:lnSpc>
            </a:pPr>
            <a:r>
              <a:rPr lang="nl-BE" sz="3400" b="1" spc="5" dirty="0">
                <a:solidFill>
                  <a:srgbClr val="575756"/>
                </a:solidFill>
                <a:latin typeface="Helvetica"/>
                <a:cs typeface="Helvetica"/>
              </a:rPr>
              <a:t>Energie – Waar komt het vandaan?</a:t>
            </a:r>
            <a:endParaRPr sz="3400" dirty="0">
              <a:latin typeface="Helvetica"/>
              <a:cs typeface="Helvetica"/>
            </a:endParaRPr>
          </a:p>
        </p:txBody>
      </p:sp>
      <p:sp>
        <p:nvSpPr>
          <p:cNvPr id="5" name="object 5"/>
          <p:cNvSpPr/>
          <p:nvPr/>
        </p:nvSpPr>
        <p:spPr>
          <a:xfrm>
            <a:off x="5120065" y="2837600"/>
            <a:ext cx="1097280" cy="0"/>
          </a:xfrm>
          <a:custGeom>
            <a:avLst/>
            <a:gdLst/>
            <a:ahLst/>
            <a:cxnLst/>
            <a:rect l="l" t="t" r="r" b="b"/>
            <a:pathLst>
              <a:path w="1097279">
                <a:moveTo>
                  <a:pt x="0" y="0"/>
                </a:moveTo>
                <a:lnTo>
                  <a:pt x="1097127" y="0"/>
                </a:lnTo>
              </a:path>
            </a:pathLst>
          </a:custGeom>
          <a:ln w="69786">
            <a:solidFill>
              <a:schemeClr val="bg1"/>
            </a:solidFill>
          </a:ln>
        </p:spPr>
        <p:txBody>
          <a:bodyPr wrap="square" lIns="0" tIns="0" rIns="0" bIns="0" rtlCol="0"/>
          <a:lstStyle/>
          <a:p>
            <a:endParaRPr/>
          </a:p>
        </p:txBody>
      </p:sp>
      <p:sp>
        <p:nvSpPr>
          <p:cNvPr id="6" name="object 6"/>
          <p:cNvSpPr/>
          <p:nvPr/>
        </p:nvSpPr>
        <p:spPr>
          <a:xfrm>
            <a:off x="6667200" y="2819806"/>
            <a:ext cx="1097280" cy="0"/>
          </a:xfrm>
          <a:custGeom>
            <a:avLst/>
            <a:gdLst/>
            <a:ahLst/>
            <a:cxnLst/>
            <a:rect l="l" t="t" r="r" b="b"/>
            <a:pathLst>
              <a:path w="1097279">
                <a:moveTo>
                  <a:pt x="0" y="0"/>
                </a:moveTo>
                <a:lnTo>
                  <a:pt x="1097127" y="0"/>
                </a:lnTo>
              </a:path>
            </a:pathLst>
          </a:custGeom>
          <a:ln w="69786">
            <a:solidFill>
              <a:schemeClr val="bg1"/>
            </a:solidFill>
          </a:ln>
        </p:spPr>
        <p:txBody>
          <a:bodyPr wrap="square" lIns="0" tIns="0" rIns="0" bIns="0" rtlCol="0"/>
          <a:lstStyle/>
          <a:p>
            <a:endParaRPr/>
          </a:p>
        </p:txBody>
      </p:sp>
      <p:sp>
        <p:nvSpPr>
          <p:cNvPr id="7" name="object 7"/>
          <p:cNvSpPr/>
          <p:nvPr/>
        </p:nvSpPr>
        <p:spPr>
          <a:xfrm>
            <a:off x="6324793" y="2693506"/>
            <a:ext cx="258445" cy="258445"/>
          </a:xfrm>
          <a:custGeom>
            <a:avLst/>
            <a:gdLst/>
            <a:ahLst/>
            <a:cxnLst/>
            <a:rect l="l" t="t" r="r" b="b"/>
            <a:pathLst>
              <a:path w="258445" h="258444">
                <a:moveTo>
                  <a:pt x="129171" y="0"/>
                </a:moveTo>
                <a:lnTo>
                  <a:pt x="78893" y="10151"/>
                </a:lnTo>
                <a:lnTo>
                  <a:pt x="37834" y="37834"/>
                </a:lnTo>
                <a:lnTo>
                  <a:pt x="10151" y="78893"/>
                </a:lnTo>
                <a:lnTo>
                  <a:pt x="0" y="129171"/>
                </a:lnTo>
                <a:lnTo>
                  <a:pt x="10151" y="179449"/>
                </a:lnTo>
                <a:lnTo>
                  <a:pt x="37834" y="220508"/>
                </a:lnTo>
                <a:lnTo>
                  <a:pt x="78893" y="248191"/>
                </a:lnTo>
                <a:lnTo>
                  <a:pt x="129171" y="258343"/>
                </a:lnTo>
                <a:lnTo>
                  <a:pt x="179449" y="248191"/>
                </a:lnTo>
                <a:lnTo>
                  <a:pt x="220508" y="220508"/>
                </a:lnTo>
                <a:lnTo>
                  <a:pt x="248191" y="179449"/>
                </a:lnTo>
                <a:lnTo>
                  <a:pt x="258343" y="129171"/>
                </a:lnTo>
                <a:lnTo>
                  <a:pt x="248191" y="78893"/>
                </a:lnTo>
                <a:lnTo>
                  <a:pt x="220508" y="37834"/>
                </a:lnTo>
                <a:lnTo>
                  <a:pt x="179449" y="10151"/>
                </a:lnTo>
                <a:lnTo>
                  <a:pt x="129171" y="0"/>
                </a:lnTo>
                <a:close/>
              </a:path>
            </a:pathLst>
          </a:custGeom>
          <a:solidFill>
            <a:srgbClr val="FBF5B6"/>
          </a:solidFill>
        </p:spPr>
        <p:txBody>
          <a:bodyPr wrap="square" lIns="0" tIns="0" rIns="0" bIns="0" rtlCol="0"/>
          <a:lstStyle/>
          <a:p>
            <a:endParaRPr/>
          </a:p>
        </p:txBody>
      </p:sp>
      <p:sp>
        <p:nvSpPr>
          <p:cNvPr id="8" name="object 8"/>
          <p:cNvSpPr/>
          <p:nvPr/>
        </p:nvSpPr>
        <p:spPr>
          <a:xfrm>
            <a:off x="6208829" y="2577551"/>
            <a:ext cx="490855" cy="490855"/>
          </a:xfrm>
          <a:custGeom>
            <a:avLst/>
            <a:gdLst/>
            <a:ahLst/>
            <a:cxnLst/>
            <a:rect l="l" t="t" r="r" b="b"/>
            <a:pathLst>
              <a:path w="490854" h="490855">
                <a:moveTo>
                  <a:pt x="245135" y="0"/>
                </a:moveTo>
                <a:lnTo>
                  <a:pt x="195732" y="4979"/>
                </a:lnTo>
                <a:lnTo>
                  <a:pt x="149718" y="19262"/>
                </a:lnTo>
                <a:lnTo>
                  <a:pt x="108078" y="41862"/>
                </a:lnTo>
                <a:lnTo>
                  <a:pt x="71799" y="71794"/>
                </a:lnTo>
                <a:lnTo>
                  <a:pt x="41865" y="108073"/>
                </a:lnTo>
                <a:lnTo>
                  <a:pt x="19264" y="149713"/>
                </a:lnTo>
                <a:lnTo>
                  <a:pt x="4980" y="195729"/>
                </a:lnTo>
                <a:lnTo>
                  <a:pt x="0" y="245135"/>
                </a:lnTo>
                <a:lnTo>
                  <a:pt x="4980" y="294538"/>
                </a:lnTo>
                <a:lnTo>
                  <a:pt x="19264" y="340552"/>
                </a:lnTo>
                <a:lnTo>
                  <a:pt x="41865" y="382191"/>
                </a:lnTo>
                <a:lnTo>
                  <a:pt x="71799" y="418471"/>
                </a:lnTo>
                <a:lnTo>
                  <a:pt x="108078" y="448404"/>
                </a:lnTo>
                <a:lnTo>
                  <a:pt x="149718" y="471006"/>
                </a:lnTo>
                <a:lnTo>
                  <a:pt x="195732" y="485290"/>
                </a:lnTo>
                <a:lnTo>
                  <a:pt x="245135" y="490270"/>
                </a:lnTo>
                <a:lnTo>
                  <a:pt x="294538" y="485290"/>
                </a:lnTo>
                <a:lnTo>
                  <a:pt x="340552" y="471006"/>
                </a:lnTo>
                <a:lnTo>
                  <a:pt x="380588" y="449275"/>
                </a:lnTo>
                <a:lnTo>
                  <a:pt x="241287" y="449275"/>
                </a:lnTo>
                <a:lnTo>
                  <a:pt x="200735" y="445182"/>
                </a:lnTo>
                <a:lnTo>
                  <a:pt x="162942" y="433446"/>
                </a:lnTo>
                <a:lnTo>
                  <a:pt x="128742" y="414883"/>
                </a:lnTo>
                <a:lnTo>
                  <a:pt x="98971" y="390309"/>
                </a:lnTo>
                <a:lnTo>
                  <a:pt x="74396" y="360535"/>
                </a:lnTo>
                <a:lnTo>
                  <a:pt x="55833" y="326329"/>
                </a:lnTo>
                <a:lnTo>
                  <a:pt x="44098" y="288528"/>
                </a:lnTo>
                <a:lnTo>
                  <a:pt x="40005" y="247967"/>
                </a:lnTo>
                <a:lnTo>
                  <a:pt x="44098" y="207413"/>
                </a:lnTo>
                <a:lnTo>
                  <a:pt x="55833" y="169614"/>
                </a:lnTo>
                <a:lnTo>
                  <a:pt x="74396" y="135407"/>
                </a:lnTo>
                <a:lnTo>
                  <a:pt x="98971" y="105625"/>
                </a:lnTo>
                <a:lnTo>
                  <a:pt x="128752" y="81051"/>
                </a:lnTo>
                <a:lnTo>
                  <a:pt x="162960" y="62490"/>
                </a:lnTo>
                <a:lnTo>
                  <a:pt x="200758" y="50758"/>
                </a:lnTo>
                <a:lnTo>
                  <a:pt x="241312" y="46672"/>
                </a:lnTo>
                <a:lnTo>
                  <a:pt x="388021" y="46672"/>
                </a:lnTo>
                <a:lnTo>
                  <a:pt x="382191" y="41862"/>
                </a:lnTo>
                <a:lnTo>
                  <a:pt x="340552" y="19262"/>
                </a:lnTo>
                <a:lnTo>
                  <a:pt x="294538" y="4979"/>
                </a:lnTo>
                <a:lnTo>
                  <a:pt x="245135" y="0"/>
                </a:lnTo>
                <a:close/>
              </a:path>
              <a:path w="490854" h="490855">
                <a:moveTo>
                  <a:pt x="388021" y="46672"/>
                </a:moveTo>
                <a:lnTo>
                  <a:pt x="241312" y="46672"/>
                </a:lnTo>
                <a:lnTo>
                  <a:pt x="281889" y="50765"/>
                </a:lnTo>
                <a:lnTo>
                  <a:pt x="319682" y="62499"/>
                </a:lnTo>
                <a:lnTo>
                  <a:pt x="353882" y="81058"/>
                </a:lnTo>
                <a:lnTo>
                  <a:pt x="383654" y="105625"/>
                </a:lnTo>
                <a:lnTo>
                  <a:pt x="408228" y="135407"/>
                </a:lnTo>
                <a:lnTo>
                  <a:pt x="426791" y="169614"/>
                </a:lnTo>
                <a:lnTo>
                  <a:pt x="438527" y="207413"/>
                </a:lnTo>
                <a:lnTo>
                  <a:pt x="442620" y="247967"/>
                </a:lnTo>
                <a:lnTo>
                  <a:pt x="438527" y="288528"/>
                </a:lnTo>
                <a:lnTo>
                  <a:pt x="426791" y="326329"/>
                </a:lnTo>
                <a:lnTo>
                  <a:pt x="408228" y="360535"/>
                </a:lnTo>
                <a:lnTo>
                  <a:pt x="383654" y="390309"/>
                </a:lnTo>
                <a:lnTo>
                  <a:pt x="353874" y="414885"/>
                </a:lnTo>
                <a:lnTo>
                  <a:pt x="319670" y="433450"/>
                </a:lnTo>
                <a:lnTo>
                  <a:pt x="281871" y="445187"/>
                </a:lnTo>
                <a:lnTo>
                  <a:pt x="241312" y="449275"/>
                </a:lnTo>
                <a:lnTo>
                  <a:pt x="380588" y="449275"/>
                </a:lnTo>
                <a:lnTo>
                  <a:pt x="418471" y="418471"/>
                </a:lnTo>
                <a:lnTo>
                  <a:pt x="448404" y="382191"/>
                </a:lnTo>
                <a:lnTo>
                  <a:pt x="471006" y="340552"/>
                </a:lnTo>
                <a:lnTo>
                  <a:pt x="485290" y="294538"/>
                </a:lnTo>
                <a:lnTo>
                  <a:pt x="490270" y="245135"/>
                </a:lnTo>
                <a:lnTo>
                  <a:pt x="485290" y="195729"/>
                </a:lnTo>
                <a:lnTo>
                  <a:pt x="471006" y="149713"/>
                </a:lnTo>
                <a:lnTo>
                  <a:pt x="448404" y="108073"/>
                </a:lnTo>
                <a:lnTo>
                  <a:pt x="418471" y="71794"/>
                </a:lnTo>
                <a:lnTo>
                  <a:pt x="388021" y="46672"/>
                </a:lnTo>
                <a:close/>
              </a:path>
            </a:pathLst>
          </a:custGeom>
          <a:solidFill>
            <a:srgbClr val="E6E3E4"/>
          </a:solidFill>
        </p:spPr>
        <p:txBody>
          <a:bodyPr wrap="square" lIns="0" tIns="0" rIns="0" bIns="0" rtlCol="0"/>
          <a:lstStyle/>
          <a:p>
            <a:endParaRPr/>
          </a:p>
        </p:txBody>
      </p:sp>
      <p:sp>
        <p:nvSpPr>
          <p:cNvPr id="9" name="object 9"/>
          <p:cNvSpPr/>
          <p:nvPr/>
        </p:nvSpPr>
        <p:spPr>
          <a:xfrm>
            <a:off x="6248144" y="2616851"/>
            <a:ext cx="412115" cy="412115"/>
          </a:xfrm>
          <a:custGeom>
            <a:avLst/>
            <a:gdLst/>
            <a:ahLst/>
            <a:cxnLst/>
            <a:rect l="l" t="t" r="r" b="b"/>
            <a:pathLst>
              <a:path w="412115" h="412114">
                <a:moveTo>
                  <a:pt x="205816" y="0"/>
                </a:moveTo>
                <a:lnTo>
                  <a:pt x="164353" y="4185"/>
                </a:lnTo>
                <a:lnTo>
                  <a:pt x="125707" y="16184"/>
                </a:lnTo>
                <a:lnTo>
                  <a:pt x="90733" y="35163"/>
                </a:lnTo>
                <a:lnTo>
                  <a:pt x="60286" y="60286"/>
                </a:lnTo>
                <a:lnTo>
                  <a:pt x="35161" y="90734"/>
                </a:lnTo>
                <a:lnTo>
                  <a:pt x="16179" y="125709"/>
                </a:lnTo>
                <a:lnTo>
                  <a:pt x="4179" y="164358"/>
                </a:lnTo>
                <a:lnTo>
                  <a:pt x="0" y="205828"/>
                </a:lnTo>
                <a:lnTo>
                  <a:pt x="4179" y="247298"/>
                </a:lnTo>
                <a:lnTo>
                  <a:pt x="16179" y="285948"/>
                </a:lnTo>
                <a:lnTo>
                  <a:pt x="35161" y="320923"/>
                </a:lnTo>
                <a:lnTo>
                  <a:pt x="60286" y="351370"/>
                </a:lnTo>
                <a:lnTo>
                  <a:pt x="90733" y="376494"/>
                </a:lnTo>
                <a:lnTo>
                  <a:pt x="125707" y="395473"/>
                </a:lnTo>
                <a:lnTo>
                  <a:pt x="164353" y="407472"/>
                </a:lnTo>
                <a:lnTo>
                  <a:pt x="205816" y="411657"/>
                </a:lnTo>
                <a:lnTo>
                  <a:pt x="247286" y="407472"/>
                </a:lnTo>
                <a:lnTo>
                  <a:pt x="285935" y="395473"/>
                </a:lnTo>
                <a:lnTo>
                  <a:pt x="310548" y="382117"/>
                </a:lnTo>
                <a:lnTo>
                  <a:pt x="205816" y="382117"/>
                </a:lnTo>
                <a:lnTo>
                  <a:pt x="170280" y="378533"/>
                </a:lnTo>
                <a:lnTo>
                  <a:pt x="107271" y="352015"/>
                </a:lnTo>
                <a:lnTo>
                  <a:pt x="59635" y="304380"/>
                </a:lnTo>
                <a:lnTo>
                  <a:pt x="33118" y="241371"/>
                </a:lnTo>
                <a:lnTo>
                  <a:pt x="29540" y="205828"/>
                </a:lnTo>
                <a:lnTo>
                  <a:pt x="33118" y="170285"/>
                </a:lnTo>
                <a:lnTo>
                  <a:pt x="59635" y="107277"/>
                </a:lnTo>
                <a:lnTo>
                  <a:pt x="107271" y="59642"/>
                </a:lnTo>
                <a:lnTo>
                  <a:pt x="170280" y="33124"/>
                </a:lnTo>
                <a:lnTo>
                  <a:pt x="205816" y="29540"/>
                </a:lnTo>
                <a:lnTo>
                  <a:pt x="310548" y="29540"/>
                </a:lnTo>
                <a:lnTo>
                  <a:pt x="285935" y="16184"/>
                </a:lnTo>
                <a:lnTo>
                  <a:pt x="247286" y="4185"/>
                </a:lnTo>
                <a:lnTo>
                  <a:pt x="205816" y="0"/>
                </a:lnTo>
                <a:close/>
              </a:path>
              <a:path w="412115" h="412114">
                <a:moveTo>
                  <a:pt x="310548" y="29540"/>
                </a:moveTo>
                <a:lnTo>
                  <a:pt x="205816" y="29540"/>
                </a:lnTo>
                <a:lnTo>
                  <a:pt x="241359" y="33124"/>
                </a:lnTo>
                <a:lnTo>
                  <a:pt x="274437" y="43391"/>
                </a:lnTo>
                <a:lnTo>
                  <a:pt x="330466" y="81178"/>
                </a:lnTo>
                <a:lnTo>
                  <a:pt x="368253" y="137207"/>
                </a:lnTo>
                <a:lnTo>
                  <a:pt x="382104" y="205828"/>
                </a:lnTo>
                <a:lnTo>
                  <a:pt x="378520" y="241371"/>
                </a:lnTo>
                <a:lnTo>
                  <a:pt x="352002" y="304380"/>
                </a:lnTo>
                <a:lnTo>
                  <a:pt x="304367" y="352015"/>
                </a:lnTo>
                <a:lnTo>
                  <a:pt x="241359" y="378533"/>
                </a:lnTo>
                <a:lnTo>
                  <a:pt x="205816" y="382117"/>
                </a:lnTo>
                <a:lnTo>
                  <a:pt x="310548" y="382117"/>
                </a:lnTo>
                <a:lnTo>
                  <a:pt x="351358" y="351370"/>
                </a:lnTo>
                <a:lnTo>
                  <a:pt x="376481" y="320923"/>
                </a:lnTo>
                <a:lnTo>
                  <a:pt x="395460" y="285948"/>
                </a:lnTo>
                <a:lnTo>
                  <a:pt x="407459" y="247298"/>
                </a:lnTo>
                <a:lnTo>
                  <a:pt x="411645" y="205828"/>
                </a:lnTo>
                <a:lnTo>
                  <a:pt x="407459" y="164358"/>
                </a:lnTo>
                <a:lnTo>
                  <a:pt x="395460" y="125709"/>
                </a:lnTo>
                <a:lnTo>
                  <a:pt x="376481" y="90734"/>
                </a:lnTo>
                <a:lnTo>
                  <a:pt x="351358" y="60286"/>
                </a:lnTo>
                <a:lnTo>
                  <a:pt x="320910" y="35163"/>
                </a:lnTo>
                <a:lnTo>
                  <a:pt x="310548" y="29540"/>
                </a:lnTo>
                <a:close/>
              </a:path>
            </a:pathLst>
          </a:custGeom>
          <a:solidFill>
            <a:srgbClr val="575756"/>
          </a:solidFill>
        </p:spPr>
        <p:txBody>
          <a:bodyPr wrap="square" lIns="0" tIns="0" rIns="0" bIns="0" rtlCol="0"/>
          <a:lstStyle/>
          <a:p>
            <a:endParaRPr/>
          </a:p>
        </p:txBody>
      </p:sp>
      <p:sp>
        <p:nvSpPr>
          <p:cNvPr id="10" name="object 10"/>
          <p:cNvSpPr/>
          <p:nvPr/>
        </p:nvSpPr>
        <p:spPr>
          <a:xfrm>
            <a:off x="6579236" y="2706985"/>
            <a:ext cx="61594" cy="41275"/>
          </a:xfrm>
          <a:custGeom>
            <a:avLst/>
            <a:gdLst/>
            <a:ahLst/>
            <a:cxnLst/>
            <a:rect l="l" t="t" r="r" b="b"/>
            <a:pathLst>
              <a:path w="61595" h="41275">
                <a:moveTo>
                  <a:pt x="47434" y="0"/>
                </a:moveTo>
                <a:lnTo>
                  <a:pt x="0" y="30924"/>
                </a:lnTo>
                <a:lnTo>
                  <a:pt x="5321" y="41135"/>
                </a:lnTo>
                <a:lnTo>
                  <a:pt x="61264" y="22148"/>
                </a:lnTo>
                <a:lnTo>
                  <a:pt x="57512" y="15116"/>
                </a:lnTo>
                <a:lnTo>
                  <a:pt x="54821" y="10464"/>
                </a:lnTo>
                <a:lnTo>
                  <a:pt x="51893" y="6118"/>
                </a:lnTo>
                <a:lnTo>
                  <a:pt x="47434" y="0"/>
                </a:lnTo>
                <a:close/>
              </a:path>
            </a:pathLst>
          </a:custGeom>
          <a:solidFill>
            <a:srgbClr val="FAEB41"/>
          </a:solidFill>
        </p:spPr>
        <p:txBody>
          <a:bodyPr wrap="square" lIns="0" tIns="0" rIns="0" bIns="0" rtlCol="0"/>
          <a:lstStyle/>
          <a:p>
            <a:endParaRPr/>
          </a:p>
        </p:txBody>
      </p:sp>
      <p:sp>
        <p:nvSpPr>
          <p:cNvPr id="11" name="object 11"/>
          <p:cNvSpPr/>
          <p:nvPr/>
        </p:nvSpPr>
        <p:spPr>
          <a:xfrm>
            <a:off x="6268312" y="2707140"/>
            <a:ext cx="62230" cy="41275"/>
          </a:xfrm>
          <a:custGeom>
            <a:avLst/>
            <a:gdLst/>
            <a:ahLst/>
            <a:cxnLst/>
            <a:rect l="l" t="t" r="r" b="b"/>
            <a:pathLst>
              <a:path w="62229" h="41275">
                <a:moveTo>
                  <a:pt x="13843" y="0"/>
                </a:moveTo>
                <a:lnTo>
                  <a:pt x="9383" y="6118"/>
                </a:lnTo>
                <a:lnTo>
                  <a:pt x="6454" y="10466"/>
                </a:lnTo>
                <a:lnTo>
                  <a:pt x="3759" y="15121"/>
                </a:lnTo>
                <a:lnTo>
                  <a:pt x="0" y="22161"/>
                </a:lnTo>
                <a:lnTo>
                  <a:pt x="57327" y="41135"/>
                </a:lnTo>
                <a:lnTo>
                  <a:pt x="61849" y="31292"/>
                </a:lnTo>
                <a:lnTo>
                  <a:pt x="13843" y="0"/>
                </a:lnTo>
                <a:close/>
              </a:path>
            </a:pathLst>
          </a:custGeom>
          <a:solidFill>
            <a:srgbClr val="FAEB41"/>
          </a:solidFill>
        </p:spPr>
        <p:txBody>
          <a:bodyPr wrap="square" lIns="0" tIns="0" rIns="0" bIns="0" rtlCol="0"/>
          <a:lstStyle/>
          <a:p>
            <a:endParaRPr/>
          </a:p>
        </p:txBody>
      </p:sp>
      <p:sp>
        <p:nvSpPr>
          <p:cNvPr id="12" name="object 12"/>
          <p:cNvSpPr/>
          <p:nvPr/>
        </p:nvSpPr>
        <p:spPr>
          <a:xfrm>
            <a:off x="6545036" y="2656902"/>
            <a:ext cx="50800" cy="46355"/>
          </a:xfrm>
          <a:custGeom>
            <a:avLst/>
            <a:gdLst/>
            <a:ahLst/>
            <a:cxnLst/>
            <a:rect l="l" t="t" r="r" b="b"/>
            <a:pathLst>
              <a:path w="50800" h="46355">
                <a:moveTo>
                  <a:pt x="32562" y="0"/>
                </a:moveTo>
                <a:lnTo>
                  <a:pt x="0" y="39674"/>
                </a:lnTo>
                <a:lnTo>
                  <a:pt x="7391" y="46291"/>
                </a:lnTo>
                <a:lnTo>
                  <a:pt x="50393" y="14808"/>
                </a:lnTo>
                <a:lnTo>
                  <a:pt x="41998" y="6769"/>
                </a:lnTo>
                <a:lnTo>
                  <a:pt x="32562" y="0"/>
                </a:lnTo>
                <a:close/>
              </a:path>
            </a:pathLst>
          </a:custGeom>
          <a:solidFill>
            <a:srgbClr val="FAEB41"/>
          </a:solidFill>
        </p:spPr>
        <p:txBody>
          <a:bodyPr wrap="square" lIns="0" tIns="0" rIns="0" bIns="0" rtlCol="0"/>
          <a:lstStyle/>
          <a:p>
            <a:endParaRPr/>
          </a:p>
        </p:txBody>
      </p:sp>
      <p:sp>
        <p:nvSpPr>
          <p:cNvPr id="13" name="object 13"/>
          <p:cNvSpPr/>
          <p:nvPr/>
        </p:nvSpPr>
        <p:spPr>
          <a:xfrm>
            <a:off x="6305802" y="2659830"/>
            <a:ext cx="51435" cy="48260"/>
          </a:xfrm>
          <a:custGeom>
            <a:avLst/>
            <a:gdLst/>
            <a:ahLst/>
            <a:cxnLst/>
            <a:rect l="l" t="t" r="r" b="b"/>
            <a:pathLst>
              <a:path w="51435" h="48260">
                <a:moveTo>
                  <a:pt x="18249" y="0"/>
                </a:moveTo>
                <a:lnTo>
                  <a:pt x="8813" y="6769"/>
                </a:lnTo>
                <a:lnTo>
                  <a:pt x="0" y="15316"/>
                </a:lnTo>
                <a:lnTo>
                  <a:pt x="44373" y="47942"/>
                </a:lnTo>
                <a:lnTo>
                  <a:pt x="51079" y="40678"/>
                </a:lnTo>
                <a:lnTo>
                  <a:pt x="18249" y="0"/>
                </a:lnTo>
                <a:close/>
              </a:path>
            </a:pathLst>
          </a:custGeom>
          <a:solidFill>
            <a:srgbClr val="FAEB41"/>
          </a:solidFill>
        </p:spPr>
        <p:txBody>
          <a:bodyPr wrap="square" lIns="0" tIns="0" rIns="0" bIns="0" rtlCol="0"/>
          <a:lstStyle/>
          <a:p>
            <a:endParaRPr/>
          </a:p>
        </p:txBody>
      </p:sp>
      <p:sp>
        <p:nvSpPr>
          <p:cNvPr id="14" name="object 14"/>
          <p:cNvSpPr/>
          <p:nvPr/>
        </p:nvSpPr>
        <p:spPr>
          <a:xfrm>
            <a:off x="6496014" y="2624802"/>
            <a:ext cx="39370" cy="46355"/>
          </a:xfrm>
          <a:custGeom>
            <a:avLst/>
            <a:gdLst/>
            <a:ahLst/>
            <a:cxnLst/>
            <a:rect l="l" t="t" r="r" b="b"/>
            <a:pathLst>
              <a:path w="39370" h="46355">
                <a:moveTo>
                  <a:pt x="18440" y="0"/>
                </a:moveTo>
                <a:lnTo>
                  <a:pt x="0" y="41706"/>
                </a:lnTo>
                <a:lnTo>
                  <a:pt x="8369" y="46177"/>
                </a:lnTo>
                <a:lnTo>
                  <a:pt x="38862" y="8216"/>
                </a:lnTo>
                <a:lnTo>
                  <a:pt x="28943" y="3898"/>
                </a:lnTo>
                <a:lnTo>
                  <a:pt x="18440" y="0"/>
                </a:lnTo>
                <a:close/>
              </a:path>
            </a:pathLst>
          </a:custGeom>
          <a:solidFill>
            <a:srgbClr val="FAEB41"/>
          </a:solidFill>
        </p:spPr>
        <p:txBody>
          <a:bodyPr wrap="square" lIns="0" tIns="0" rIns="0" bIns="0" rtlCol="0"/>
          <a:lstStyle/>
          <a:p>
            <a:endParaRPr/>
          </a:p>
        </p:txBody>
      </p:sp>
      <p:sp>
        <p:nvSpPr>
          <p:cNvPr id="15" name="object 15"/>
          <p:cNvSpPr/>
          <p:nvPr/>
        </p:nvSpPr>
        <p:spPr>
          <a:xfrm>
            <a:off x="6364532" y="2626248"/>
            <a:ext cx="40640" cy="46990"/>
          </a:xfrm>
          <a:custGeom>
            <a:avLst/>
            <a:gdLst/>
            <a:ahLst/>
            <a:cxnLst/>
            <a:rect l="l" t="t" r="r" b="b"/>
            <a:pathLst>
              <a:path w="40639" h="46989">
                <a:moveTo>
                  <a:pt x="21437" y="0"/>
                </a:moveTo>
                <a:lnTo>
                  <a:pt x="11074" y="2870"/>
                </a:lnTo>
                <a:lnTo>
                  <a:pt x="0" y="7924"/>
                </a:lnTo>
                <a:lnTo>
                  <a:pt x="31648" y="46735"/>
                </a:lnTo>
                <a:lnTo>
                  <a:pt x="40017" y="42265"/>
                </a:lnTo>
                <a:lnTo>
                  <a:pt x="21437" y="0"/>
                </a:lnTo>
                <a:close/>
              </a:path>
            </a:pathLst>
          </a:custGeom>
          <a:solidFill>
            <a:srgbClr val="FAEB41"/>
          </a:solidFill>
        </p:spPr>
        <p:txBody>
          <a:bodyPr wrap="square" lIns="0" tIns="0" rIns="0" bIns="0" rtlCol="0"/>
          <a:lstStyle/>
          <a:p>
            <a:endParaRPr/>
          </a:p>
        </p:txBody>
      </p:sp>
      <p:sp>
        <p:nvSpPr>
          <p:cNvPr id="16" name="object 16"/>
          <p:cNvSpPr/>
          <p:nvPr/>
        </p:nvSpPr>
        <p:spPr>
          <a:xfrm>
            <a:off x="6434669" y="2615384"/>
            <a:ext cx="26034" cy="48895"/>
          </a:xfrm>
          <a:custGeom>
            <a:avLst/>
            <a:gdLst/>
            <a:ahLst/>
            <a:cxnLst/>
            <a:rect l="l" t="t" r="r" b="b"/>
            <a:pathLst>
              <a:path w="26035" h="48894">
                <a:moveTo>
                  <a:pt x="14946" y="0"/>
                </a:moveTo>
                <a:lnTo>
                  <a:pt x="9178" y="254"/>
                </a:lnTo>
                <a:lnTo>
                  <a:pt x="0" y="998"/>
                </a:lnTo>
                <a:lnTo>
                  <a:pt x="9804" y="48534"/>
                </a:lnTo>
                <a:lnTo>
                  <a:pt x="19113" y="48458"/>
                </a:lnTo>
                <a:lnTo>
                  <a:pt x="25996" y="935"/>
                </a:lnTo>
                <a:lnTo>
                  <a:pt x="19739" y="228"/>
                </a:lnTo>
                <a:lnTo>
                  <a:pt x="14946" y="0"/>
                </a:lnTo>
                <a:close/>
              </a:path>
            </a:pathLst>
          </a:custGeom>
          <a:solidFill>
            <a:srgbClr val="FAEB41"/>
          </a:solidFill>
        </p:spPr>
        <p:txBody>
          <a:bodyPr wrap="square" lIns="0" tIns="0" rIns="0" bIns="0" rtlCol="0"/>
          <a:lstStyle/>
          <a:p>
            <a:endParaRPr/>
          </a:p>
        </p:txBody>
      </p:sp>
      <p:sp>
        <p:nvSpPr>
          <p:cNvPr id="17" name="object 17"/>
          <p:cNvSpPr txBox="1"/>
          <p:nvPr/>
        </p:nvSpPr>
        <p:spPr>
          <a:xfrm>
            <a:off x="6333031" y="2574174"/>
            <a:ext cx="241935" cy="469359"/>
          </a:xfrm>
          <a:prstGeom prst="rect">
            <a:avLst/>
          </a:prstGeom>
        </p:spPr>
        <p:txBody>
          <a:bodyPr vert="horz" wrap="square" lIns="0" tIns="0" rIns="0" bIns="0" rtlCol="0">
            <a:spAutoFit/>
          </a:bodyPr>
          <a:lstStyle/>
          <a:p>
            <a:pPr marL="12700">
              <a:lnSpc>
                <a:spcPct val="100000"/>
              </a:lnSpc>
            </a:pPr>
            <a:r>
              <a:rPr lang="nl-BE" sz="3050" b="1" spc="5" dirty="0">
                <a:solidFill>
                  <a:srgbClr val="575756"/>
                </a:solidFill>
                <a:latin typeface="Helvetica"/>
                <a:cs typeface="Helvetica"/>
              </a:rPr>
              <a:t>3</a:t>
            </a:r>
            <a:endParaRPr sz="3050" dirty="0">
              <a:latin typeface="Helvetica"/>
              <a:cs typeface="Helvetica"/>
            </a:endParaRPr>
          </a:p>
        </p:txBody>
      </p:sp>
      <p:grpSp>
        <p:nvGrpSpPr>
          <p:cNvPr id="21" name="Groeperen 20"/>
          <p:cNvGrpSpPr/>
          <p:nvPr/>
        </p:nvGrpSpPr>
        <p:grpSpPr>
          <a:xfrm>
            <a:off x="241300" y="200025"/>
            <a:ext cx="609600" cy="609600"/>
            <a:chOff x="317500" y="6448425"/>
            <a:chExt cx="609600" cy="609600"/>
          </a:xfrm>
        </p:grpSpPr>
        <p:sp>
          <p:nvSpPr>
            <p:cNvPr id="22" name="object 9">
              <a:hlinkClick r:id="rId3" action="ppaction://hlinksldjump"/>
            </p:cNvPr>
            <p:cNvSpPr/>
            <p:nvPr/>
          </p:nvSpPr>
          <p:spPr>
            <a:xfrm>
              <a:off x="317500" y="6448425"/>
              <a:ext cx="609600" cy="609600"/>
            </a:xfrm>
            <a:custGeom>
              <a:avLst/>
              <a:gdLst/>
              <a:ahLst/>
              <a:cxnLst/>
              <a:rect l="l" t="t" r="r" b="b"/>
              <a:pathLst>
                <a:path w="1266189" h="1266189">
                  <a:moveTo>
                    <a:pt x="633006" y="0"/>
                  </a:moveTo>
                  <a:lnTo>
                    <a:pt x="585764" y="1736"/>
                  </a:lnTo>
                  <a:lnTo>
                    <a:pt x="539466" y="6863"/>
                  </a:lnTo>
                  <a:lnTo>
                    <a:pt x="494233" y="15259"/>
                  </a:lnTo>
                  <a:lnTo>
                    <a:pt x="450188" y="26801"/>
                  </a:lnTo>
                  <a:lnTo>
                    <a:pt x="407452" y="41367"/>
                  </a:lnTo>
                  <a:lnTo>
                    <a:pt x="366149" y="58834"/>
                  </a:lnTo>
                  <a:lnTo>
                    <a:pt x="326401" y="79080"/>
                  </a:lnTo>
                  <a:lnTo>
                    <a:pt x="288330" y="101982"/>
                  </a:lnTo>
                  <a:lnTo>
                    <a:pt x="252059" y="127419"/>
                  </a:lnTo>
                  <a:lnTo>
                    <a:pt x="217710" y="155267"/>
                  </a:lnTo>
                  <a:lnTo>
                    <a:pt x="185405" y="185405"/>
                  </a:lnTo>
                  <a:lnTo>
                    <a:pt x="155267" y="217710"/>
                  </a:lnTo>
                  <a:lnTo>
                    <a:pt x="127419" y="252059"/>
                  </a:lnTo>
                  <a:lnTo>
                    <a:pt x="101982" y="288330"/>
                  </a:lnTo>
                  <a:lnTo>
                    <a:pt x="79080" y="326401"/>
                  </a:lnTo>
                  <a:lnTo>
                    <a:pt x="58834" y="366149"/>
                  </a:lnTo>
                  <a:lnTo>
                    <a:pt x="41367" y="407452"/>
                  </a:lnTo>
                  <a:lnTo>
                    <a:pt x="26801" y="450188"/>
                  </a:lnTo>
                  <a:lnTo>
                    <a:pt x="15259" y="494233"/>
                  </a:lnTo>
                  <a:lnTo>
                    <a:pt x="6863" y="539466"/>
                  </a:lnTo>
                  <a:lnTo>
                    <a:pt x="1736" y="585764"/>
                  </a:lnTo>
                  <a:lnTo>
                    <a:pt x="0" y="633006"/>
                  </a:lnTo>
                  <a:lnTo>
                    <a:pt x="1736" y="680248"/>
                  </a:lnTo>
                  <a:lnTo>
                    <a:pt x="6863" y="726548"/>
                  </a:lnTo>
                  <a:lnTo>
                    <a:pt x="15259" y="771782"/>
                  </a:lnTo>
                  <a:lnTo>
                    <a:pt x="26801" y="815828"/>
                  </a:lnTo>
                  <a:lnTo>
                    <a:pt x="41367" y="858564"/>
                  </a:lnTo>
                  <a:lnTo>
                    <a:pt x="58834" y="899868"/>
                  </a:lnTo>
                  <a:lnTo>
                    <a:pt x="79080" y="939616"/>
                  </a:lnTo>
                  <a:lnTo>
                    <a:pt x="101982" y="977687"/>
                  </a:lnTo>
                  <a:lnTo>
                    <a:pt x="127419" y="1013958"/>
                  </a:lnTo>
                  <a:lnTo>
                    <a:pt x="155267" y="1048307"/>
                  </a:lnTo>
                  <a:lnTo>
                    <a:pt x="185405" y="1080611"/>
                  </a:lnTo>
                  <a:lnTo>
                    <a:pt x="217710" y="1110748"/>
                  </a:lnTo>
                  <a:lnTo>
                    <a:pt x="252059" y="1138596"/>
                  </a:lnTo>
                  <a:lnTo>
                    <a:pt x="288330" y="1164032"/>
                  </a:lnTo>
                  <a:lnTo>
                    <a:pt x="326401" y="1186934"/>
                  </a:lnTo>
                  <a:lnTo>
                    <a:pt x="366149" y="1207179"/>
                  </a:lnTo>
                  <a:lnTo>
                    <a:pt x="407452" y="1224646"/>
                  </a:lnTo>
                  <a:lnTo>
                    <a:pt x="450188" y="1239211"/>
                  </a:lnTo>
                  <a:lnTo>
                    <a:pt x="494233" y="1250753"/>
                  </a:lnTo>
                  <a:lnTo>
                    <a:pt x="539466" y="1259148"/>
                  </a:lnTo>
                  <a:lnTo>
                    <a:pt x="585764" y="1264275"/>
                  </a:lnTo>
                  <a:lnTo>
                    <a:pt x="633006" y="1266012"/>
                  </a:lnTo>
                  <a:lnTo>
                    <a:pt x="680247" y="1264275"/>
                  </a:lnTo>
                  <a:lnTo>
                    <a:pt x="726545" y="1259148"/>
                  </a:lnTo>
                  <a:lnTo>
                    <a:pt x="771778" y="1250753"/>
                  </a:lnTo>
                  <a:lnTo>
                    <a:pt x="815824" y="1239211"/>
                  </a:lnTo>
                  <a:lnTo>
                    <a:pt x="858559" y="1224646"/>
                  </a:lnTo>
                  <a:lnTo>
                    <a:pt x="899862" y="1207179"/>
                  </a:lnTo>
                  <a:lnTo>
                    <a:pt x="939610" y="1186934"/>
                  </a:lnTo>
                  <a:lnTo>
                    <a:pt x="977681" y="1164032"/>
                  </a:lnTo>
                  <a:lnTo>
                    <a:pt x="1013952" y="1138596"/>
                  </a:lnTo>
                  <a:lnTo>
                    <a:pt x="1048301" y="1110748"/>
                  </a:lnTo>
                  <a:lnTo>
                    <a:pt x="1080606" y="1080611"/>
                  </a:lnTo>
                  <a:lnTo>
                    <a:pt x="1110744" y="1048307"/>
                  </a:lnTo>
                  <a:lnTo>
                    <a:pt x="1138592" y="1013958"/>
                  </a:lnTo>
                  <a:lnTo>
                    <a:pt x="1164029" y="977687"/>
                  </a:lnTo>
                  <a:lnTo>
                    <a:pt x="1186931" y="939616"/>
                  </a:lnTo>
                  <a:lnTo>
                    <a:pt x="1207177" y="899868"/>
                  </a:lnTo>
                  <a:lnTo>
                    <a:pt x="1224645" y="858564"/>
                  </a:lnTo>
                  <a:lnTo>
                    <a:pt x="1239210" y="815828"/>
                  </a:lnTo>
                  <a:lnTo>
                    <a:pt x="1250752" y="771782"/>
                  </a:lnTo>
                  <a:lnTo>
                    <a:pt x="1259148" y="726548"/>
                  </a:lnTo>
                  <a:lnTo>
                    <a:pt x="1264275" y="680248"/>
                  </a:lnTo>
                  <a:lnTo>
                    <a:pt x="1266012" y="633006"/>
                  </a:lnTo>
                  <a:lnTo>
                    <a:pt x="1264275" y="585764"/>
                  </a:lnTo>
                  <a:lnTo>
                    <a:pt x="1259148" y="539466"/>
                  </a:lnTo>
                  <a:lnTo>
                    <a:pt x="1250752" y="494233"/>
                  </a:lnTo>
                  <a:lnTo>
                    <a:pt x="1239210" y="450188"/>
                  </a:lnTo>
                  <a:lnTo>
                    <a:pt x="1224645" y="407452"/>
                  </a:lnTo>
                  <a:lnTo>
                    <a:pt x="1207177" y="366149"/>
                  </a:lnTo>
                  <a:lnTo>
                    <a:pt x="1186931" y="326401"/>
                  </a:lnTo>
                  <a:lnTo>
                    <a:pt x="1164029" y="288330"/>
                  </a:lnTo>
                  <a:lnTo>
                    <a:pt x="1138592" y="252059"/>
                  </a:lnTo>
                  <a:lnTo>
                    <a:pt x="1110744" y="217710"/>
                  </a:lnTo>
                  <a:lnTo>
                    <a:pt x="1080606" y="185405"/>
                  </a:lnTo>
                  <a:lnTo>
                    <a:pt x="1048301" y="155267"/>
                  </a:lnTo>
                  <a:lnTo>
                    <a:pt x="1013952" y="127419"/>
                  </a:lnTo>
                  <a:lnTo>
                    <a:pt x="977681" y="101982"/>
                  </a:lnTo>
                  <a:lnTo>
                    <a:pt x="939610" y="79080"/>
                  </a:lnTo>
                  <a:lnTo>
                    <a:pt x="899862" y="58834"/>
                  </a:lnTo>
                  <a:lnTo>
                    <a:pt x="858559" y="41367"/>
                  </a:lnTo>
                  <a:lnTo>
                    <a:pt x="815824" y="26801"/>
                  </a:lnTo>
                  <a:lnTo>
                    <a:pt x="771778" y="15259"/>
                  </a:lnTo>
                  <a:lnTo>
                    <a:pt x="726545" y="6863"/>
                  </a:lnTo>
                  <a:lnTo>
                    <a:pt x="680247" y="1736"/>
                  </a:lnTo>
                  <a:lnTo>
                    <a:pt x="633006" y="0"/>
                  </a:lnTo>
                  <a:close/>
                </a:path>
              </a:pathLst>
            </a:custGeom>
            <a:solidFill>
              <a:srgbClr val="FFED00"/>
            </a:solidFill>
          </p:spPr>
          <p:txBody>
            <a:bodyPr wrap="square" lIns="0" tIns="0" rIns="0" bIns="0" rtlCol="0"/>
            <a:lstStyle/>
            <a:p>
              <a:endParaRPr/>
            </a:p>
          </p:txBody>
        </p:sp>
        <p:sp>
          <p:nvSpPr>
            <p:cNvPr id="23" name="object 10">
              <a:hlinkClick r:id="rId3" action="ppaction://hlinksldjump"/>
            </p:cNvPr>
            <p:cNvSpPr/>
            <p:nvPr/>
          </p:nvSpPr>
          <p:spPr>
            <a:xfrm rot="10800000">
              <a:off x="438795" y="6622921"/>
              <a:ext cx="290737" cy="290737"/>
            </a:xfrm>
            <a:custGeom>
              <a:avLst/>
              <a:gdLst/>
              <a:ahLst/>
              <a:cxnLst/>
              <a:rect l="l" t="t" r="r" b="b"/>
              <a:pathLst>
                <a:path w="603885" h="603885">
                  <a:moveTo>
                    <a:pt x="0" y="0"/>
                  </a:moveTo>
                  <a:lnTo>
                    <a:pt x="0" y="603884"/>
                  </a:lnTo>
                  <a:lnTo>
                    <a:pt x="603897" y="301942"/>
                  </a:lnTo>
                  <a:lnTo>
                    <a:pt x="0" y="0"/>
                  </a:lnTo>
                  <a:close/>
                </a:path>
              </a:pathLst>
            </a:custGeom>
            <a:solidFill>
              <a:srgbClr val="575756"/>
            </a:solidFill>
          </p:spPr>
          <p:txBody>
            <a:bodyPr wrap="square" lIns="0" tIns="0" rIns="0" bIns="0" rtlCol="0"/>
            <a:lstStyle/>
            <a:p>
              <a:endParaRPr/>
            </a:p>
          </p:txBody>
        </p:sp>
      </p:grpSp>
      <p:sp>
        <p:nvSpPr>
          <p:cNvPr id="25" name="object 4">
            <a:hlinkClick r:id="rId3" action="ppaction://hlinksldjump"/>
          </p:cNvPr>
          <p:cNvSpPr txBox="1"/>
          <p:nvPr/>
        </p:nvSpPr>
        <p:spPr>
          <a:xfrm>
            <a:off x="-13335" y="314325"/>
            <a:ext cx="2807335" cy="369332"/>
          </a:xfrm>
          <a:prstGeom prst="rect">
            <a:avLst/>
          </a:prstGeom>
        </p:spPr>
        <p:txBody>
          <a:bodyPr vert="horz" wrap="square" lIns="0" tIns="0" rIns="0" bIns="0" rtlCol="0">
            <a:spAutoFit/>
          </a:bodyPr>
          <a:lstStyle/>
          <a:p>
            <a:pPr marL="12700" marR="5080" algn="ctr">
              <a:lnSpc>
                <a:spcPct val="100000"/>
              </a:lnSpc>
            </a:pPr>
            <a:r>
              <a:rPr lang="nl-BE" sz="2400" spc="-40" dirty="0">
                <a:solidFill>
                  <a:srgbClr val="575756"/>
                </a:solidFill>
                <a:latin typeface="Helvetica"/>
                <a:cs typeface="Helvetica"/>
              </a:rPr>
              <a:t>Terug</a:t>
            </a:r>
            <a:endParaRPr sz="2400" dirty="0">
              <a:latin typeface="Helvetica"/>
              <a:cs typeface="Helvetica"/>
            </a:endParaRPr>
          </a:p>
        </p:txBody>
      </p:sp>
      <p:sp>
        <p:nvSpPr>
          <p:cNvPr id="26" name="Afgeronde rechthoek 25">
            <a:hlinkClick r:id="" action="ppaction://hlinkshowjump?jump=nextslide"/>
          </p:cNvPr>
          <p:cNvSpPr/>
          <p:nvPr/>
        </p:nvSpPr>
        <p:spPr>
          <a:xfrm>
            <a:off x="3558240" y="5776053"/>
            <a:ext cx="3657600" cy="762000"/>
          </a:xfrm>
          <a:prstGeom prst="roundRect">
            <a:avLst/>
          </a:prstGeom>
          <a:solidFill>
            <a:srgbClr val="FFEE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marR="5080" algn="ctr">
              <a:lnSpc>
                <a:spcPct val="100000"/>
              </a:lnSpc>
            </a:pPr>
            <a:r>
              <a:rPr lang="nl-BE" sz="2800" b="1" spc="-40" dirty="0">
                <a:solidFill>
                  <a:srgbClr val="575756"/>
                </a:solidFill>
                <a:latin typeface="Helvetica"/>
                <a:cs typeface="Helvetica"/>
              </a:rPr>
              <a:t>START</a:t>
            </a:r>
            <a:endParaRPr lang="nl-BE" sz="2800" b="1" dirty="0">
              <a:latin typeface="Helvetica"/>
              <a:cs typeface="Helvetica"/>
            </a:endParaRPr>
          </a:p>
        </p:txBody>
      </p:sp>
      <p:pic>
        <p:nvPicPr>
          <p:cNvPr id="24" name="Afbeelding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54392" y="1975741"/>
            <a:ext cx="2721629" cy="3750592"/>
          </a:xfrm>
          <a:prstGeom prst="rect">
            <a:avLst/>
          </a:prstGeom>
        </p:spPr>
      </p:pic>
    </p:spTree>
    <p:extLst>
      <p:ext uri="{BB962C8B-B14F-4D97-AF65-F5344CB8AC3E}">
        <p14:creationId xmlns:p14="http://schemas.microsoft.com/office/powerpoint/2010/main" val="1220716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3" name="Afbeelding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0693399" cy="7559758"/>
          </a:xfrm>
          <a:prstGeom prst="rect">
            <a:avLst/>
          </a:prstGeom>
        </p:spPr>
      </p:pic>
      <p:sp>
        <p:nvSpPr>
          <p:cNvPr id="7" name="object 7"/>
          <p:cNvSpPr/>
          <p:nvPr/>
        </p:nvSpPr>
        <p:spPr>
          <a:xfrm>
            <a:off x="801597" y="755098"/>
            <a:ext cx="5307103" cy="816527"/>
          </a:xfrm>
          <a:custGeom>
            <a:avLst/>
            <a:gdLst/>
            <a:ahLst/>
            <a:cxnLst/>
            <a:rect l="l" t="t" r="r" b="b"/>
            <a:pathLst>
              <a:path w="4788535" h="909319">
                <a:moveTo>
                  <a:pt x="123634" y="0"/>
                </a:moveTo>
                <a:lnTo>
                  <a:pt x="123634" y="123634"/>
                </a:lnTo>
                <a:lnTo>
                  <a:pt x="0" y="123634"/>
                </a:lnTo>
                <a:lnTo>
                  <a:pt x="0" y="785583"/>
                </a:lnTo>
                <a:lnTo>
                  <a:pt x="123634" y="785583"/>
                </a:lnTo>
                <a:lnTo>
                  <a:pt x="123634" y="909218"/>
                </a:lnTo>
                <a:lnTo>
                  <a:pt x="4664875" y="909218"/>
                </a:lnTo>
                <a:lnTo>
                  <a:pt x="4664875" y="785583"/>
                </a:lnTo>
                <a:lnTo>
                  <a:pt x="4788509" y="785583"/>
                </a:lnTo>
                <a:lnTo>
                  <a:pt x="4788509" y="123634"/>
                </a:lnTo>
                <a:lnTo>
                  <a:pt x="4664875" y="123634"/>
                </a:lnTo>
                <a:lnTo>
                  <a:pt x="4664875" y="0"/>
                </a:lnTo>
                <a:lnTo>
                  <a:pt x="123634" y="0"/>
                </a:lnTo>
                <a:close/>
              </a:path>
            </a:pathLst>
          </a:custGeom>
          <a:solidFill>
            <a:schemeClr val="bg1"/>
          </a:solidFill>
          <a:ln w="69786">
            <a:solidFill>
              <a:srgbClr val="E6E3E4"/>
            </a:solidFill>
          </a:ln>
        </p:spPr>
        <p:txBody>
          <a:bodyPr wrap="square" lIns="0" tIns="0" rIns="0" bIns="0" rtlCol="0"/>
          <a:lstStyle/>
          <a:p>
            <a:endParaRPr/>
          </a:p>
        </p:txBody>
      </p:sp>
      <p:sp>
        <p:nvSpPr>
          <p:cNvPr id="8" name="object 8"/>
          <p:cNvSpPr/>
          <p:nvPr/>
        </p:nvSpPr>
        <p:spPr>
          <a:xfrm>
            <a:off x="557814"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9" name="object 9"/>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10" name="object 10"/>
          <p:cNvSpPr/>
          <p:nvPr/>
        </p:nvSpPr>
        <p:spPr>
          <a:xfrm>
            <a:off x="452812"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11" name="object 11"/>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12" name="object 12"/>
          <p:cNvSpPr/>
          <p:nvPr/>
        </p:nvSpPr>
        <p:spPr>
          <a:xfrm>
            <a:off x="797242"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13" name="object 13"/>
          <p:cNvSpPr/>
          <p:nvPr/>
        </p:nvSpPr>
        <p:spPr>
          <a:xfrm>
            <a:off x="805652"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14" name="object 14"/>
          <p:cNvSpPr/>
          <p:nvPr/>
        </p:nvSpPr>
        <p:spPr>
          <a:xfrm>
            <a:off x="817716"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5" name="object 15"/>
          <p:cNvSpPr/>
          <p:nvPr/>
        </p:nvSpPr>
        <p:spPr>
          <a:xfrm>
            <a:off x="729867"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6" name="object 16"/>
          <p:cNvSpPr/>
          <p:nvPr/>
        </p:nvSpPr>
        <p:spPr>
          <a:xfrm>
            <a:off x="729867"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7" name="object 17"/>
          <p:cNvSpPr/>
          <p:nvPr/>
        </p:nvSpPr>
        <p:spPr>
          <a:xfrm>
            <a:off x="809999"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8" name="object 18"/>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9" name="object 19"/>
          <p:cNvSpPr/>
          <p:nvPr/>
        </p:nvSpPr>
        <p:spPr>
          <a:xfrm>
            <a:off x="555078"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20" name="object 20"/>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21" name="object 21"/>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22" name="object 22"/>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23" name="object 23"/>
          <p:cNvSpPr/>
          <p:nvPr/>
        </p:nvSpPr>
        <p:spPr>
          <a:xfrm>
            <a:off x="720496"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24" name="object 24"/>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5" name="object 25"/>
          <p:cNvSpPr txBox="1">
            <a:spLocks noGrp="1"/>
          </p:cNvSpPr>
          <p:nvPr>
            <p:ph type="title"/>
          </p:nvPr>
        </p:nvSpPr>
        <p:spPr>
          <a:xfrm>
            <a:off x="1403017" y="1051125"/>
            <a:ext cx="5239083" cy="326371"/>
          </a:xfrm>
          <a:prstGeom prst="rect">
            <a:avLst/>
          </a:prstGeom>
        </p:spPr>
        <p:txBody>
          <a:bodyPr vert="horz" wrap="square" lIns="0" tIns="0" rIns="0" bIns="0" rtlCol="0">
            <a:spAutoFit/>
          </a:bodyPr>
          <a:lstStyle/>
          <a:p>
            <a:pPr marL="12700" marR="5080">
              <a:lnSpc>
                <a:spcPct val="101099"/>
              </a:lnSpc>
            </a:pPr>
            <a:r>
              <a:rPr lang="nl-BE" sz="2100" spc="10" dirty="0"/>
              <a:t>Van energiebron naar elektriciteit</a:t>
            </a:r>
            <a:endParaRPr sz="2100" dirty="0"/>
          </a:p>
        </p:txBody>
      </p:sp>
      <p:sp>
        <p:nvSpPr>
          <p:cNvPr id="42" name="object 42"/>
          <p:cNvSpPr txBox="1"/>
          <p:nvPr/>
        </p:nvSpPr>
        <p:spPr>
          <a:xfrm>
            <a:off x="3213100" y="1800225"/>
            <a:ext cx="7162800" cy="2462213"/>
          </a:xfrm>
          <a:prstGeom prst="rect">
            <a:avLst/>
          </a:prstGeom>
        </p:spPr>
        <p:txBody>
          <a:bodyPr vert="horz" wrap="square" lIns="0" tIns="0" rIns="0" bIns="0" rtlCol="0">
            <a:spAutoFit/>
          </a:bodyPr>
          <a:lstStyle/>
          <a:p>
            <a:r>
              <a:rPr lang="nl-BE" sz="2000" spc="10" dirty="0">
                <a:solidFill>
                  <a:srgbClr val="575756"/>
                </a:solidFill>
                <a:latin typeface="Helvetica" charset="0"/>
                <a:ea typeface="Helvetica" charset="0"/>
                <a:cs typeface="Helvetica" charset="0"/>
              </a:rPr>
              <a:t>Energie verandert niet zomaar in elektriciteit. </a:t>
            </a:r>
          </a:p>
          <a:p>
            <a:endParaRPr lang="nl-BE" sz="2000" spc="10" dirty="0">
              <a:solidFill>
                <a:srgbClr val="575756"/>
              </a:solidFill>
              <a:latin typeface="Helvetica" charset="0"/>
              <a:ea typeface="Helvetica" charset="0"/>
              <a:cs typeface="Helvetica" charset="0"/>
            </a:endParaRPr>
          </a:p>
          <a:p>
            <a:pPr marL="294640" indent="-281940">
              <a:lnSpc>
                <a:spcPct val="100000"/>
              </a:lnSpc>
              <a:buAutoNum type="arabicPeriod"/>
              <a:tabLst>
                <a:tab pos="295275" algn="l"/>
              </a:tabLst>
            </a:pPr>
            <a:r>
              <a:rPr lang="nl-BE" sz="2000" spc="-5" dirty="0">
                <a:solidFill>
                  <a:srgbClr val="575756"/>
                </a:solidFill>
                <a:latin typeface="Helvetica"/>
                <a:cs typeface="Helvetica"/>
              </a:rPr>
              <a:t>Elektriciteit wordt gemaakt met een “generator”</a:t>
            </a:r>
          </a:p>
          <a:p>
            <a:pPr marL="294640" indent="-281940">
              <a:lnSpc>
                <a:spcPct val="100000"/>
              </a:lnSpc>
              <a:buAutoNum type="arabicPeriod"/>
              <a:tabLst>
                <a:tab pos="295275" algn="l"/>
              </a:tabLst>
            </a:pPr>
            <a:r>
              <a:rPr lang="nl-BE" sz="2000" spc="-5" dirty="0">
                <a:solidFill>
                  <a:srgbClr val="575756"/>
                </a:solidFill>
                <a:latin typeface="Helvetica"/>
                <a:cs typeface="Helvetica"/>
              </a:rPr>
              <a:t>Dat is een machine die beweging omzet naar elektriciteit</a:t>
            </a:r>
          </a:p>
          <a:p>
            <a:pPr marL="294640" indent="-281940">
              <a:lnSpc>
                <a:spcPct val="100000"/>
              </a:lnSpc>
              <a:buAutoNum type="arabicPeriod"/>
              <a:tabLst>
                <a:tab pos="295275" algn="l"/>
              </a:tabLst>
            </a:pPr>
            <a:r>
              <a:rPr lang="nl-BE" sz="2000" spc="-5" dirty="0">
                <a:solidFill>
                  <a:srgbClr val="575756"/>
                </a:solidFill>
                <a:latin typeface="Helvetica"/>
                <a:cs typeface="Helvetica"/>
              </a:rPr>
              <a:t>Die beweging kan van wind of water komen. Of van stoom.</a:t>
            </a:r>
          </a:p>
          <a:p>
            <a:pPr marL="294640" indent="-281940">
              <a:lnSpc>
                <a:spcPct val="100000"/>
              </a:lnSpc>
              <a:buAutoNum type="arabicPeriod"/>
              <a:tabLst>
                <a:tab pos="295275" algn="l"/>
              </a:tabLst>
            </a:pPr>
            <a:r>
              <a:rPr lang="nl-BE" sz="2000" spc="-5" dirty="0">
                <a:solidFill>
                  <a:srgbClr val="575756"/>
                </a:solidFill>
                <a:latin typeface="Helvetica"/>
                <a:cs typeface="Helvetica"/>
              </a:rPr>
              <a:t>Stoom wordt gemaakt door water te verhitten.</a:t>
            </a:r>
          </a:p>
          <a:p>
            <a:pPr marL="294640" indent="-281940">
              <a:lnSpc>
                <a:spcPct val="100000"/>
              </a:lnSpc>
              <a:buAutoNum type="arabicPeriod"/>
              <a:tabLst>
                <a:tab pos="295275" algn="l"/>
              </a:tabLst>
            </a:pPr>
            <a:r>
              <a:rPr lang="nl-BE" sz="2000" spc="-5" dirty="0">
                <a:solidFill>
                  <a:srgbClr val="575756"/>
                </a:solidFill>
                <a:latin typeface="Helvetica"/>
                <a:cs typeface="Helvetica"/>
              </a:rPr>
              <a:t>Dat kan door het verbranden van energiebronnen.</a:t>
            </a:r>
          </a:p>
          <a:p>
            <a:pPr marL="294640" indent="-281940">
              <a:lnSpc>
                <a:spcPct val="100000"/>
              </a:lnSpc>
              <a:buAutoNum type="arabicPeriod"/>
              <a:tabLst>
                <a:tab pos="295275" algn="l"/>
              </a:tabLst>
            </a:pPr>
            <a:endParaRPr lang="nl-BE" sz="2000" spc="-5" dirty="0">
              <a:solidFill>
                <a:srgbClr val="575756"/>
              </a:solidFill>
              <a:latin typeface="Helvetica"/>
              <a:cs typeface="Helvetica"/>
            </a:endParaRPr>
          </a:p>
        </p:txBody>
      </p:sp>
      <p:pic>
        <p:nvPicPr>
          <p:cNvPr id="26" name="Afbeelding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0500" y="225789"/>
            <a:ext cx="1336864" cy="1336864"/>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Afbeelding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0693400" cy="7559758"/>
          </a:xfrm>
          <a:prstGeom prst="rect">
            <a:avLst/>
          </a:prstGeom>
        </p:spPr>
      </p:pic>
      <p:sp>
        <p:nvSpPr>
          <p:cNvPr id="4" name="object 4"/>
          <p:cNvSpPr/>
          <p:nvPr/>
        </p:nvSpPr>
        <p:spPr>
          <a:xfrm>
            <a:off x="925231" y="1540682"/>
            <a:ext cx="5954395" cy="123825"/>
          </a:xfrm>
          <a:custGeom>
            <a:avLst/>
            <a:gdLst/>
            <a:ahLst/>
            <a:cxnLst/>
            <a:rect l="l" t="t" r="r" b="b"/>
            <a:pathLst>
              <a:path w="5954395" h="123825">
                <a:moveTo>
                  <a:pt x="5954242" y="0"/>
                </a:moveTo>
                <a:lnTo>
                  <a:pt x="0" y="0"/>
                </a:lnTo>
                <a:lnTo>
                  <a:pt x="0" y="123634"/>
                </a:lnTo>
                <a:lnTo>
                  <a:pt x="5954242" y="123634"/>
                </a:lnTo>
                <a:lnTo>
                  <a:pt x="5954242" y="0"/>
                </a:lnTo>
                <a:close/>
              </a:path>
            </a:pathLst>
          </a:custGeom>
          <a:solidFill>
            <a:srgbClr val="FFFFFF"/>
          </a:solidFill>
        </p:spPr>
        <p:txBody>
          <a:bodyPr wrap="square" lIns="0" tIns="0" rIns="0" bIns="0" rtlCol="0"/>
          <a:lstStyle/>
          <a:p>
            <a:endParaRPr/>
          </a:p>
        </p:txBody>
      </p:sp>
      <p:sp>
        <p:nvSpPr>
          <p:cNvPr id="5" name="object 5"/>
          <p:cNvSpPr/>
          <p:nvPr/>
        </p:nvSpPr>
        <p:spPr>
          <a:xfrm>
            <a:off x="801597" y="878733"/>
            <a:ext cx="6202045" cy="662305"/>
          </a:xfrm>
          <a:custGeom>
            <a:avLst/>
            <a:gdLst/>
            <a:ahLst/>
            <a:cxnLst/>
            <a:rect l="l" t="t" r="r" b="b"/>
            <a:pathLst>
              <a:path w="6202045" h="662305">
                <a:moveTo>
                  <a:pt x="6201511" y="0"/>
                </a:moveTo>
                <a:lnTo>
                  <a:pt x="0" y="0"/>
                </a:lnTo>
                <a:lnTo>
                  <a:pt x="0" y="661949"/>
                </a:lnTo>
                <a:lnTo>
                  <a:pt x="6201511" y="661949"/>
                </a:lnTo>
                <a:lnTo>
                  <a:pt x="6201511" y="0"/>
                </a:lnTo>
                <a:close/>
              </a:path>
            </a:pathLst>
          </a:custGeom>
          <a:solidFill>
            <a:srgbClr val="FFFFFF"/>
          </a:solidFill>
        </p:spPr>
        <p:txBody>
          <a:bodyPr wrap="square" lIns="0" tIns="0" rIns="0" bIns="0" rtlCol="0"/>
          <a:lstStyle/>
          <a:p>
            <a:endParaRPr/>
          </a:p>
        </p:txBody>
      </p:sp>
      <p:sp>
        <p:nvSpPr>
          <p:cNvPr id="6" name="object 6"/>
          <p:cNvSpPr/>
          <p:nvPr/>
        </p:nvSpPr>
        <p:spPr>
          <a:xfrm>
            <a:off x="925231" y="755098"/>
            <a:ext cx="5954395" cy="123825"/>
          </a:xfrm>
          <a:custGeom>
            <a:avLst/>
            <a:gdLst/>
            <a:ahLst/>
            <a:cxnLst/>
            <a:rect l="l" t="t" r="r" b="b"/>
            <a:pathLst>
              <a:path w="5954395" h="123825">
                <a:moveTo>
                  <a:pt x="5954242" y="0"/>
                </a:moveTo>
                <a:lnTo>
                  <a:pt x="0" y="0"/>
                </a:lnTo>
                <a:lnTo>
                  <a:pt x="0" y="123634"/>
                </a:lnTo>
                <a:lnTo>
                  <a:pt x="5954242" y="123634"/>
                </a:lnTo>
                <a:lnTo>
                  <a:pt x="5954242" y="0"/>
                </a:lnTo>
                <a:close/>
              </a:path>
            </a:pathLst>
          </a:custGeom>
          <a:solidFill>
            <a:srgbClr val="FFFFFF"/>
          </a:solidFill>
        </p:spPr>
        <p:txBody>
          <a:bodyPr wrap="square" lIns="0" tIns="0" rIns="0" bIns="0" rtlCol="0"/>
          <a:lstStyle/>
          <a:p>
            <a:endParaRPr/>
          </a:p>
        </p:txBody>
      </p:sp>
      <p:sp>
        <p:nvSpPr>
          <p:cNvPr id="7" name="object 7"/>
          <p:cNvSpPr/>
          <p:nvPr/>
        </p:nvSpPr>
        <p:spPr>
          <a:xfrm>
            <a:off x="801597" y="755098"/>
            <a:ext cx="6202045" cy="909319"/>
          </a:xfrm>
          <a:custGeom>
            <a:avLst/>
            <a:gdLst/>
            <a:ahLst/>
            <a:cxnLst/>
            <a:rect l="l" t="t" r="r" b="b"/>
            <a:pathLst>
              <a:path w="6202045" h="909319">
                <a:moveTo>
                  <a:pt x="123634" y="0"/>
                </a:moveTo>
                <a:lnTo>
                  <a:pt x="123634" y="123634"/>
                </a:lnTo>
                <a:lnTo>
                  <a:pt x="0" y="123634"/>
                </a:lnTo>
                <a:lnTo>
                  <a:pt x="0" y="785583"/>
                </a:lnTo>
                <a:lnTo>
                  <a:pt x="123634" y="785583"/>
                </a:lnTo>
                <a:lnTo>
                  <a:pt x="123634" y="909218"/>
                </a:lnTo>
                <a:lnTo>
                  <a:pt x="6077877" y="909218"/>
                </a:lnTo>
                <a:lnTo>
                  <a:pt x="6077877" y="785583"/>
                </a:lnTo>
                <a:lnTo>
                  <a:pt x="6201511" y="785583"/>
                </a:lnTo>
                <a:lnTo>
                  <a:pt x="6201511" y="123634"/>
                </a:lnTo>
                <a:lnTo>
                  <a:pt x="6077877" y="123634"/>
                </a:lnTo>
                <a:lnTo>
                  <a:pt x="6077877" y="0"/>
                </a:lnTo>
                <a:lnTo>
                  <a:pt x="123634" y="0"/>
                </a:lnTo>
                <a:close/>
              </a:path>
            </a:pathLst>
          </a:custGeom>
          <a:ln w="69786">
            <a:solidFill>
              <a:srgbClr val="E6E3E4"/>
            </a:solidFill>
          </a:ln>
        </p:spPr>
        <p:txBody>
          <a:bodyPr wrap="square" lIns="0" tIns="0" rIns="0" bIns="0" rtlCol="0"/>
          <a:lstStyle/>
          <a:p>
            <a:endParaRPr/>
          </a:p>
        </p:txBody>
      </p:sp>
      <p:sp>
        <p:nvSpPr>
          <p:cNvPr id="8" name="object 8"/>
          <p:cNvSpPr/>
          <p:nvPr/>
        </p:nvSpPr>
        <p:spPr>
          <a:xfrm>
            <a:off x="557814"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9" name="object 9"/>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10" name="object 10"/>
          <p:cNvSpPr/>
          <p:nvPr/>
        </p:nvSpPr>
        <p:spPr>
          <a:xfrm>
            <a:off x="452812"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11" name="object 11"/>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12" name="object 12"/>
          <p:cNvSpPr/>
          <p:nvPr/>
        </p:nvSpPr>
        <p:spPr>
          <a:xfrm>
            <a:off x="797242"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13" name="object 13"/>
          <p:cNvSpPr/>
          <p:nvPr/>
        </p:nvSpPr>
        <p:spPr>
          <a:xfrm>
            <a:off x="805652"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14" name="object 14"/>
          <p:cNvSpPr/>
          <p:nvPr/>
        </p:nvSpPr>
        <p:spPr>
          <a:xfrm>
            <a:off x="817716"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5" name="object 15"/>
          <p:cNvSpPr/>
          <p:nvPr/>
        </p:nvSpPr>
        <p:spPr>
          <a:xfrm>
            <a:off x="729867"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6" name="object 16"/>
          <p:cNvSpPr/>
          <p:nvPr/>
        </p:nvSpPr>
        <p:spPr>
          <a:xfrm>
            <a:off x="729867"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7" name="object 17"/>
          <p:cNvSpPr/>
          <p:nvPr/>
        </p:nvSpPr>
        <p:spPr>
          <a:xfrm>
            <a:off x="809999"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8" name="object 18"/>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9" name="object 19"/>
          <p:cNvSpPr/>
          <p:nvPr/>
        </p:nvSpPr>
        <p:spPr>
          <a:xfrm>
            <a:off x="555078"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20" name="object 20"/>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21" name="object 21"/>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22" name="object 22"/>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23" name="object 23"/>
          <p:cNvSpPr/>
          <p:nvPr/>
        </p:nvSpPr>
        <p:spPr>
          <a:xfrm>
            <a:off x="720496"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24" name="object 24"/>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5" name="object 25"/>
          <p:cNvSpPr txBox="1">
            <a:spLocks noGrp="1"/>
          </p:cNvSpPr>
          <p:nvPr>
            <p:ph type="title"/>
          </p:nvPr>
        </p:nvSpPr>
        <p:spPr>
          <a:xfrm>
            <a:off x="1383692" y="880452"/>
            <a:ext cx="5330190" cy="652743"/>
          </a:xfrm>
          <a:prstGeom prst="rect">
            <a:avLst/>
          </a:prstGeom>
        </p:spPr>
        <p:txBody>
          <a:bodyPr vert="horz" wrap="square" lIns="0" tIns="0" rIns="0" bIns="0" rtlCol="0">
            <a:spAutoFit/>
          </a:bodyPr>
          <a:lstStyle/>
          <a:p>
            <a:pPr marL="12700" marR="5080">
              <a:lnSpc>
                <a:spcPct val="101099"/>
              </a:lnSpc>
            </a:pPr>
            <a:r>
              <a:rPr lang="nl-BE" sz="2100" spc="10" dirty="0"/>
              <a:t>Alle energiebronnen kunnen gebruikt worden om elektriciteit te maken</a:t>
            </a:r>
            <a:endParaRPr sz="2100" dirty="0"/>
          </a:p>
        </p:txBody>
      </p:sp>
      <p:sp>
        <p:nvSpPr>
          <p:cNvPr id="26" name="object 42"/>
          <p:cNvSpPr txBox="1"/>
          <p:nvPr/>
        </p:nvSpPr>
        <p:spPr>
          <a:xfrm>
            <a:off x="822289" y="2018399"/>
            <a:ext cx="7162800" cy="307777"/>
          </a:xfrm>
          <a:prstGeom prst="rect">
            <a:avLst/>
          </a:prstGeom>
        </p:spPr>
        <p:txBody>
          <a:bodyPr vert="horz" wrap="square" lIns="0" tIns="0" rIns="0" bIns="0" rtlCol="0">
            <a:spAutoFit/>
          </a:bodyPr>
          <a:lstStyle/>
          <a:p>
            <a:pPr marL="12700">
              <a:lnSpc>
                <a:spcPct val="100000"/>
              </a:lnSpc>
              <a:tabLst>
                <a:tab pos="295275" algn="l"/>
              </a:tabLst>
            </a:pPr>
            <a:r>
              <a:rPr lang="nl-BE" sz="2000" spc="-5" dirty="0">
                <a:solidFill>
                  <a:srgbClr val="575756"/>
                </a:solidFill>
                <a:latin typeface="Helvetica"/>
                <a:cs typeface="Helvetica"/>
              </a:rPr>
              <a:t>Het voorbeeld van de stoomturbine</a:t>
            </a:r>
          </a:p>
        </p:txBody>
      </p:sp>
    </p:spTree>
    <p:extLst>
      <p:ext uri="{BB962C8B-B14F-4D97-AF65-F5344CB8AC3E}">
        <p14:creationId xmlns:p14="http://schemas.microsoft.com/office/powerpoint/2010/main" val="16669446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27" name="Rechte verbindingslijn 26"/>
          <p:cNvCxnSpPr/>
          <p:nvPr/>
        </p:nvCxnSpPr>
        <p:spPr>
          <a:xfrm flipH="1">
            <a:off x="1383692" y="5076825"/>
            <a:ext cx="762608" cy="914400"/>
          </a:xfrm>
          <a:prstGeom prst="line">
            <a:avLst/>
          </a:prstGeom>
          <a:ln w="28575">
            <a:solidFill>
              <a:srgbClr val="575756"/>
            </a:solidFill>
          </a:ln>
        </p:spPr>
        <p:style>
          <a:lnRef idx="1">
            <a:schemeClr val="accent1"/>
          </a:lnRef>
          <a:fillRef idx="0">
            <a:schemeClr val="accent1"/>
          </a:fillRef>
          <a:effectRef idx="0">
            <a:schemeClr val="accent1"/>
          </a:effectRef>
          <a:fontRef idx="minor">
            <a:schemeClr val="tx1"/>
          </a:fontRef>
        </p:style>
      </p:cxnSp>
      <p:cxnSp>
        <p:nvCxnSpPr>
          <p:cNvPr id="28" name="Rechte verbindingslijn 27"/>
          <p:cNvCxnSpPr/>
          <p:nvPr/>
        </p:nvCxnSpPr>
        <p:spPr>
          <a:xfrm>
            <a:off x="3092495" y="5208948"/>
            <a:ext cx="425405" cy="782277"/>
          </a:xfrm>
          <a:prstGeom prst="line">
            <a:avLst/>
          </a:prstGeom>
          <a:ln w="28575">
            <a:solidFill>
              <a:srgbClr val="575756"/>
            </a:solidFill>
          </a:ln>
        </p:spPr>
        <p:style>
          <a:lnRef idx="1">
            <a:schemeClr val="accent1"/>
          </a:lnRef>
          <a:fillRef idx="0">
            <a:schemeClr val="accent1"/>
          </a:fillRef>
          <a:effectRef idx="0">
            <a:schemeClr val="accent1"/>
          </a:effectRef>
          <a:fontRef idx="minor">
            <a:schemeClr val="tx1"/>
          </a:fontRef>
        </p:style>
      </p:cxnSp>
      <p:sp>
        <p:nvSpPr>
          <p:cNvPr id="2" name="object 2"/>
          <p:cNvSpPr/>
          <p:nvPr/>
        </p:nvSpPr>
        <p:spPr>
          <a:xfrm>
            <a:off x="801597" y="755098"/>
            <a:ext cx="4773703" cy="684093"/>
          </a:xfrm>
          <a:custGeom>
            <a:avLst/>
            <a:gdLst/>
            <a:ahLst/>
            <a:cxnLst/>
            <a:rect l="l" t="t" r="r" b="b"/>
            <a:pathLst>
              <a:path w="6228715" h="909319">
                <a:moveTo>
                  <a:pt x="123634" y="0"/>
                </a:moveTo>
                <a:lnTo>
                  <a:pt x="123634" y="123634"/>
                </a:lnTo>
                <a:lnTo>
                  <a:pt x="0" y="123634"/>
                </a:lnTo>
                <a:lnTo>
                  <a:pt x="0" y="785583"/>
                </a:lnTo>
                <a:lnTo>
                  <a:pt x="123634" y="785583"/>
                </a:lnTo>
                <a:lnTo>
                  <a:pt x="123634" y="909218"/>
                </a:lnTo>
                <a:lnTo>
                  <a:pt x="6104877" y="909218"/>
                </a:lnTo>
                <a:lnTo>
                  <a:pt x="6104877" y="785583"/>
                </a:lnTo>
                <a:lnTo>
                  <a:pt x="6228511" y="785583"/>
                </a:lnTo>
                <a:lnTo>
                  <a:pt x="6228511" y="123634"/>
                </a:lnTo>
                <a:lnTo>
                  <a:pt x="6104877" y="123634"/>
                </a:lnTo>
                <a:lnTo>
                  <a:pt x="6104877"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57814"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2812"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797242"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05652"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17716"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29867"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29867"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09999"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5078"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0496"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p:nvPr/>
        </p:nvSpPr>
        <p:spPr>
          <a:xfrm>
            <a:off x="1377836" y="944953"/>
            <a:ext cx="4045064" cy="326371"/>
          </a:xfrm>
          <a:prstGeom prst="rect">
            <a:avLst/>
          </a:prstGeom>
        </p:spPr>
        <p:txBody>
          <a:bodyPr vert="horz" wrap="square" lIns="0" tIns="0" rIns="0" bIns="0" rtlCol="0">
            <a:spAutoFit/>
          </a:bodyPr>
          <a:lstStyle/>
          <a:p>
            <a:pPr marL="12700" marR="5080">
              <a:lnSpc>
                <a:spcPct val="101099"/>
              </a:lnSpc>
            </a:pPr>
            <a:r>
              <a:rPr lang="nl-BE" sz="2100" b="1" spc="5" dirty="0">
                <a:solidFill>
                  <a:srgbClr val="575756"/>
                </a:solidFill>
                <a:latin typeface="Helvetica"/>
                <a:cs typeface="Helvetica"/>
              </a:rPr>
              <a:t>Er zijn </a:t>
            </a:r>
            <a:r>
              <a:rPr lang="nl-BE" sz="2100" b="1" spc="5">
                <a:solidFill>
                  <a:srgbClr val="575756"/>
                </a:solidFill>
                <a:latin typeface="Helvetica"/>
                <a:cs typeface="Helvetica"/>
              </a:rPr>
              <a:t>twee groepen </a:t>
            </a:r>
            <a:r>
              <a:rPr lang="nl-BE" sz="2100" b="1" spc="5" dirty="0">
                <a:solidFill>
                  <a:srgbClr val="575756"/>
                </a:solidFill>
                <a:latin typeface="Helvetica"/>
                <a:cs typeface="Helvetica"/>
              </a:rPr>
              <a:t>energie </a:t>
            </a:r>
            <a:r>
              <a:rPr lang="is-IS" sz="2100" b="1" spc="5" dirty="0">
                <a:solidFill>
                  <a:srgbClr val="575756"/>
                </a:solidFill>
                <a:latin typeface="Helvetica"/>
                <a:cs typeface="Helvetica"/>
              </a:rPr>
              <a:t>… </a:t>
            </a:r>
            <a:endParaRPr sz="2100" dirty="0">
              <a:solidFill>
                <a:srgbClr val="575756"/>
              </a:solidFill>
              <a:latin typeface="Helvetica"/>
              <a:cs typeface="Helvetica"/>
            </a:endParaRPr>
          </a:p>
        </p:txBody>
      </p:sp>
      <p:sp>
        <p:nvSpPr>
          <p:cNvPr id="23" name="Ovaal 22"/>
          <p:cNvSpPr/>
          <p:nvPr/>
        </p:nvSpPr>
        <p:spPr>
          <a:xfrm>
            <a:off x="817716" y="1813677"/>
            <a:ext cx="3733800" cy="37338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b="1" spc="5" dirty="0">
                <a:solidFill>
                  <a:schemeClr val="bg1"/>
                </a:solidFill>
                <a:latin typeface="Helvetica"/>
                <a:cs typeface="Helvetica"/>
              </a:rPr>
              <a:t>Niet-</a:t>
            </a:r>
            <a:r>
              <a:rPr lang="nl-NL" b="1" spc="10" dirty="0">
                <a:solidFill>
                  <a:schemeClr val="bg1"/>
                </a:solidFill>
                <a:latin typeface="Helvetica"/>
                <a:cs typeface="Helvetica"/>
              </a:rPr>
              <a:t>hernieuwbare</a:t>
            </a:r>
            <a:r>
              <a:rPr lang="nl-NL" b="1" spc="-40" dirty="0">
                <a:solidFill>
                  <a:schemeClr val="bg1"/>
                </a:solidFill>
                <a:latin typeface="Helvetica"/>
                <a:cs typeface="Helvetica"/>
              </a:rPr>
              <a:t> </a:t>
            </a:r>
            <a:r>
              <a:rPr lang="nl-NL" b="1" spc="10" dirty="0">
                <a:solidFill>
                  <a:schemeClr val="bg1"/>
                </a:solidFill>
                <a:latin typeface="Helvetica"/>
                <a:cs typeface="Helvetica"/>
              </a:rPr>
              <a:t>bronnen</a:t>
            </a:r>
          </a:p>
          <a:p>
            <a:pPr algn="ctr"/>
            <a:endParaRPr lang="nl-NL" b="1" spc="10" dirty="0">
              <a:solidFill>
                <a:schemeClr val="bg1"/>
              </a:solidFill>
              <a:latin typeface="Helvetica"/>
              <a:cs typeface="Helvetica"/>
            </a:endParaRPr>
          </a:p>
          <a:p>
            <a:pPr algn="ctr"/>
            <a:r>
              <a:rPr lang="nl-NL" b="1" spc="10" dirty="0">
                <a:solidFill>
                  <a:schemeClr val="bg1"/>
                </a:solidFill>
                <a:latin typeface="Helvetica"/>
                <a:cs typeface="Helvetica"/>
              </a:rPr>
              <a:t>Grijze energie</a:t>
            </a:r>
            <a:endParaRPr lang="nl-NL" dirty="0">
              <a:solidFill>
                <a:schemeClr val="bg1"/>
              </a:solidFill>
              <a:latin typeface="Helvetica"/>
              <a:cs typeface="Helvetica"/>
            </a:endParaRPr>
          </a:p>
        </p:txBody>
      </p:sp>
      <p:sp>
        <p:nvSpPr>
          <p:cNvPr id="24" name="Ovaal 23"/>
          <p:cNvSpPr/>
          <p:nvPr/>
        </p:nvSpPr>
        <p:spPr>
          <a:xfrm>
            <a:off x="6184900" y="1860736"/>
            <a:ext cx="3732215" cy="3732215"/>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b="1" spc="10" dirty="0">
                <a:solidFill>
                  <a:schemeClr val="bg1"/>
                </a:solidFill>
                <a:latin typeface="Helvetica"/>
                <a:cs typeface="Helvetica"/>
              </a:rPr>
              <a:t>Hernieuwbare</a:t>
            </a:r>
            <a:r>
              <a:rPr lang="nl-NL" b="1" spc="-40" dirty="0">
                <a:solidFill>
                  <a:schemeClr val="bg1"/>
                </a:solidFill>
                <a:latin typeface="Helvetica"/>
                <a:cs typeface="Helvetica"/>
              </a:rPr>
              <a:t> </a:t>
            </a:r>
            <a:r>
              <a:rPr lang="nl-NL" b="1" spc="10" dirty="0">
                <a:solidFill>
                  <a:schemeClr val="bg1"/>
                </a:solidFill>
                <a:latin typeface="Helvetica"/>
                <a:cs typeface="Helvetica"/>
              </a:rPr>
              <a:t>bronnen</a:t>
            </a:r>
          </a:p>
          <a:p>
            <a:pPr algn="ctr"/>
            <a:endParaRPr lang="nl-NL" b="1" spc="10" dirty="0">
              <a:solidFill>
                <a:schemeClr val="bg1"/>
              </a:solidFill>
              <a:latin typeface="Helvetica"/>
              <a:cs typeface="Helvetica"/>
            </a:endParaRPr>
          </a:p>
          <a:p>
            <a:pPr algn="ctr"/>
            <a:r>
              <a:rPr lang="nl-NL" b="1" spc="10" dirty="0">
                <a:solidFill>
                  <a:schemeClr val="bg1"/>
                </a:solidFill>
                <a:latin typeface="Helvetica"/>
                <a:cs typeface="Helvetica"/>
              </a:rPr>
              <a:t>Groene energie</a:t>
            </a:r>
            <a:endParaRPr lang="nl-NL" dirty="0">
              <a:solidFill>
                <a:schemeClr val="bg1"/>
              </a:solidFill>
              <a:latin typeface="Helvetica"/>
              <a:cs typeface="Helvetica"/>
            </a:endParaRPr>
          </a:p>
        </p:txBody>
      </p:sp>
      <p:sp>
        <p:nvSpPr>
          <p:cNvPr id="25" name="Ovaal 24"/>
          <p:cNvSpPr/>
          <p:nvPr/>
        </p:nvSpPr>
        <p:spPr>
          <a:xfrm>
            <a:off x="269920" y="5696737"/>
            <a:ext cx="1708803" cy="170880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200" b="1" spc="5" dirty="0">
                <a:solidFill>
                  <a:schemeClr val="bg1"/>
                </a:solidFill>
                <a:latin typeface="Helvetica"/>
                <a:cs typeface="Helvetica"/>
              </a:rPr>
              <a:t>Fossiele brandstoffen</a:t>
            </a:r>
          </a:p>
        </p:txBody>
      </p:sp>
      <p:sp>
        <p:nvSpPr>
          <p:cNvPr id="26" name="Ovaal 25"/>
          <p:cNvSpPr/>
          <p:nvPr/>
        </p:nvSpPr>
        <p:spPr>
          <a:xfrm>
            <a:off x="2984500" y="5746089"/>
            <a:ext cx="1708803" cy="170880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200" b="1" spc="5">
                <a:solidFill>
                  <a:schemeClr val="bg1"/>
                </a:solidFill>
                <a:latin typeface="Helvetica"/>
                <a:cs typeface="Helvetica"/>
              </a:rPr>
              <a:t>Kernenergie</a:t>
            </a:r>
            <a:endParaRPr lang="nl-NL" sz="1200" b="1" spc="5" dirty="0">
              <a:solidFill>
                <a:schemeClr val="bg1"/>
              </a:solidFill>
              <a:latin typeface="Helvetica"/>
              <a:cs typeface="Helvetic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Afbeelding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0697773" cy="7562850"/>
          </a:xfrm>
          <a:prstGeom prst="rect">
            <a:avLst/>
          </a:prstGeom>
        </p:spPr>
      </p:pic>
      <p:sp>
        <p:nvSpPr>
          <p:cNvPr id="3" name="object 3"/>
          <p:cNvSpPr/>
          <p:nvPr/>
        </p:nvSpPr>
        <p:spPr>
          <a:xfrm>
            <a:off x="805989" y="755098"/>
            <a:ext cx="4312111" cy="638175"/>
          </a:xfrm>
          <a:custGeom>
            <a:avLst/>
            <a:gdLst/>
            <a:ahLst/>
            <a:cxnLst/>
            <a:rect l="l" t="t" r="r" b="b"/>
            <a:pathLst>
              <a:path w="7146925" h="638175">
                <a:moveTo>
                  <a:pt x="123634" y="0"/>
                </a:moveTo>
                <a:lnTo>
                  <a:pt x="123634" y="123634"/>
                </a:lnTo>
                <a:lnTo>
                  <a:pt x="0" y="123634"/>
                </a:lnTo>
                <a:lnTo>
                  <a:pt x="0" y="514286"/>
                </a:lnTo>
                <a:lnTo>
                  <a:pt x="123634" y="514286"/>
                </a:lnTo>
                <a:lnTo>
                  <a:pt x="123634" y="637921"/>
                </a:lnTo>
                <a:lnTo>
                  <a:pt x="7022884" y="637921"/>
                </a:lnTo>
                <a:lnTo>
                  <a:pt x="7022884" y="514286"/>
                </a:lnTo>
                <a:lnTo>
                  <a:pt x="7146518" y="514286"/>
                </a:lnTo>
                <a:lnTo>
                  <a:pt x="7146518" y="123634"/>
                </a:lnTo>
                <a:lnTo>
                  <a:pt x="7022884" y="123634"/>
                </a:lnTo>
                <a:lnTo>
                  <a:pt x="7022884" y="0"/>
                </a:lnTo>
                <a:lnTo>
                  <a:pt x="123634" y="0"/>
                </a:lnTo>
                <a:close/>
              </a:path>
            </a:pathLst>
          </a:custGeom>
          <a:ln w="69786">
            <a:solidFill>
              <a:srgbClr val="E6E3E4"/>
            </a:solidFill>
          </a:ln>
        </p:spPr>
        <p:txBody>
          <a:bodyPr wrap="square" lIns="0" tIns="0" rIns="0" bIns="0" rtlCol="0"/>
          <a:lstStyle/>
          <a:p>
            <a:endParaRPr/>
          </a:p>
        </p:txBody>
      </p:sp>
      <p:sp>
        <p:nvSpPr>
          <p:cNvPr id="4" name="object 4"/>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5" name="object 5"/>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6" name="object 6"/>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7" name="object 7"/>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8" name="object 8"/>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9" name="object 9"/>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10" name="object 10"/>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1" name="object 11"/>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2" name="object 12"/>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3" name="object 13"/>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4" name="object 14"/>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5" name="object 15"/>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6" name="object 16"/>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7" name="object 17"/>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8" name="object 18"/>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9" name="object 19"/>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20" name="object 20"/>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1" name="object 21"/>
          <p:cNvSpPr txBox="1">
            <a:spLocks noGrp="1"/>
          </p:cNvSpPr>
          <p:nvPr>
            <p:ph type="title"/>
          </p:nvPr>
        </p:nvSpPr>
        <p:spPr>
          <a:xfrm>
            <a:off x="1388085" y="869011"/>
            <a:ext cx="4873015" cy="323165"/>
          </a:xfrm>
          <a:prstGeom prst="rect">
            <a:avLst/>
          </a:prstGeom>
        </p:spPr>
        <p:txBody>
          <a:bodyPr vert="horz" wrap="square" lIns="0" tIns="0" rIns="0" bIns="0" rtlCol="0">
            <a:spAutoFit/>
          </a:bodyPr>
          <a:lstStyle/>
          <a:p>
            <a:pPr marL="12700">
              <a:lnSpc>
                <a:spcPct val="100000"/>
              </a:lnSpc>
            </a:pPr>
            <a:r>
              <a:rPr lang="nl-BE" sz="2100" dirty="0"/>
              <a:t>Niet-hernieuwbare bronnen</a:t>
            </a:r>
            <a:endParaRPr sz="2100" dirty="0"/>
          </a:p>
        </p:txBody>
      </p:sp>
    </p:spTree>
    <p:extLst>
      <p:ext uri="{BB962C8B-B14F-4D97-AF65-F5344CB8AC3E}">
        <p14:creationId xmlns:p14="http://schemas.microsoft.com/office/powerpoint/2010/main" val="25911010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
            <a:ext cx="10692003" cy="7559992"/>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
            <a:ext cx="10692003" cy="7559992"/>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
            <a:ext cx="10692003" cy="7559992"/>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
            <a:ext cx="10692003" cy="7559992"/>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801597" y="755098"/>
            <a:ext cx="5307103" cy="701989"/>
          </a:xfrm>
          <a:custGeom>
            <a:avLst/>
            <a:gdLst/>
            <a:ahLst/>
            <a:cxnLst/>
            <a:rect l="l" t="t" r="r" b="b"/>
            <a:pathLst>
              <a:path w="5925820" h="756285">
                <a:moveTo>
                  <a:pt x="123634" y="0"/>
                </a:moveTo>
                <a:lnTo>
                  <a:pt x="123634" y="123634"/>
                </a:lnTo>
                <a:lnTo>
                  <a:pt x="0" y="123634"/>
                </a:lnTo>
                <a:lnTo>
                  <a:pt x="0" y="632244"/>
                </a:lnTo>
                <a:lnTo>
                  <a:pt x="123634" y="632244"/>
                </a:lnTo>
                <a:lnTo>
                  <a:pt x="123634" y="755865"/>
                </a:lnTo>
                <a:lnTo>
                  <a:pt x="5801944" y="755865"/>
                </a:lnTo>
                <a:lnTo>
                  <a:pt x="5801944" y="632244"/>
                </a:lnTo>
                <a:lnTo>
                  <a:pt x="5925578" y="632244"/>
                </a:lnTo>
                <a:lnTo>
                  <a:pt x="5925578" y="123634"/>
                </a:lnTo>
                <a:lnTo>
                  <a:pt x="5801944" y="123634"/>
                </a:lnTo>
                <a:lnTo>
                  <a:pt x="5801944"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57814"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2812"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797242"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05652"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17716"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29867"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29867"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09999"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5078"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0496"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124322" y="885472"/>
            <a:ext cx="5126266" cy="697045"/>
          </a:xfrm>
          <a:prstGeom prst="rect">
            <a:avLst/>
          </a:prstGeom>
        </p:spPr>
        <p:txBody>
          <a:bodyPr vert="horz" wrap="square" lIns="0" tIns="95944" rIns="0" bIns="0" rtlCol="0">
            <a:spAutoFit/>
          </a:bodyPr>
          <a:lstStyle/>
          <a:p>
            <a:pPr marL="8255" algn="ctr">
              <a:lnSpc>
                <a:spcPct val="100000"/>
              </a:lnSpc>
            </a:pPr>
            <a:r>
              <a:rPr lang="nl-BE" sz="2100" spc="5" dirty="0"/>
              <a:t>Dit lespakket bestaat uit vijf blokken</a:t>
            </a:r>
            <a:br>
              <a:rPr lang="nl-BE" sz="2100" spc="5" dirty="0"/>
            </a:br>
            <a:endParaRPr sz="1800" dirty="0"/>
          </a:p>
        </p:txBody>
      </p:sp>
      <p:sp>
        <p:nvSpPr>
          <p:cNvPr id="21" name="object 21">
            <a:hlinkClick r:id="rId3" action="ppaction://hlinksldjump"/>
          </p:cNvPr>
          <p:cNvSpPr/>
          <p:nvPr/>
        </p:nvSpPr>
        <p:spPr>
          <a:xfrm>
            <a:off x="850900" y="2485104"/>
            <a:ext cx="9023350" cy="633095"/>
          </a:xfrm>
          <a:custGeom>
            <a:avLst/>
            <a:gdLst/>
            <a:ahLst/>
            <a:cxnLst/>
            <a:rect l="l" t="t" r="r" b="b"/>
            <a:pathLst>
              <a:path w="8655050" h="633094">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22" name="object 22">
            <a:hlinkClick r:id="rId4" action="ppaction://hlinksldjump"/>
          </p:cNvPr>
          <p:cNvSpPr/>
          <p:nvPr/>
        </p:nvSpPr>
        <p:spPr>
          <a:xfrm>
            <a:off x="850900" y="3331522"/>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23" name="object 23">
            <a:hlinkClick r:id="rId5" action="ppaction://hlinksldjump"/>
          </p:cNvPr>
          <p:cNvSpPr/>
          <p:nvPr/>
        </p:nvSpPr>
        <p:spPr>
          <a:xfrm>
            <a:off x="850900" y="4215130"/>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24" name="object 24">
            <a:hlinkClick r:id="" action="ppaction://noaction"/>
          </p:cNvPr>
          <p:cNvSpPr/>
          <p:nvPr/>
        </p:nvSpPr>
        <p:spPr>
          <a:xfrm>
            <a:off x="821149" y="5881653"/>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pPr algn="ctr">
              <a:spcBef>
                <a:spcPts val="3800"/>
              </a:spcBef>
            </a:pPr>
            <a:endParaRPr lang="nl-BE" dirty="0">
              <a:latin typeface="Helvetica"/>
              <a:cs typeface="Helvetica"/>
            </a:endParaRPr>
          </a:p>
        </p:txBody>
      </p:sp>
      <p:sp>
        <p:nvSpPr>
          <p:cNvPr id="26" name="object 26"/>
          <p:cNvSpPr/>
          <p:nvPr/>
        </p:nvSpPr>
        <p:spPr>
          <a:xfrm>
            <a:off x="5063253" y="2483582"/>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27" name="object 27"/>
          <p:cNvSpPr/>
          <p:nvPr/>
        </p:nvSpPr>
        <p:spPr>
          <a:xfrm>
            <a:off x="5063253" y="3330001"/>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28" name="object 28"/>
          <p:cNvSpPr/>
          <p:nvPr/>
        </p:nvSpPr>
        <p:spPr>
          <a:xfrm>
            <a:off x="5063253" y="4209415"/>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29" name="object 29"/>
          <p:cNvSpPr/>
          <p:nvPr/>
        </p:nvSpPr>
        <p:spPr>
          <a:xfrm>
            <a:off x="5063253" y="5076825"/>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2" name="object 23">
            <a:hlinkClick r:id="rId5" action="ppaction://hlinksldjump"/>
          </p:cNvPr>
          <p:cNvSpPr/>
          <p:nvPr/>
        </p:nvSpPr>
        <p:spPr>
          <a:xfrm>
            <a:off x="850900" y="5076825"/>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3" name="object 28"/>
          <p:cNvSpPr/>
          <p:nvPr/>
        </p:nvSpPr>
        <p:spPr>
          <a:xfrm>
            <a:off x="5063253" y="5073967"/>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4" name="object 28"/>
          <p:cNvSpPr/>
          <p:nvPr/>
        </p:nvSpPr>
        <p:spPr>
          <a:xfrm>
            <a:off x="5063253" y="5867350"/>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5" name="object 31"/>
          <p:cNvSpPr txBox="1"/>
          <p:nvPr/>
        </p:nvSpPr>
        <p:spPr>
          <a:xfrm>
            <a:off x="1065317" y="2593629"/>
            <a:ext cx="8561186" cy="3919022"/>
          </a:xfrm>
          <a:prstGeom prst="rect">
            <a:avLst/>
          </a:prstGeom>
        </p:spPr>
        <p:txBody>
          <a:bodyPr vert="horz" wrap="square" lIns="0" tIns="0" rIns="0" bIns="0" rtlCol="0">
            <a:spAutoFit/>
          </a:bodyPr>
          <a:lstStyle/>
          <a:p>
            <a:pPr algn="ctr">
              <a:spcBef>
                <a:spcPts val="3800"/>
              </a:spcBef>
            </a:pPr>
            <a:r>
              <a:rPr lang="nl-BE" sz="2500" b="1" spc="-35" dirty="0">
                <a:solidFill>
                  <a:srgbClr val="575756"/>
                </a:solidFill>
                <a:latin typeface="Helvetica"/>
                <a:cs typeface="Helvetica"/>
              </a:rPr>
              <a:t>1. Het klimaat slaat op hol – De klimaatverandering</a:t>
            </a:r>
            <a:endParaRPr sz="2500" dirty="0">
              <a:latin typeface="Helvetica"/>
              <a:cs typeface="Helvetica"/>
            </a:endParaRPr>
          </a:p>
          <a:p>
            <a:pPr marL="635" algn="ctr">
              <a:spcBef>
                <a:spcPts val="3800"/>
              </a:spcBef>
            </a:pPr>
            <a:r>
              <a:rPr lang="nl-BE" sz="2500" b="1" spc="-5" dirty="0">
                <a:solidFill>
                  <a:srgbClr val="575756"/>
                </a:solidFill>
                <a:latin typeface="Helvetica"/>
                <a:cs typeface="Helvetica"/>
              </a:rPr>
              <a:t>2. Energie – Wat doen we ermee?</a:t>
            </a:r>
            <a:endParaRPr sz="2500" dirty="0">
              <a:latin typeface="Helvetica"/>
              <a:cs typeface="Helvetica"/>
            </a:endParaRPr>
          </a:p>
          <a:p>
            <a:pPr algn="ctr">
              <a:spcBef>
                <a:spcPts val="3800"/>
              </a:spcBef>
            </a:pPr>
            <a:r>
              <a:rPr lang="nl-BE" sz="2500" b="1" spc="-5" dirty="0">
                <a:solidFill>
                  <a:srgbClr val="575756"/>
                </a:solidFill>
                <a:latin typeface="Helvetica"/>
                <a:cs typeface="Helvetica"/>
              </a:rPr>
              <a:t>3. Energie – Waar komt het vandaan?</a:t>
            </a:r>
            <a:endParaRPr sz="2500" dirty="0">
              <a:latin typeface="Helvetica"/>
              <a:cs typeface="Helvetica"/>
            </a:endParaRPr>
          </a:p>
          <a:p>
            <a:pPr algn="ctr">
              <a:spcBef>
                <a:spcPts val="3800"/>
              </a:spcBef>
            </a:pPr>
            <a:r>
              <a:rPr lang="nl-BE" sz="2500" b="1" spc="-30" dirty="0">
                <a:solidFill>
                  <a:srgbClr val="575756"/>
                </a:solidFill>
                <a:latin typeface="Helvetica"/>
                <a:cs typeface="Helvetica"/>
              </a:rPr>
              <a:t>4. Elektriciteit – Hoe raakt het tot aan je huis?</a:t>
            </a:r>
          </a:p>
          <a:p>
            <a:pPr algn="ctr">
              <a:spcBef>
                <a:spcPts val="3800"/>
              </a:spcBef>
            </a:pPr>
            <a:r>
              <a:rPr lang="nl-BE" sz="2500" b="1" spc="-30" dirty="0">
                <a:solidFill>
                  <a:srgbClr val="575756"/>
                </a:solidFill>
                <a:latin typeface="Helvetica"/>
                <a:cs typeface="Helvetica"/>
              </a:rPr>
              <a:t>5. Er moet wat veranderen – De energietransitie  </a:t>
            </a:r>
            <a:endParaRPr sz="2500" dirty="0">
              <a:latin typeface="Helvetica"/>
              <a:cs typeface="Helvetic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Rechte verbindingslijn 34"/>
          <p:cNvCxnSpPr/>
          <p:nvPr/>
        </p:nvCxnSpPr>
        <p:spPr>
          <a:xfrm>
            <a:off x="8265800" y="5413914"/>
            <a:ext cx="77368" cy="1034511"/>
          </a:xfrm>
          <a:prstGeom prst="line">
            <a:avLst/>
          </a:prstGeom>
          <a:ln w="28575">
            <a:solidFill>
              <a:srgbClr val="575756"/>
            </a:solidFill>
          </a:ln>
        </p:spPr>
        <p:style>
          <a:lnRef idx="1">
            <a:schemeClr val="accent1"/>
          </a:lnRef>
          <a:fillRef idx="0">
            <a:schemeClr val="accent1"/>
          </a:fillRef>
          <a:effectRef idx="0">
            <a:schemeClr val="accent1"/>
          </a:effectRef>
          <a:fontRef idx="minor">
            <a:schemeClr val="tx1"/>
          </a:fontRef>
        </p:style>
      </p:cxnSp>
      <p:cxnSp>
        <p:nvCxnSpPr>
          <p:cNvPr id="37" name="Rechte verbindingslijn 36"/>
          <p:cNvCxnSpPr/>
          <p:nvPr/>
        </p:nvCxnSpPr>
        <p:spPr>
          <a:xfrm flipH="1">
            <a:off x="7193850" y="5305425"/>
            <a:ext cx="276598" cy="1086527"/>
          </a:xfrm>
          <a:prstGeom prst="line">
            <a:avLst/>
          </a:prstGeom>
          <a:ln w="28575">
            <a:solidFill>
              <a:srgbClr val="575756"/>
            </a:solidFill>
          </a:ln>
        </p:spPr>
        <p:style>
          <a:lnRef idx="1">
            <a:schemeClr val="accent1"/>
          </a:lnRef>
          <a:fillRef idx="0">
            <a:schemeClr val="accent1"/>
          </a:fillRef>
          <a:effectRef idx="0">
            <a:schemeClr val="accent1"/>
          </a:effectRef>
          <a:fontRef idx="minor">
            <a:schemeClr val="tx1"/>
          </a:fontRef>
        </p:style>
      </p:cxnSp>
      <p:cxnSp>
        <p:nvCxnSpPr>
          <p:cNvPr id="26" name="Rechte verbindingslijn 25"/>
          <p:cNvCxnSpPr/>
          <p:nvPr/>
        </p:nvCxnSpPr>
        <p:spPr>
          <a:xfrm flipH="1">
            <a:off x="5727700" y="5078026"/>
            <a:ext cx="1027301" cy="1370399"/>
          </a:xfrm>
          <a:prstGeom prst="line">
            <a:avLst/>
          </a:prstGeom>
          <a:ln w="28575">
            <a:solidFill>
              <a:srgbClr val="575756"/>
            </a:solidFill>
          </a:ln>
        </p:spPr>
        <p:style>
          <a:lnRef idx="1">
            <a:schemeClr val="accent1"/>
          </a:lnRef>
          <a:fillRef idx="0">
            <a:schemeClr val="accent1"/>
          </a:fillRef>
          <a:effectRef idx="0">
            <a:schemeClr val="accent1"/>
          </a:effectRef>
          <a:fontRef idx="minor">
            <a:schemeClr val="tx1"/>
          </a:fontRef>
        </p:style>
      </p:cxnSp>
      <p:cxnSp>
        <p:nvCxnSpPr>
          <p:cNvPr id="27" name="Rechte verbindingslijn 26"/>
          <p:cNvCxnSpPr>
            <a:endCxn id="34" idx="1"/>
          </p:cNvCxnSpPr>
          <p:nvPr/>
        </p:nvCxnSpPr>
        <p:spPr>
          <a:xfrm>
            <a:off x="9200775" y="5305425"/>
            <a:ext cx="309478" cy="414031"/>
          </a:xfrm>
          <a:prstGeom prst="line">
            <a:avLst/>
          </a:prstGeom>
          <a:ln w="28575">
            <a:solidFill>
              <a:srgbClr val="575756"/>
            </a:solidFill>
          </a:ln>
        </p:spPr>
        <p:style>
          <a:lnRef idx="1">
            <a:schemeClr val="accent1"/>
          </a:lnRef>
          <a:fillRef idx="0">
            <a:schemeClr val="accent1"/>
          </a:fillRef>
          <a:effectRef idx="0">
            <a:schemeClr val="accent1"/>
          </a:effectRef>
          <a:fontRef idx="minor">
            <a:schemeClr val="tx1"/>
          </a:fontRef>
        </p:style>
      </p:cxnSp>
      <p:sp>
        <p:nvSpPr>
          <p:cNvPr id="28" name="Ovaal 27"/>
          <p:cNvSpPr/>
          <p:nvPr/>
        </p:nvSpPr>
        <p:spPr>
          <a:xfrm>
            <a:off x="5299699" y="5381625"/>
            <a:ext cx="1266201" cy="126620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200" b="1" spc="5" dirty="0">
                <a:solidFill>
                  <a:schemeClr val="bg1"/>
                </a:solidFill>
                <a:latin typeface="Helvetica"/>
                <a:cs typeface="Helvetica"/>
              </a:rPr>
              <a:t>Wind</a:t>
            </a:r>
          </a:p>
        </p:txBody>
      </p:sp>
      <p:sp>
        <p:nvSpPr>
          <p:cNvPr id="2" name="object 2"/>
          <p:cNvSpPr/>
          <p:nvPr/>
        </p:nvSpPr>
        <p:spPr>
          <a:xfrm>
            <a:off x="801597" y="755099"/>
            <a:ext cx="4926103" cy="597282"/>
          </a:xfrm>
          <a:custGeom>
            <a:avLst/>
            <a:gdLst/>
            <a:ahLst/>
            <a:cxnLst/>
            <a:rect l="l" t="t" r="r" b="b"/>
            <a:pathLst>
              <a:path w="6228715" h="909319">
                <a:moveTo>
                  <a:pt x="123634" y="0"/>
                </a:moveTo>
                <a:lnTo>
                  <a:pt x="123634" y="123634"/>
                </a:lnTo>
                <a:lnTo>
                  <a:pt x="0" y="123634"/>
                </a:lnTo>
                <a:lnTo>
                  <a:pt x="0" y="785583"/>
                </a:lnTo>
                <a:lnTo>
                  <a:pt x="123634" y="785583"/>
                </a:lnTo>
                <a:lnTo>
                  <a:pt x="123634" y="909218"/>
                </a:lnTo>
                <a:lnTo>
                  <a:pt x="6104877" y="909218"/>
                </a:lnTo>
                <a:lnTo>
                  <a:pt x="6104877" y="785583"/>
                </a:lnTo>
                <a:lnTo>
                  <a:pt x="6228511" y="785583"/>
                </a:lnTo>
                <a:lnTo>
                  <a:pt x="6228511" y="123634"/>
                </a:lnTo>
                <a:lnTo>
                  <a:pt x="6104877" y="123634"/>
                </a:lnTo>
                <a:lnTo>
                  <a:pt x="6104877"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57814"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2812"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797242"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05652"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17716"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29867"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29867"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09999"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5078"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0496"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p:nvPr/>
        </p:nvSpPr>
        <p:spPr>
          <a:xfrm>
            <a:off x="1383692" y="880452"/>
            <a:ext cx="4115408" cy="330316"/>
          </a:xfrm>
          <a:prstGeom prst="rect">
            <a:avLst/>
          </a:prstGeom>
        </p:spPr>
        <p:txBody>
          <a:bodyPr vert="horz" wrap="square" lIns="0" tIns="0" rIns="0" bIns="0" rtlCol="0">
            <a:spAutoFit/>
          </a:bodyPr>
          <a:lstStyle/>
          <a:p>
            <a:pPr marL="12700" marR="5080">
              <a:lnSpc>
                <a:spcPct val="101099"/>
              </a:lnSpc>
            </a:pPr>
            <a:r>
              <a:rPr lang="nl-BE" sz="2100" b="1" spc="5" dirty="0">
                <a:solidFill>
                  <a:srgbClr val="575756"/>
                </a:solidFill>
                <a:latin typeface="Helvetica"/>
                <a:cs typeface="Helvetica"/>
              </a:rPr>
              <a:t>Er zijn twee groepen energie </a:t>
            </a:r>
            <a:r>
              <a:rPr lang="is-IS" sz="2100" b="1" spc="5" dirty="0">
                <a:solidFill>
                  <a:srgbClr val="575756"/>
                </a:solidFill>
                <a:latin typeface="Helvetica"/>
                <a:cs typeface="Helvetica"/>
              </a:rPr>
              <a:t>… </a:t>
            </a:r>
            <a:endParaRPr sz="2100" dirty="0">
              <a:solidFill>
                <a:srgbClr val="575756"/>
              </a:solidFill>
              <a:latin typeface="Helvetica"/>
              <a:cs typeface="Helvetica"/>
            </a:endParaRPr>
          </a:p>
        </p:txBody>
      </p:sp>
      <p:sp>
        <p:nvSpPr>
          <p:cNvPr id="23" name="Ovaal 22"/>
          <p:cNvSpPr/>
          <p:nvPr/>
        </p:nvSpPr>
        <p:spPr>
          <a:xfrm>
            <a:off x="631227" y="1875875"/>
            <a:ext cx="3733800" cy="37338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b="1" spc="5" dirty="0">
                <a:solidFill>
                  <a:schemeClr val="bg1"/>
                </a:solidFill>
                <a:latin typeface="Helvetica"/>
                <a:cs typeface="Helvetica"/>
              </a:rPr>
              <a:t>Niet-</a:t>
            </a:r>
            <a:r>
              <a:rPr lang="nl-NL" b="1" spc="10" dirty="0">
                <a:solidFill>
                  <a:schemeClr val="bg1"/>
                </a:solidFill>
                <a:latin typeface="Helvetica"/>
                <a:cs typeface="Helvetica"/>
              </a:rPr>
              <a:t>hernieuwbare</a:t>
            </a:r>
            <a:r>
              <a:rPr lang="nl-NL" b="1" spc="-40" dirty="0">
                <a:solidFill>
                  <a:schemeClr val="bg1"/>
                </a:solidFill>
                <a:latin typeface="Helvetica"/>
                <a:cs typeface="Helvetica"/>
              </a:rPr>
              <a:t> </a:t>
            </a:r>
            <a:r>
              <a:rPr lang="nl-NL" b="1" spc="10" dirty="0">
                <a:solidFill>
                  <a:schemeClr val="bg1"/>
                </a:solidFill>
                <a:latin typeface="Helvetica"/>
                <a:cs typeface="Helvetica"/>
              </a:rPr>
              <a:t>bronnen</a:t>
            </a:r>
          </a:p>
          <a:p>
            <a:pPr algn="ctr"/>
            <a:endParaRPr lang="nl-NL" b="1" spc="10" dirty="0">
              <a:solidFill>
                <a:schemeClr val="bg1"/>
              </a:solidFill>
              <a:latin typeface="Helvetica"/>
              <a:cs typeface="Helvetica"/>
            </a:endParaRPr>
          </a:p>
          <a:p>
            <a:pPr algn="ctr"/>
            <a:r>
              <a:rPr lang="nl-NL" b="1" spc="10" dirty="0">
                <a:solidFill>
                  <a:schemeClr val="bg1"/>
                </a:solidFill>
                <a:latin typeface="Helvetica"/>
                <a:cs typeface="Helvetica"/>
              </a:rPr>
              <a:t>Grijze energie</a:t>
            </a:r>
            <a:endParaRPr lang="nl-NL" dirty="0">
              <a:solidFill>
                <a:schemeClr val="bg1"/>
              </a:solidFill>
              <a:latin typeface="Helvetica"/>
              <a:cs typeface="Helvetica"/>
            </a:endParaRPr>
          </a:p>
        </p:txBody>
      </p:sp>
      <p:sp>
        <p:nvSpPr>
          <p:cNvPr id="24" name="Ovaal 23"/>
          <p:cNvSpPr/>
          <p:nvPr/>
        </p:nvSpPr>
        <p:spPr>
          <a:xfrm>
            <a:off x="6108700" y="1962314"/>
            <a:ext cx="3732215" cy="3732215"/>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b="1" spc="10" dirty="0">
                <a:solidFill>
                  <a:schemeClr val="bg1"/>
                </a:solidFill>
                <a:latin typeface="Helvetica"/>
                <a:cs typeface="Helvetica"/>
              </a:rPr>
              <a:t>Hernieuwbare</a:t>
            </a:r>
            <a:r>
              <a:rPr lang="nl-NL" b="1" spc="-40" dirty="0">
                <a:solidFill>
                  <a:schemeClr val="bg1"/>
                </a:solidFill>
                <a:latin typeface="Helvetica"/>
                <a:cs typeface="Helvetica"/>
              </a:rPr>
              <a:t> </a:t>
            </a:r>
            <a:r>
              <a:rPr lang="nl-NL" b="1" spc="10" dirty="0">
                <a:solidFill>
                  <a:schemeClr val="bg1"/>
                </a:solidFill>
                <a:latin typeface="Helvetica"/>
                <a:cs typeface="Helvetica"/>
              </a:rPr>
              <a:t>bronnen</a:t>
            </a:r>
          </a:p>
          <a:p>
            <a:pPr algn="ctr"/>
            <a:endParaRPr lang="nl-NL" b="1" spc="10" dirty="0">
              <a:solidFill>
                <a:schemeClr val="bg1"/>
              </a:solidFill>
              <a:latin typeface="Helvetica"/>
              <a:cs typeface="Helvetica"/>
            </a:endParaRPr>
          </a:p>
          <a:p>
            <a:pPr algn="ctr"/>
            <a:r>
              <a:rPr lang="nl-NL" b="1" spc="10" dirty="0">
                <a:solidFill>
                  <a:schemeClr val="bg1"/>
                </a:solidFill>
                <a:latin typeface="Helvetica"/>
                <a:cs typeface="Helvetica"/>
              </a:rPr>
              <a:t>Groene energie</a:t>
            </a:r>
            <a:endParaRPr lang="nl-NL" dirty="0">
              <a:solidFill>
                <a:schemeClr val="bg1"/>
              </a:solidFill>
              <a:latin typeface="Helvetica"/>
              <a:cs typeface="Helvetica"/>
            </a:endParaRPr>
          </a:p>
        </p:txBody>
      </p:sp>
      <p:sp>
        <p:nvSpPr>
          <p:cNvPr id="32" name="Ovaal 31"/>
          <p:cNvSpPr/>
          <p:nvPr/>
        </p:nvSpPr>
        <p:spPr>
          <a:xfrm>
            <a:off x="6518899" y="6067425"/>
            <a:ext cx="1266201" cy="126620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200" b="1" spc="5" dirty="0">
                <a:solidFill>
                  <a:schemeClr val="bg1"/>
                </a:solidFill>
                <a:latin typeface="Helvetica"/>
                <a:cs typeface="Helvetica"/>
              </a:rPr>
              <a:t>Water-kracht</a:t>
            </a:r>
          </a:p>
        </p:txBody>
      </p:sp>
      <p:sp>
        <p:nvSpPr>
          <p:cNvPr id="33" name="Ovaal 32"/>
          <p:cNvSpPr/>
          <p:nvPr/>
        </p:nvSpPr>
        <p:spPr>
          <a:xfrm>
            <a:off x="7966699" y="6038435"/>
            <a:ext cx="1266201" cy="126620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200" b="1" spc="5" dirty="0">
                <a:solidFill>
                  <a:schemeClr val="bg1"/>
                </a:solidFill>
                <a:latin typeface="Helvetica"/>
                <a:cs typeface="Helvetica"/>
              </a:rPr>
              <a:t>Zonne- energie</a:t>
            </a:r>
          </a:p>
        </p:txBody>
      </p:sp>
      <p:sp>
        <p:nvSpPr>
          <p:cNvPr id="34" name="Ovaal 33"/>
          <p:cNvSpPr/>
          <p:nvPr/>
        </p:nvSpPr>
        <p:spPr>
          <a:xfrm>
            <a:off x="9324822" y="5534025"/>
            <a:ext cx="1266201" cy="126620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200" b="1" spc="5" dirty="0">
                <a:solidFill>
                  <a:schemeClr val="bg1"/>
                </a:solidFill>
                <a:latin typeface="Helvetica"/>
                <a:cs typeface="Helvetica"/>
              </a:rPr>
              <a:t>Aard-warmte</a:t>
            </a:r>
          </a:p>
        </p:txBody>
      </p:sp>
      <p:sp>
        <p:nvSpPr>
          <p:cNvPr id="31" name="Ovaal 27"/>
          <p:cNvSpPr/>
          <p:nvPr/>
        </p:nvSpPr>
        <p:spPr>
          <a:xfrm>
            <a:off x="4413137" y="4222624"/>
            <a:ext cx="1361808" cy="131200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200" b="1" spc="5" dirty="0">
                <a:solidFill>
                  <a:schemeClr val="bg1"/>
                </a:solidFill>
                <a:latin typeface="Helvetica"/>
                <a:cs typeface="Helvetica"/>
              </a:rPr>
              <a:t>Biomassa</a:t>
            </a:r>
          </a:p>
        </p:txBody>
      </p:sp>
      <p:cxnSp>
        <p:nvCxnSpPr>
          <p:cNvPr id="36" name="Rechte verbindingslijn 25"/>
          <p:cNvCxnSpPr/>
          <p:nvPr/>
        </p:nvCxnSpPr>
        <p:spPr>
          <a:xfrm flipH="1">
            <a:off x="5727700" y="4465416"/>
            <a:ext cx="508724" cy="203155"/>
          </a:xfrm>
          <a:prstGeom prst="line">
            <a:avLst/>
          </a:prstGeom>
          <a:ln w="28575">
            <a:solidFill>
              <a:srgbClr val="57575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4148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
            <a:ext cx="10692003" cy="7559992"/>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pic>
        <p:nvPicPr>
          <p:cNvPr id="3" name="Afbeelding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0500" y="225789"/>
            <a:ext cx="1336864" cy="1336864"/>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
            <a:ext cx="10692003" cy="7559992"/>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
            <a:ext cx="10692003" cy="7559992"/>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pic>
        <p:nvPicPr>
          <p:cNvPr id="3" name="Afbeelding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0500" y="225789"/>
            <a:ext cx="1336864" cy="1336864"/>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Afbeelding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0707197" cy="7572565"/>
          </a:xfrm>
          <a:prstGeom prst="rect">
            <a:avLst/>
          </a:prstGeom>
        </p:spPr>
      </p:pic>
      <p:sp>
        <p:nvSpPr>
          <p:cNvPr id="2" name="object 2"/>
          <p:cNvSpPr/>
          <p:nvPr/>
        </p:nvSpPr>
        <p:spPr>
          <a:xfrm>
            <a:off x="805987" y="755098"/>
            <a:ext cx="2026113" cy="550315"/>
          </a:xfrm>
          <a:custGeom>
            <a:avLst/>
            <a:gdLst/>
            <a:ahLst/>
            <a:cxnLst/>
            <a:rect l="l" t="t" r="r" b="b"/>
            <a:pathLst>
              <a:path w="4673600" h="884555">
                <a:moveTo>
                  <a:pt x="123634" y="0"/>
                </a:moveTo>
                <a:lnTo>
                  <a:pt x="123634" y="123634"/>
                </a:lnTo>
                <a:lnTo>
                  <a:pt x="0" y="123634"/>
                </a:lnTo>
                <a:lnTo>
                  <a:pt x="0" y="760387"/>
                </a:lnTo>
                <a:lnTo>
                  <a:pt x="123634" y="760387"/>
                </a:lnTo>
                <a:lnTo>
                  <a:pt x="123634" y="884008"/>
                </a:lnTo>
                <a:lnTo>
                  <a:pt x="4549482" y="884008"/>
                </a:lnTo>
                <a:lnTo>
                  <a:pt x="4549482" y="760387"/>
                </a:lnTo>
                <a:lnTo>
                  <a:pt x="4673117" y="760387"/>
                </a:lnTo>
                <a:lnTo>
                  <a:pt x="4673117" y="123634"/>
                </a:lnTo>
                <a:lnTo>
                  <a:pt x="4549482" y="123634"/>
                </a:lnTo>
                <a:lnTo>
                  <a:pt x="4549482"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62207"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7203"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10045"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34259"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34259"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9470"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4889"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388084" y="884885"/>
            <a:ext cx="4492015" cy="307777"/>
          </a:xfrm>
          <a:prstGeom prst="rect">
            <a:avLst/>
          </a:prstGeom>
        </p:spPr>
        <p:txBody>
          <a:bodyPr vert="horz" wrap="square" lIns="0" tIns="0" rIns="0" bIns="0" rtlCol="0">
            <a:spAutoFit/>
          </a:bodyPr>
          <a:lstStyle/>
          <a:p>
            <a:pPr marL="12700" marR="5080">
              <a:lnSpc>
                <a:spcPct val="100000"/>
              </a:lnSpc>
            </a:pPr>
            <a:r>
              <a:rPr lang="nl-BE" sz="2000" dirty="0"/>
              <a:t>Biomassa</a:t>
            </a:r>
            <a:endParaRPr sz="2000" dirty="0"/>
          </a:p>
        </p:txBody>
      </p:sp>
    </p:spTree>
    <p:extLst>
      <p:ext uri="{BB962C8B-B14F-4D97-AF65-F5344CB8AC3E}">
        <p14:creationId xmlns:p14="http://schemas.microsoft.com/office/powerpoint/2010/main" val="25549757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Afbeelding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1691" y="276225"/>
            <a:ext cx="8297858" cy="7467600"/>
          </a:xfrm>
          <a:prstGeom prst="rect">
            <a:avLst/>
          </a:prstGeom>
        </p:spPr>
      </p:pic>
      <p:sp>
        <p:nvSpPr>
          <p:cNvPr id="2" name="object 2"/>
          <p:cNvSpPr/>
          <p:nvPr/>
        </p:nvSpPr>
        <p:spPr>
          <a:xfrm>
            <a:off x="805987" y="755098"/>
            <a:ext cx="2407113" cy="589621"/>
          </a:xfrm>
          <a:custGeom>
            <a:avLst/>
            <a:gdLst/>
            <a:ahLst/>
            <a:cxnLst/>
            <a:rect l="l" t="t" r="r" b="b"/>
            <a:pathLst>
              <a:path w="4673600" h="884555">
                <a:moveTo>
                  <a:pt x="123634" y="0"/>
                </a:moveTo>
                <a:lnTo>
                  <a:pt x="123634" y="123634"/>
                </a:lnTo>
                <a:lnTo>
                  <a:pt x="0" y="123634"/>
                </a:lnTo>
                <a:lnTo>
                  <a:pt x="0" y="760387"/>
                </a:lnTo>
                <a:lnTo>
                  <a:pt x="123634" y="760387"/>
                </a:lnTo>
                <a:lnTo>
                  <a:pt x="123634" y="884008"/>
                </a:lnTo>
                <a:lnTo>
                  <a:pt x="4549482" y="884008"/>
                </a:lnTo>
                <a:lnTo>
                  <a:pt x="4549482" y="760387"/>
                </a:lnTo>
                <a:lnTo>
                  <a:pt x="4673117" y="760387"/>
                </a:lnTo>
                <a:lnTo>
                  <a:pt x="4673117" y="123634"/>
                </a:lnTo>
                <a:lnTo>
                  <a:pt x="4549482" y="123634"/>
                </a:lnTo>
                <a:lnTo>
                  <a:pt x="4549482" y="0"/>
                </a:lnTo>
                <a:lnTo>
                  <a:pt x="123634" y="0"/>
                </a:lnTo>
                <a:close/>
              </a:path>
            </a:pathLst>
          </a:custGeom>
          <a:solidFill>
            <a:schemeClr val="bg1"/>
          </a:solidFill>
          <a:ln w="69786">
            <a:solidFill>
              <a:srgbClr val="E6E3E4"/>
            </a:solidFill>
          </a:ln>
        </p:spPr>
        <p:txBody>
          <a:bodyPr wrap="square" lIns="0" tIns="0" rIns="0" bIns="0" rtlCol="0"/>
          <a:lstStyle/>
          <a:p>
            <a:endParaRPr/>
          </a:p>
        </p:txBody>
      </p:sp>
      <p:sp>
        <p:nvSpPr>
          <p:cNvPr id="3" name="object 3"/>
          <p:cNvSpPr/>
          <p:nvPr/>
        </p:nvSpPr>
        <p:spPr>
          <a:xfrm>
            <a:off x="562207"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7203"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10045"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34259"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34259"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9470"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4889"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388084" y="884885"/>
            <a:ext cx="4752528" cy="323165"/>
          </a:xfrm>
          <a:prstGeom prst="rect">
            <a:avLst/>
          </a:prstGeom>
        </p:spPr>
        <p:txBody>
          <a:bodyPr vert="horz" wrap="square" lIns="0" tIns="0" rIns="0" bIns="0" rtlCol="0">
            <a:spAutoFit/>
          </a:bodyPr>
          <a:lstStyle/>
          <a:p>
            <a:pPr marL="12700" marR="5080">
              <a:lnSpc>
                <a:spcPct val="100000"/>
              </a:lnSpc>
            </a:pPr>
            <a:r>
              <a:rPr lang="nl-BE" sz="2100" dirty="0"/>
              <a:t>Aardwarmte</a:t>
            </a:r>
            <a:endParaRPr sz="2100" dirty="0"/>
          </a:p>
        </p:txBody>
      </p:sp>
    </p:spTree>
    <p:extLst>
      <p:ext uri="{BB962C8B-B14F-4D97-AF65-F5344CB8AC3E}">
        <p14:creationId xmlns:p14="http://schemas.microsoft.com/office/powerpoint/2010/main" val="25079572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p:nvPr/>
        </p:nvSpPr>
        <p:spPr>
          <a:xfrm>
            <a:off x="801597" y="755098"/>
            <a:ext cx="4923790" cy="909319"/>
          </a:xfrm>
          <a:custGeom>
            <a:avLst/>
            <a:gdLst/>
            <a:ahLst/>
            <a:cxnLst/>
            <a:rect l="l" t="t" r="r" b="b"/>
            <a:pathLst>
              <a:path w="4923790" h="909319">
                <a:moveTo>
                  <a:pt x="123634" y="0"/>
                </a:moveTo>
                <a:lnTo>
                  <a:pt x="123634" y="123634"/>
                </a:lnTo>
                <a:lnTo>
                  <a:pt x="0" y="123634"/>
                </a:lnTo>
                <a:lnTo>
                  <a:pt x="0" y="785583"/>
                </a:lnTo>
                <a:lnTo>
                  <a:pt x="123634" y="785583"/>
                </a:lnTo>
                <a:lnTo>
                  <a:pt x="123634" y="909218"/>
                </a:lnTo>
                <a:lnTo>
                  <a:pt x="4799876" y="909218"/>
                </a:lnTo>
                <a:lnTo>
                  <a:pt x="4799876" y="785583"/>
                </a:lnTo>
                <a:lnTo>
                  <a:pt x="4923510" y="785583"/>
                </a:lnTo>
                <a:lnTo>
                  <a:pt x="4923510" y="123634"/>
                </a:lnTo>
                <a:lnTo>
                  <a:pt x="4799876" y="123634"/>
                </a:lnTo>
                <a:lnTo>
                  <a:pt x="4799876" y="0"/>
                </a:lnTo>
                <a:lnTo>
                  <a:pt x="123634" y="0"/>
                </a:lnTo>
                <a:close/>
              </a:path>
            </a:pathLst>
          </a:custGeom>
          <a:ln w="69786">
            <a:solidFill>
              <a:srgbClr val="E6E3E4"/>
            </a:solidFill>
          </a:ln>
        </p:spPr>
        <p:txBody>
          <a:bodyPr wrap="square" lIns="0" tIns="0" rIns="0" bIns="0" rtlCol="0"/>
          <a:lstStyle/>
          <a:p>
            <a:endParaRPr/>
          </a:p>
        </p:txBody>
      </p:sp>
      <p:sp>
        <p:nvSpPr>
          <p:cNvPr id="7" name="object 7"/>
          <p:cNvSpPr/>
          <p:nvPr/>
        </p:nvSpPr>
        <p:spPr>
          <a:xfrm>
            <a:off x="557814"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8" name="object 8"/>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9" name="object 9"/>
          <p:cNvSpPr/>
          <p:nvPr/>
        </p:nvSpPr>
        <p:spPr>
          <a:xfrm>
            <a:off x="452812"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10" name="object 10"/>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11" name="object 11"/>
          <p:cNvSpPr/>
          <p:nvPr/>
        </p:nvSpPr>
        <p:spPr>
          <a:xfrm>
            <a:off x="797242"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12" name="object 12"/>
          <p:cNvSpPr/>
          <p:nvPr/>
        </p:nvSpPr>
        <p:spPr>
          <a:xfrm>
            <a:off x="805652"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13" name="object 13"/>
          <p:cNvSpPr/>
          <p:nvPr/>
        </p:nvSpPr>
        <p:spPr>
          <a:xfrm>
            <a:off x="817716"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4" name="object 14"/>
          <p:cNvSpPr/>
          <p:nvPr/>
        </p:nvSpPr>
        <p:spPr>
          <a:xfrm>
            <a:off x="729867"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5" name="object 15"/>
          <p:cNvSpPr/>
          <p:nvPr/>
        </p:nvSpPr>
        <p:spPr>
          <a:xfrm>
            <a:off x="729867"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6" name="object 16"/>
          <p:cNvSpPr/>
          <p:nvPr/>
        </p:nvSpPr>
        <p:spPr>
          <a:xfrm>
            <a:off x="809999"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7" name="object 17"/>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8" name="object 18"/>
          <p:cNvSpPr/>
          <p:nvPr/>
        </p:nvSpPr>
        <p:spPr>
          <a:xfrm>
            <a:off x="555078"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9" name="object 19"/>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20" name="object 20"/>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21" name="object 21"/>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22" name="object 22"/>
          <p:cNvSpPr/>
          <p:nvPr/>
        </p:nvSpPr>
        <p:spPr>
          <a:xfrm>
            <a:off x="720496"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23" name="object 23"/>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4" name="object 24"/>
          <p:cNvSpPr txBox="1"/>
          <p:nvPr/>
        </p:nvSpPr>
        <p:spPr>
          <a:xfrm>
            <a:off x="1383692" y="880452"/>
            <a:ext cx="4057650" cy="668655"/>
          </a:xfrm>
          <a:prstGeom prst="rect">
            <a:avLst/>
          </a:prstGeom>
        </p:spPr>
        <p:txBody>
          <a:bodyPr vert="horz" wrap="square" lIns="0" tIns="0" rIns="0" bIns="0" rtlCol="0">
            <a:spAutoFit/>
          </a:bodyPr>
          <a:lstStyle/>
          <a:p>
            <a:pPr marL="12700" marR="5080">
              <a:lnSpc>
                <a:spcPct val="101099"/>
              </a:lnSpc>
            </a:pPr>
            <a:r>
              <a:rPr sz="2100" b="1" spc="5" dirty="0">
                <a:solidFill>
                  <a:srgbClr val="575756"/>
                </a:solidFill>
                <a:latin typeface="Helvetica"/>
                <a:cs typeface="Helvetica"/>
              </a:rPr>
              <a:t>Duid </a:t>
            </a:r>
            <a:r>
              <a:rPr sz="2100" b="1" spc="10" dirty="0">
                <a:solidFill>
                  <a:srgbClr val="575756"/>
                </a:solidFill>
                <a:latin typeface="Helvetica"/>
                <a:cs typeface="Helvetica"/>
              </a:rPr>
              <a:t>aan welke bronnen  hernieuwbaar </a:t>
            </a:r>
            <a:r>
              <a:rPr sz="2100" b="1" spc="5" dirty="0">
                <a:solidFill>
                  <a:srgbClr val="575756"/>
                </a:solidFill>
                <a:latin typeface="Helvetica"/>
                <a:cs typeface="Helvetica"/>
              </a:rPr>
              <a:t>zijn </a:t>
            </a:r>
            <a:r>
              <a:rPr sz="2100" b="1" spc="10" dirty="0">
                <a:solidFill>
                  <a:srgbClr val="575756"/>
                </a:solidFill>
                <a:latin typeface="Helvetica"/>
                <a:cs typeface="Helvetica"/>
              </a:rPr>
              <a:t>en welke</a:t>
            </a:r>
            <a:r>
              <a:rPr sz="2100" b="1" spc="-50" dirty="0">
                <a:solidFill>
                  <a:srgbClr val="575756"/>
                </a:solidFill>
                <a:latin typeface="Helvetica"/>
                <a:cs typeface="Helvetica"/>
              </a:rPr>
              <a:t> </a:t>
            </a:r>
            <a:r>
              <a:rPr sz="2100" b="1" spc="10" dirty="0">
                <a:solidFill>
                  <a:srgbClr val="575756"/>
                </a:solidFill>
                <a:latin typeface="Helvetica"/>
                <a:cs typeface="Helvetica"/>
              </a:rPr>
              <a:t>niet</a:t>
            </a:r>
            <a:endParaRPr sz="2100" dirty="0">
              <a:latin typeface="Helvetica"/>
              <a:cs typeface="Helvetica"/>
            </a:endParaRPr>
          </a:p>
        </p:txBody>
      </p:sp>
      <p:sp>
        <p:nvSpPr>
          <p:cNvPr id="25" name="object 25"/>
          <p:cNvSpPr/>
          <p:nvPr/>
        </p:nvSpPr>
        <p:spPr>
          <a:xfrm>
            <a:off x="3834505" y="6224417"/>
            <a:ext cx="987031" cy="945565"/>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object 26"/>
          <p:cNvSpPr/>
          <p:nvPr/>
        </p:nvSpPr>
        <p:spPr>
          <a:xfrm>
            <a:off x="6455798" y="6697963"/>
            <a:ext cx="457200" cy="297815"/>
          </a:xfrm>
          <a:custGeom>
            <a:avLst/>
            <a:gdLst/>
            <a:ahLst/>
            <a:cxnLst/>
            <a:rect l="l" t="t" r="r" b="b"/>
            <a:pathLst>
              <a:path w="457200" h="297815">
                <a:moveTo>
                  <a:pt x="456755" y="0"/>
                </a:moveTo>
                <a:lnTo>
                  <a:pt x="0" y="0"/>
                </a:lnTo>
                <a:lnTo>
                  <a:pt x="36194" y="297776"/>
                </a:lnTo>
                <a:lnTo>
                  <a:pt x="421614" y="297776"/>
                </a:lnTo>
                <a:lnTo>
                  <a:pt x="456755" y="0"/>
                </a:lnTo>
                <a:close/>
              </a:path>
            </a:pathLst>
          </a:custGeom>
          <a:solidFill>
            <a:srgbClr val="B6BBC8"/>
          </a:solidFill>
        </p:spPr>
        <p:txBody>
          <a:bodyPr wrap="square" lIns="0" tIns="0" rIns="0" bIns="0" rtlCol="0"/>
          <a:lstStyle/>
          <a:p>
            <a:endParaRPr/>
          </a:p>
        </p:txBody>
      </p:sp>
      <p:sp>
        <p:nvSpPr>
          <p:cNvPr id="27" name="object 27"/>
          <p:cNvSpPr/>
          <p:nvPr/>
        </p:nvSpPr>
        <p:spPr>
          <a:xfrm>
            <a:off x="6447235" y="6689638"/>
            <a:ext cx="474345" cy="314960"/>
          </a:xfrm>
          <a:custGeom>
            <a:avLst/>
            <a:gdLst/>
            <a:ahLst/>
            <a:cxnLst/>
            <a:rect l="l" t="t" r="r" b="b"/>
            <a:pathLst>
              <a:path w="474345" h="314959">
                <a:moveTo>
                  <a:pt x="467690" y="0"/>
                </a:moveTo>
                <a:lnTo>
                  <a:pt x="6172" y="0"/>
                </a:lnTo>
                <a:lnTo>
                  <a:pt x="3898" y="1015"/>
                </a:lnTo>
                <a:lnTo>
                  <a:pt x="736" y="4597"/>
                </a:lnTo>
                <a:lnTo>
                  <a:pt x="0" y="6959"/>
                </a:lnTo>
                <a:lnTo>
                  <a:pt x="36995" y="311289"/>
                </a:lnTo>
                <a:lnTo>
                  <a:pt x="40538" y="314426"/>
                </a:lnTo>
                <a:lnTo>
                  <a:pt x="434403" y="314426"/>
                </a:lnTo>
                <a:lnTo>
                  <a:pt x="437959" y="311264"/>
                </a:lnTo>
                <a:lnTo>
                  <a:pt x="439550" y="297776"/>
                </a:lnTo>
                <a:lnTo>
                  <a:pt x="52146" y="297776"/>
                </a:lnTo>
                <a:lnTo>
                  <a:pt x="17957" y="16649"/>
                </a:lnTo>
                <a:lnTo>
                  <a:pt x="472717" y="16649"/>
                </a:lnTo>
                <a:lnTo>
                  <a:pt x="473862" y="6946"/>
                </a:lnTo>
                <a:lnTo>
                  <a:pt x="473125" y="4571"/>
                </a:lnTo>
                <a:lnTo>
                  <a:pt x="469963" y="1015"/>
                </a:lnTo>
                <a:lnTo>
                  <a:pt x="467690" y="0"/>
                </a:lnTo>
                <a:close/>
              </a:path>
              <a:path w="474345" h="314959">
                <a:moveTo>
                  <a:pt x="472717" y="16649"/>
                </a:moveTo>
                <a:lnTo>
                  <a:pt x="455942" y="16649"/>
                </a:lnTo>
                <a:lnTo>
                  <a:pt x="422770" y="297776"/>
                </a:lnTo>
                <a:lnTo>
                  <a:pt x="439550" y="297776"/>
                </a:lnTo>
                <a:lnTo>
                  <a:pt x="472717" y="16649"/>
                </a:lnTo>
                <a:close/>
              </a:path>
            </a:pathLst>
          </a:custGeom>
          <a:solidFill>
            <a:srgbClr val="6F838B"/>
          </a:solidFill>
        </p:spPr>
        <p:txBody>
          <a:bodyPr wrap="square" lIns="0" tIns="0" rIns="0" bIns="0" rtlCol="0"/>
          <a:lstStyle/>
          <a:p>
            <a:endParaRPr/>
          </a:p>
        </p:txBody>
      </p:sp>
      <p:sp>
        <p:nvSpPr>
          <p:cNvPr id="28" name="object 28"/>
          <p:cNvSpPr/>
          <p:nvPr/>
        </p:nvSpPr>
        <p:spPr>
          <a:xfrm>
            <a:off x="6548153" y="7021882"/>
            <a:ext cx="78740" cy="78740"/>
          </a:xfrm>
          <a:custGeom>
            <a:avLst/>
            <a:gdLst/>
            <a:ahLst/>
            <a:cxnLst/>
            <a:rect l="l" t="t" r="r" b="b"/>
            <a:pathLst>
              <a:path w="78740" h="78740">
                <a:moveTo>
                  <a:pt x="39255" y="0"/>
                </a:moveTo>
                <a:lnTo>
                  <a:pt x="23976" y="3082"/>
                </a:lnTo>
                <a:lnTo>
                  <a:pt x="11498" y="11488"/>
                </a:lnTo>
                <a:lnTo>
                  <a:pt x="3085" y="23954"/>
                </a:lnTo>
                <a:lnTo>
                  <a:pt x="0" y="39217"/>
                </a:lnTo>
                <a:lnTo>
                  <a:pt x="3085" y="54480"/>
                </a:lnTo>
                <a:lnTo>
                  <a:pt x="11498" y="66946"/>
                </a:lnTo>
                <a:lnTo>
                  <a:pt x="23976" y="75352"/>
                </a:lnTo>
                <a:lnTo>
                  <a:pt x="39255" y="78435"/>
                </a:lnTo>
                <a:lnTo>
                  <a:pt x="54542" y="75352"/>
                </a:lnTo>
                <a:lnTo>
                  <a:pt x="67024" y="66946"/>
                </a:lnTo>
                <a:lnTo>
                  <a:pt x="75438" y="54480"/>
                </a:lnTo>
                <a:lnTo>
                  <a:pt x="78524" y="39217"/>
                </a:lnTo>
                <a:lnTo>
                  <a:pt x="75438" y="23954"/>
                </a:lnTo>
                <a:lnTo>
                  <a:pt x="67024" y="11488"/>
                </a:lnTo>
                <a:lnTo>
                  <a:pt x="54542" y="3082"/>
                </a:lnTo>
                <a:lnTo>
                  <a:pt x="39255" y="0"/>
                </a:lnTo>
                <a:close/>
              </a:path>
            </a:pathLst>
          </a:custGeom>
          <a:solidFill>
            <a:srgbClr val="B6BBC8"/>
          </a:solidFill>
        </p:spPr>
        <p:txBody>
          <a:bodyPr wrap="square" lIns="0" tIns="0" rIns="0" bIns="0" rtlCol="0"/>
          <a:lstStyle/>
          <a:p>
            <a:endParaRPr/>
          </a:p>
        </p:txBody>
      </p:sp>
      <p:sp>
        <p:nvSpPr>
          <p:cNvPr id="29" name="object 29"/>
          <p:cNvSpPr/>
          <p:nvPr/>
        </p:nvSpPr>
        <p:spPr>
          <a:xfrm>
            <a:off x="6743871" y="7021882"/>
            <a:ext cx="78740" cy="78740"/>
          </a:xfrm>
          <a:custGeom>
            <a:avLst/>
            <a:gdLst/>
            <a:ahLst/>
            <a:cxnLst/>
            <a:rect l="l" t="t" r="r" b="b"/>
            <a:pathLst>
              <a:path w="78740" h="78740">
                <a:moveTo>
                  <a:pt x="39268" y="0"/>
                </a:moveTo>
                <a:lnTo>
                  <a:pt x="23981" y="3082"/>
                </a:lnTo>
                <a:lnTo>
                  <a:pt x="11499" y="11488"/>
                </a:lnTo>
                <a:lnTo>
                  <a:pt x="3085" y="23954"/>
                </a:lnTo>
                <a:lnTo>
                  <a:pt x="0" y="39217"/>
                </a:lnTo>
                <a:lnTo>
                  <a:pt x="3085" y="54480"/>
                </a:lnTo>
                <a:lnTo>
                  <a:pt x="11499" y="66946"/>
                </a:lnTo>
                <a:lnTo>
                  <a:pt x="23981" y="75352"/>
                </a:lnTo>
                <a:lnTo>
                  <a:pt x="39268" y="78435"/>
                </a:lnTo>
                <a:lnTo>
                  <a:pt x="54547" y="75352"/>
                </a:lnTo>
                <a:lnTo>
                  <a:pt x="67025" y="66946"/>
                </a:lnTo>
                <a:lnTo>
                  <a:pt x="75438" y="54480"/>
                </a:lnTo>
                <a:lnTo>
                  <a:pt x="78524" y="39217"/>
                </a:lnTo>
                <a:lnTo>
                  <a:pt x="75438" y="23954"/>
                </a:lnTo>
                <a:lnTo>
                  <a:pt x="67025" y="11488"/>
                </a:lnTo>
                <a:lnTo>
                  <a:pt x="54547" y="3082"/>
                </a:lnTo>
                <a:lnTo>
                  <a:pt x="39268" y="0"/>
                </a:lnTo>
                <a:close/>
              </a:path>
            </a:pathLst>
          </a:custGeom>
          <a:solidFill>
            <a:srgbClr val="B6BBC8"/>
          </a:solidFill>
        </p:spPr>
        <p:txBody>
          <a:bodyPr wrap="square" lIns="0" tIns="0" rIns="0" bIns="0" rtlCol="0"/>
          <a:lstStyle/>
          <a:p>
            <a:endParaRPr/>
          </a:p>
        </p:txBody>
      </p:sp>
      <p:sp>
        <p:nvSpPr>
          <p:cNvPr id="30" name="object 30"/>
          <p:cNvSpPr/>
          <p:nvPr/>
        </p:nvSpPr>
        <p:spPr>
          <a:xfrm>
            <a:off x="6642822" y="7038817"/>
            <a:ext cx="80010" cy="17145"/>
          </a:xfrm>
          <a:custGeom>
            <a:avLst/>
            <a:gdLst/>
            <a:ahLst/>
            <a:cxnLst/>
            <a:rect l="l" t="t" r="r" b="b"/>
            <a:pathLst>
              <a:path w="80009" h="17145">
                <a:moveTo>
                  <a:pt x="76288" y="0"/>
                </a:moveTo>
                <a:lnTo>
                  <a:pt x="3733" y="0"/>
                </a:lnTo>
                <a:lnTo>
                  <a:pt x="0" y="3721"/>
                </a:lnTo>
                <a:lnTo>
                  <a:pt x="0" y="12928"/>
                </a:lnTo>
                <a:lnTo>
                  <a:pt x="3733" y="16649"/>
                </a:lnTo>
                <a:lnTo>
                  <a:pt x="76288" y="16649"/>
                </a:lnTo>
                <a:lnTo>
                  <a:pt x="80022" y="12928"/>
                </a:lnTo>
                <a:lnTo>
                  <a:pt x="80022" y="3721"/>
                </a:lnTo>
                <a:lnTo>
                  <a:pt x="76288" y="0"/>
                </a:lnTo>
                <a:close/>
              </a:path>
            </a:pathLst>
          </a:custGeom>
          <a:solidFill>
            <a:srgbClr val="6F838B"/>
          </a:solidFill>
        </p:spPr>
        <p:txBody>
          <a:bodyPr wrap="square" lIns="0" tIns="0" rIns="0" bIns="0" rtlCol="0"/>
          <a:lstStyle/>
          <a:p>
            <a:endParaRPr/>
          </a:p>
        </p:txBody>
      </p:sp>
      <p:sp>
        <p:nvSpPr>
          <p:cNvPr id="31" name="object 31"/>
          <p:cNvSpPr/>
          <p:nvPr/>
        </p:nvSpPr>
        <p:spPr>
          <a:xfrm>
            <a:off x="6455177" y="7007708"/>
            <a:ext cx="77470" cy="17145"/>
          </a:xfrm>
          <a:custGeom>
            <a:avLst/>
            <a:gdLst/>
            <a:ahLst/>
            <a:cxnLst/>
            <a:rect l="l" t="t" r="r" b="b"/>
            <a:pathLst>
              <a:path w="77470" h="17145">
                <a:moveTo>
                  <a:pt x="73151" y="0"/>
                </a:moveTo>
                <a:lnTo>
                  <a:pt x="3733" y="0"/>
                </a:lnTo>
                <a:lnTo>
                  <a:pt x="0" y="3721"/>
                </a:lnTo>
                <a:lnTo>
                  <a:pt x="0" y="12928"/>
                </a:lnTo>
                <a:lnTo>
                  <a:pt x="3733" y="16649"/>
                </a:lnTo>
                <a:lnTo>
                  <a:pt x="73151" y="16649"/>
                </a:lnTo>
                <a:lnTo>
                  <a:pt x="76873" y="12928"/>
                </a:lnTo>
                <a:lnTo>
                  <a:pt x="76873" y="3721"/>
                </a:lnTo>
                <a:lnTo>
                  <a:pt x="73151" y="0"/>
                </a:lnTo>
                <a:close/>
              </a:path>
            </a:pathLst>
          </a:custGeom>
          <a:solidFill>
            <a:srgbClr val="6F838B"/>
          </a:solidFill>
        </p:spPr>
        <p:txBody>
          <a:bodyPr wrap="square" lIns="0" tIns="0" rIns="0" bIns="0" rtlCol="0"/>
          <a:lstStyle/>
          <a:p>
            <a:endParaRPr/>
          </a:p>
        </p:txBody>
      </p:sp>
      <p:sp>
        <p:nvSpPr>
          <p:cNvPr id="32" name="object 32"/>
          <p:cNvSpPr/>
          <p:nvPr/>
        </p:nvSpPr>
        <p:spPr>
          <a:xfrm>
            <a:off x="6416588" y="6986177"/>
            <a:ext cx="17145" cy="61594"/>
          </a:xfrm>
          <a:custGeom>
            <a:avLst/>
            <a:gdLst/>
            <a:ahLst/>
            <a:cxnLst/>
            <a:rect l="l" t="t" r="r" b="b"/>
            <a:pathLst>
              <a:path w="17145" h="61595">
                <a:moveTo>
                  <a:pt x="12941" y="0"/>
                </a:moveTo>
                <a:lnTo>
                  <a:pt x="3721" y="0"/>
                </a:lnTo>
                <a:lnTo>
                  <a:pt x="0" y="3721"/>
                </a:lnTo>
                <a:lnTo>
                  <a:pt x="0" y="57581"/>
                </a:lnTo>
                <a:lnTo>
                  <a:pt x="3721" y="61315"/>
                </a:lnTo>
                <a:lnTo>
                  <a:pt x="12941" y="61315"/>
                </a:lnTo>
                <a:lnTo>
                  <a:pt x="16662" y="57581"/>
                </a:lnTo>
                <a:lnTo>
                  <a:pt x="16662" y="3721"/>
                </a:lnTo>
                <a:lnTo>
                  <a:pt x="12941" y="0"/>
                </a:lnTo>
                <a:close/>
              </a:path>
            </a:pathLst>
          </a:custGeom>
          <a:solidFill>
            <a:srgbClr val="6F838B"/>
          </a:solidFill>
        </p:spPr>
        <p:txBody>
          <a:bodyPr wrap="square" lIns="0" tIns="0" rIns="0" bIns="0" rtlCol="0"/>
          <a:lstStyle/>
          <a:p>
            <a:endParaRPr/>
          </a:p>
        </p:txBody>
      </p:sp>
      <p:sp>
        <p:nvSpPr>
          <p:cNvPr id="33" name="object 33"/>
          <p:cNvSpPr/>
          <p:nvPr/>
        </p:nvSpPr>
        <p:spPr>
          <a:xfrm>
            <a:off x="6455181" y="6978200"/>
            <a:ext cx="17145" cy="77470"/>
          </a:xfrm>
          <a:custGeom>
            <a:avLst/>
            <a:gdLst/>
            <a:ahLst/>
            <a:cxnLst/>
            <a:rect l="l" t="t" r="r" b="b"/>
            <a:pathLst>
              <a:path w="17145" h="77470">
                <a:moveTo>
                  <a:pt x="12941" y="0"/>
                </a:moveTo>
                <a:lnTo>
                  <a:pt x="3721" y="0"/>
                </a:lnTo>
                <a:lnTo>
                  <a:pt x="0" y="3721"/>
                </a:lnTo>
                <a:lnTo>
                  <a:pt x="0" y="73545"/>
                </a:lnTo>
                <a:lnTo>
                  <a:pt x="3721" y="77266"/>
                </a:lnTo>
                <a:lnTo>
                  <a:pt x="12941" y="77266"/>
                </a:lnTo>
                <a:lnTo>
                  <a:pt x="16662" y="73545"/>
                </a:lnTo>
                <a:lnTo>
                  <a:pt x="16662" y="3721"/>
                </a:lnTo>
                <a:lnTo>
                  <a:pt x="12941" y="0"/>
                </a:lnTo>
                <a:close/>
              </a:path>
            </a:pathLst>
          </a:custGeom>
          <a:solidFill>
            <a:srgbClr val="6F838B"/>
          </a:solidFill>
        </p:spPr>
        <p:txBody>
          <a:bodyPr wrap="square" lIns="0" tIns="0" rIns="0" bIns="0" rtlCol="0"/>
          <a:lstStyle/>
          <a:p>
            <a:endParaRPr/>
          </a:p>
        </p:txBody>
      </p:sp>
      <p:sp>
        <p:nvSpPr>
          <p:cNvPr id="34" name="object 34"/>
          <p:cNvSpPr/>
          <p:nvPr/>
        </p:nvSpPr>
        <p:spPr>
          <a:xfrm>
            <a:off x="6516134" y="6978200"/>
            <a:ext cx="17145" cy="77470"/>
          </a:xfrm>
          <a:custGeom>
            <a:avLst/>
            <a:gdLst/>
            <a:ahLst/>
            <a:cxnLst/>
            <a:rect l="l" t="t" r="r" b="b"/>
            <a:pathLst>
              <a:path w="17145" h="77470">
                <a:moveTo>
                  <a:pt x="12928" y="0"/>
                </a:moveTo>
                <a:lnTo>
                  <a:pt x="3721" y="0"/>
                </a:lnTo>
                <a:lnTo>
                  <a:pt x="0" y="3721"/>
                </a:lnTo>
                <a:lnTo>
                  <a:pt x="0" y="73545"/>
                </a:lnTo>
                <a:lnTo>
                  <a:pt x="3721" y="77266"/>
                </a:lnTo>
                <a:lnTo>
                  <a:pt x="12928" y="77266"/>
                </a:lnTo>
                <a:lnTo>
                  <a:pt x="16662" y="73545"/>
                </a:lnTo>
                <a:lnTo>
                  <a:pt x="16662" y="3721"/>
                </a:lnTo>
                <a:lnTo>
                  <a:pt x="12928" y="0"/>
                </a:lnTo>
                <a:close/>
              </a:path>
            </a:pathLst>
          </a:custGeom>
          <a:solidFill>
            <a:srgbClr val="6F838B"/>
          </a:solidFill>
        </p:spPr>
        <p:txBody>
          <a:bodyPr wrap="square" lIns="0" tIns="0" rIns="0" bIns="0" rtlCol="0"/>
          <a:lstStyle/>
          <a:p>
            <a:endParaRPr/>
          </a:p>
        </p:txBody>
      </p:sp>
      <p:sp>
        <p:nvSpPr>
          <p:cNvPr id="35" name="object 35"/>
          <p:cNvSpPr/>
          <p:nvPr/>
        </p:nvSpPr>
        <p:spPr>
          <a:xfrm>
            <a:off x="6842724" y="7009306"/>
            <a:ext cx="78105" cy="17145"/>
          </a:xfrm>
          <a:custGeom>
            <a:avLst/>
            <a:gdLst/>
            <a:ahLst/>
            <a:cxnLst/>
            <a:rect l="l" t="t" r="r" b="b"/>
            <a:pathLst>
              <a:path w="78104" h="17145">
                <a:moveTo>
                  <a:pt x="73901" y="0"/>
                </a:moveTo>
                <a:lnTo>
                  <a:pt x="3733" y="0"/>
                </a:lnTo>
                <a:lnTo>
                  <a:pt x="0" y="3721"/>
                </a:lnTo>
                <a:lnTo>
                  <a:pt x="0" y="12928"/>
                </a:lnTo>
                <a:lnTo>
                  <a:pt x="3733" y="16649"/>
                </a:lnTo>
                <a:lnTo>
                  <a:pt x="73901" y="16649"/>
                </a:lnTo>
                <a:lnTo>
                  <a:pt x="77622" y="12928"/>
                </a:lnTo>
                <a:lnTo>
                  <a:pt x="77622" y="3721"/>
                </a:lnTo>
                <a:lnTo>
                  <a:pt x="73901" y="0"/>
                </a:lnTo>
                <a:close/>
              </a:path>
            </a:pathLst>
          </a:custGeom>
          <a:solidFill>
            <a:srgbClr val="6F838B"/>
          </a:solidFill>
        </p:spPr>
        <p:txBody>
          <a:bodyPr wrap="square" lIns="0" tIns="0" rIns="0" bIns="0" rtlCol="0"/>
          <a:lstStyle/>
          <a:p>
            <a:endParaRPr/>
          </a:p>
        </p:txBody>
      </p:sp>
      <p:sp>
        <p:nvSpPr>
          <p:cNvPr id="36" name="object 36"/>
          <p:cNvSpPr/>
          <p:nvPr/>
        </p:nvSpPr>
        <p:spPr>
          <a:xfrm>
            <a:off x="6942280" y="6986177"/>
            <a:ext cx="17145" cy="61594"/>
          </a:xfrm>
          <a:custGeom>
            <a:avLst/>
            <a:gdLst/>
            <a:ahLst/>
            <a:cxnLst/>
            <a:rect l="l" t="t" r="r" b="b"/>
            <a:pathLst>
              <a:path w="17145" h="61595">
                <a:moveTo>
                  <a:pt x="12928" y="0"/>
                </a:moveTo>
                <a:lnTo>
                  <a:pt x="3721" y="0"/>
                </a:lnTo>
                <a:lnTo>
                  <a:pt x="0" y="3721"/>
                </a:lnTo>
                <a:lnTo>
                  <a:pt x="0" y="57581"/>
                </a:lnTo>
                <a:lnTo>
                  <a:pt x="3721" y="61315"/>
                </a:lnTo>
                <a:lnTo>
                  <a:pt x="12928" y="61315"/>
                </a:lnTo>
                <a:lnTo>
                  <a:pt x="16662" y="57581"/>
                </a:lnTo>
                <a:lnTo>
                  <a:pt x="16662" y="3721"/>
                </a:lnTo>
                <a:lnTo>
                  <a:pt x="12928" y="0"/>
                </a:lnTo>
                <a:close/>
              </a:path>
            </a:pathLst>
          </a:custGeom>
          <a:solidFill>
            <a:srgbClr val="6F838B"/>
          </a:solidFill>
        </p:spPr>
        <p:txBody>
          <a:bodyPr wrap="square" lIns="0" tIns="0" rIns="0" bIns="0" rtlCol="0"/>
          <a:lstStyle/>
          <a:p>
            <a:endParaRPr/>
          </a:p>
        </p:txBody>
      </p:sp>
      <p:sp>
        <p:nvSpPr>
          <p:cNvPr id="37" name="object 37"/>
          <p:cNvSpPr/>
          <p:nvPr/>
        </p:nvSpPr>
        <p:spPr>
          <a:xfrm>
            <a:off x="6903684" y="6978200"/>
            <a:ext cx="17145" cy="77470"/>
          </a:xfrm>
          <a:custGeom>
            <a:avLst/>
            <a:gdLst/>
            <a:ahLst/>
            <a:cxnLst/>
            <a:rect l="l" t="t" r="r" b="b"/>
            <a:pathLst>
              <a:path w="17145" h="77470">
                <a:moveTo>
                  <a:pt x="12941" y="0"/>
                </a:moveTo>
                <a:lnTo>
                  <a:pt x="3733" y="0"/>
                </a:lnTo>
                <a:lnTo>
                  <a:pt x="0" y="3721"/>
                </a:lnTo>
                <a:lnTo>
                  <a:pt x="0" y="73545"/>
                </a:lnTo>
                <a:lnTo>
                  <a:pt x="3733" y="77266"/>
                </a:lnTo>
                <a:lnTo>
                  <a:pt x="12941" y="77266"/>
                </a:lnTo>
                <a:lnTo>
                  <a:pt x="16662" y="73545"/>
                </a:lnTo>
                <a:lnTo>
                  <a:pt x="16662" y="3721"/>
                </a:lnTo>
                <a:lnTo>
                  <a:pt x="12941" y="0"/>
                </a:lnTo>
                <a:close/>
              </a:path>
            </a:pathLst>
          </a:custGeom>
          <a:solidFill>
            <a:srgbClr val="6F838B"/>
          </a:solidFill>
        </p:spPr>
        <p:txBody>
          <a:bodyPr wrap="square" lIns="0" tIns="0" rIns="0" bIns="0" rtlCol="0"/>
          <a:lstStyle/>
          <a:p>
            <a:endParaRPr/>
          </a:p>
        </p:txBody>
      </p:sp>
      <p:sp>
        <p:nvSpPr>
          <p:cNvPr id="38" name="object 38"/>
          <p:cNvSpPr/>
          <p:nvPr/>
        </p:nvSpPr>
        <p:spPr>
          <a:xfrm>
            <a:off x="6842729" y="6978200"/>
            <a:ext cx="17145" cy="77470"/>
          </a:xfrm>
          <a:custGeom>
            <a:avLst/>
            <a:gdLst/>
            <a:ahLst/>
            <a:cxnLst/>
            <a:rect l="l" t="t" r="r" b="b"/>
            <a:pathLst>
              <a:path w="17145" h="77470">
                <a:moveTo>
                  <a:pt x="12941" y="0"/>
                </a:moveTo>
                <a:lnTo>
                  <a:pt x="3721" y="0"/>
                </a:lnTo>
                <a:lnTo>
                  <a:pt x="0" y="3721"/>
                </a:lnTo>
                <a:lnTo>
                  <a:pt x="0" y="73545"/>
                </a:lnTo>
                <a:lnTo>
                  <a:pt x="3721" y="77266"/>
                </a:lnTo>
                <a:lnTo>
                  <a:pt x="12941" y="77266"/>
                </a:lnTo>
                <a:lnTo>
                  <a:pt x="16662" y="73545"/>
                </a:lnTo>
                <a:lnTo>
                  <a:pt x="16662" y="3721"/>
                </a:lnTo>
                <a:lnTo>
                  <a:pt x="12941" y="0"/>
                </a:lnTo>
                <a:close/>
              </a:path>
            </a:pathLst>
          </a:custGeom>
          <a:solidFill>
            <a:srgbClr val="6F838B"/>
          </a:solidFill>
        </p:spPr>
        <p:txBody>
          <a:bodyPr wrap="square" lIns="0" tIns="0" rIns="0" bIns="0" rtlCol="0"/>
          <a:lstStyle/>
          <a:p>
            <a:endParaRPr/>
          </a:p>
        </p:txBody>
      </p:sp>
      <p:sp>
        <p:nvSpPr>
          <p:cNvPr id="39" name="object 39"/>
          <p:cNvSpPr/>
          <p:nvPr/>
        </p:nvSpPr>
        <p:spPr>
          <a:xfrm>
            <a:off x="6538977" y="6602338"/>
            <a:ext cx="177800" cy="66040"/>
          </a:xfrm>
          <a:custGeom>
            <a:avLst/>
            <a:gdLst/>
            <a:ahLst/>
            <a:cxnLst/>
            <a:rect l="l" t="t" r="r" b="b"/>
            <a:pathLst>
              <a:path w="177800" h="66040">
                <a:moveTo>
                  <a:pt x="122085" y="0"/>
                </a:moveTo>
                <a:lnTo>
                  <a:pt x="55359" y="8508"/>
                </a:lnTo>
                <a:lnTo>
                  <a:pt x="0" y="65938"/>
                </a:lnTo>
                <a:lnTo>
                  <a:pt x="177457" y="56006"/>
                </a:lnTo>
                <a:lnTo>
                  <a:pt x="122085" y="0"/>
                </a:lnTo>
                <a:close/>
              </a:path>
            </a:pathLst>
          </a:custGeom>
          <a:solidFill>
            <a:srgbClr val="020203"/>
          </a:solidFill>
        </p:spPr>
        <p:txBody>
          <a:bodyPr wrap="square" lIns="0" tIns="0" rIns="0" bIns="0" rtlCol="0"/>
          <a:lstStyle/>
          <a:p>
            <a:endParaRPr/>
          </a:p>
        </p:txBody>
      </p:sp>
      <p:sp>
        <p:nvSpPr>
          <p:cNvPr id="40" name="object 40"/>
          <p:cNvSpPr/>
          <p:nvPr/>
        </p:nvSpPr>
        <p:spPr>
          <a:xfrm>
            <a:off x="6529782" y="6593748"/>
            <a:ext cx="196215" cy="83185"/>
          </a:xfrm>
          <a:custGeom>
            <a:avLst/>
            <a:gdLst/>
            <a:ahLst/>
            <a:cxnLst/>
            <a:rect l="l" t="t" r="r" b="b"/>
            <a:pathLst>
              <a:path w="196215" h="83184">
                <a:moveTo>
                  <a:pt x="132791" y="0"/>
                </a:moveTo>
                <a:lnTo>
                  <a:pt x="61620" y="9080"/>
                </a:lnTo>
                <a:lnTo>
                  <a:pt x="59867" y="9956"/>
                </a:lnTo>
                <a:lnTo>
                  <a:pt x="0" y="72059"/>
                </a:lnTo>
                <a:lnTo>
                  <a:pt x="101" y="77330"/>
                </a:lnTo>
                <a:lnTo>
                  <a:pt x="5029" y="82080"/>
                </a:lnTo>
                <a:lnTo>
                  <a:pt x="7112" y="82854"/>
                </a:lnTo>
                <a:lnTo>
                  <a:pt x="11379" y="82854"/>
                </a:lnTo>
                <a:lnTo>
                  <a:pt x="13563" y="81991"/>
                </a:lnTo>
                <a:lnTo>
                  <a:pt x="68529" y="24980"/>
                </a:lnTo>
                <a:lnTo>
                  <a:pt x="128244" y="17373"/>
                </a:lnTo>
                <a:lnTo>
                  <a:pt x="151674" y="17373"/>
                </a:lnTo>
                <a:lnTo>
                  <a:pt x="135394" y="901"/>
                </a:lnTo>
                <a:lnTo>
                  <a:pt x="132791" y="0"/>
                </a:lnTo>
                <a:close/>
              </a:path>
              <a:path w="196215" h="83184">
                <a:moveTo>
                  <a:pt x="151674" y="17373"/>
                </a:moveTo>
                <a:lnTo>
                  <a:pt x="128244" y="17373"/>
                </a:lnTo>
                <a:lnTo>
                  <a:pt x="183946" y="73723"/>
                </a:lnTo>
                <a:lnTo>
                  <a:pt x="189230" y="73761"/>
                </a:lnTo>
                <a:lnTo>
                  <a:pt x="195783" y="67297"/>
                </a:lnTo>
                <a:lnTo>
                  <a:pt x="195808" y="62026"/>
                </a:lnTo>
                <a:lnTo>
                  <a:pt x="151674" y="17373"/>
                </a:lnTo>
                <a:close/>
              </a:path>
            </a:pathLst>
          </a:custGeom>
          <a:solidFill>
            <a:srgbClr val="020203"/>
          </a:solidFill>
        </p:spPr>
        <p:txBody>
          <a:bodyPr wrap="square" lIns="0" tIns="0" rIns="0" bIns="0" rtlCol="0"/>
          <a:lstStyle/>
          <a:p>
            <a:endParaRPr/>
          </a:p>
        </p:txBody>
      </p:sp>
      <p:sp>
        <p:nvSpPr>
          <p:cNvPr id="41" name="object 41"/>
          <p:cNvSpPr/>
          <p:nvPr/>
        </p:nvSpPr>
        <p:spPr>
          <a:xfrm>
            <a:off x="6537557" y="6620771"/>
            <a:ext cx="290830" cy="51435"/>
          </a:xfrm>
          <a:custGeom>
            <a:avLst/>
            <a:gdLst/>
            <a:ahLst/>
            <a:cxnLst/>
            <a:rect l="l" t="t" r="r" b="b"/>
            <a:pathLst>
              <a:path w="290829" h="51434">
                <a:moveTo>
                  <a:pt x="161124" y="0"/>
                </a:moveTo>
                <a:lnTo>
                  <a:pt x="1422" y="47510"/>
                </a:lnTo>
                <a:lnTo>
                  <a:pt x="0" y="49987"/>
                </a:lnTo>
                <a:lnTo>
                  <a:pt x="290309" y="51054"/>
                </a:lnTo>
                <a:lnTo>
                  <a:pt x="282498" y="35458"/>
                </a:lnTo>
                <a:lnTo>
                  <a:pt x="218617" y="5194"/>
                </a:lnTo>
                <a:lnTo>
                  <a:pt x="161124" y="0"/>
                </a:lnTo>
                <a:close/>
              </a:path>
            </a:pathLst>
          </a:custGeom>
          <a:solidFill>
            <a:srgbClr val="020203"/>
          </a:solidFill>
        </p:spPr>
        <p:txBody>
          <a:bodyPr wrap="square" lIns="0" tIns="0" rIns="0" bIns="0" rtlCol="0"/>
          <a:lstStyle/>
          <a:p>
            <a:endParaRPr/>
          </a:p>
        </p:txBody>
      </p:sp>
      <p:sp>
        <p:nvSpPr>
          <p:cNvPr id="42" name="object 42"/>
          <p:cNvSpPr/>
          <p:nvPr/>
        </p:nvSpPr>
        <p:spPr>
          <a:xfrm>
            <a:off x="6529212" y="6612480"/>
            <a:ext cx="307975" cy="67945"/>
          </a:xfrm>
          <a:custGeom>
            <a:avLst/>
            <a:gdLst/>
            <a:ahLst/>
            <a:cxnLst/>
            <a:rect l="l" t="t" r="r" b="b"/>
            <a:pathLst>
              <a:path w="307975" h="67945">
                <a:moveTo>
                  <a:pt x="170230" y="0"/>
                </a:moveTo>
                <a:lnTo>
                  <a:pt x="168109" y="12"/>
                </a:lnTo>
                <a:lnTo>
                  <a:pt x="4749" y="48602"/>
                </a:lnTo>
                <a:lnTo>
                  <a:pt x="2793" y="50571"/>
                </a:lnTo>
                <a:lnTo>
                  <a:pt x="1930" y="52971"/>
                </a:lnTo>
                <a:lnTo>
                  <a:pt x="736" y="54394"/>
                </a:lnTo>
                <a:lnTo>
                  <a:pt x="12" y="56235"/>
                </a:lnTo>
                <a:lnTo>
                  <a:pt x="0" y="62839"/>
                </a:lnTo>
                <a:lnTo>
                  <a:pt x="3708" y="66586"/>
                </a:lnTo>
                <a:lnTo>
                  <a:pt x="298653" y="67665"/>
                </a:lnTo>
                <a:lnTo>
                  <a:pt x="301536" y="67665"/>
                </a:lnTo>
                <a:lnTo>
                  <a:pt x="304215" y="66179"/>
                </a:lnTo>
                <a:lnTo>
                  <a:pt x="307263" y="61277"/>
                </a:lnTo>
                <a:lnTo>
                  <a:pt x="307403" y="58204"/>
                </a:lnTo>
                <a:lnTo>
                  <a:pt x="303777" y="50965"/>
                </a:lnTo>
                <a:lnTo>
                  <a:pt x="285140" y="50965"/>
                </a:lnTo>
                <a:lnTo>
                  <a:pt x="58013" y="50126"/>
                </a:lnTo>
                <a:lnTo>
                  <a:pt x="170319" y="16725"/>
                </a:lnTo>
                <a:lnTo>
                  <a:pt x="253238" y="16725"/>
                </a:lnTo>
                <a:lnTo>
                  <a:pt x="229641" y="5549"/>
                </a:lnTo>
                <a:lnTo>
                  <a:pt x="228688" y="5283"/>
                </a:lnTo>
                <a:lnTo>
                  <a:pt x="170230" y="0"/>
                </a:lnTo>
                <a:close/>
              </a:path>
              <a:path w="307975" h="67945">
                <a:moveTo>
                  <a:pt x="253238" y="16725"/>
                </a:moveTo>
                <a:lnTo>
                  <a:pt x="170319" y="16725"/>
                </a:lnTo>
                <a:lnTo>
                  <a:pt x="224739" y="21640"/>
                </a:lnTo>
                <a:lnTo>
                  <a:pt x="284670" y="50038"/>
                </a:lnTo>
                <a:lnTo>
                  <a:pt x="285140" y="50965"/>
                </a:lnTo>
                <a:lnTo>
                  <a:pt x="303777" y="50965"/>
                </a:lnTo>
                <a:lnTo>
                  <a:pt x="297459" y="38354"/>
                </a:lnTo>
                <a:lnTo>
                  <a:pt x="296087" y="37020"/>
                </a:lnTo>
                <a:lnTo>
                  <a:pt x="253238" y="16725"/>
                </a:lnTo>
                <a:close/>
              </a:path>
            </a:pathLst>
          </a:custGeom>
          <a:solidFill>
            <a:srgbClr val="020203"/>
          </a:solidFill>
        </p:spPr>
        <p:txBody>
          <a:bodyPr wrap="square" lIns="0" tIns="0" rIns="0" bIns="0" rtlCol="0"/>
          <a:lstStyle/>
          <a:p>
            <a:endParaRPr/>
          </a:p>
        </p:txBody>
      </p:sp>
      <p:sp>
        <p:nvSpPr>
          <p:cNvPr id="43" name="object 43"/>
          <p:cNvSpPr/>
          <p:nvPr/>
        </p:nvSpPr>
        <p:spPr>
          <a:xfrm>
            <a:off x="7018486" y="6697963"/>
            <a:ext cx="457200" cy="297815"/>
          </a:xfrm>
          <a:custGeom>
            <a:avLst/>
            <a:gdLst/>
            <a:ahLst/>
            <a:cxnLst/>
            <a:rect l="l" t="t" r="r" b="b"/>
            <a:pathLst>
              <a:path w="457200" h="297815">
                <a:moveTo>
                  <a:pt x="456742" y="0"/>
                </a:moveTo>
                <a:lnTo>
                  <a:pt x="0" y="0"/>
                </a:lnTo>
                <a:lnTo>
                  <a:pt x="36194" y="297776"/>
                </a:lnTo>
                <a:lnTo>
                  <a:pt x="421614" y="297776"/>
                </a:lnTo>
                <a:lnTo>
                  <a:pt x="456742" y="0"/>
                </a:lnTo>
                <a:close/>
              </a:path>
            </a:pathLst>
          </a:custGeom>
          <a:solidFill>
            <a:srgbClr val="B6BBC8"/>
          </a:solidFill>
        </p:spPr>
        <p:txBody>
          <a:bodyPr wrap="square" lIns="0" tIns="0" rIns="0" bIns="0" rtlCol="0"/>
          <a:lstStyle/>
          <a:p>
            <a:endParaRPr/>
          </a:p>
        </p:txBody>
      </p:sp>
      <p:sp>
        <p:nvSpPr>
          <p:cNvPr id="44" name="object 44"/>
          <p:cNvSpPr/>
          <p:nvPr/>
        </p:nvSpPr>
        <p:spPr>
          <a:xfrm>
            <a:off x="7009913" y="6689638"/>
            <a:ext cx="474345" cy="314960"/>
          </a:xfrm>
          <a:custGeom>
            <a:avLst/>
            <a:gdLst/>
            <a:ahLst/>
            <a:cxnLst/>
            <a:rect l="l" t="t" r="r" b="b"/>
            <a:pathLst>
              <a:path w="474345" h="314959">
                <a:moveTo>
                  <a:pt x="467702" y="0"/>
                </a:moveTo>
                <a:lnTo>
                  <a:pt x="6184" y="0"/>
                </a:lnTo>
                <a:lnTo>
                  <a:pt x="3911" y="1015"/>
                </a:lnTo>
                <a:lnTo>
                  <a:pt x="749" y="4597"/>
                </a:lnTo>
                <a:lnTo>
                  <a:pt x="0" y="6959"/>
                </a:lnTo>
                <a:lnTo>
                  <a:pt x="37007" y="311289"/>
                </a:lnTo>
                <a:lnTo>
                  <a:pt x="40551" y="314426"/>
                </a:lnTo>
                <a:lnTo>
                  <a:pt x="434416" y="314426"/>
                </a:lnTo>
                <a:lnTo>
                  <a:pt x="437972" y="311264"/>
                </a:lnTo>
                <a:lnTo>
                  <a:pt x="439563" y="297776"/>
                </a:lnTo>
                <a:lnTo>
                  <a:pt x="52146" y="297776"/>
                </a:lnTo>
                <a:lnTo>
                  <a:pt x="17970" y="16649"/>
                </a:lnTo>
                <a:lnTo>
                  <a:pt x="472730" y="16649"/>
                </a:lnTo>
                <a:lnTo>
                  <a:pt x="473875" y="6946"/>
                </a:lnTo>
                <a:lnTo>
                  <a:pt x="473138" y="4571"/>
                </a:lnTo>
                <a:lnTo>
                  <a:pt x="469976" y="1015"/>
                </a:lnTo>
                <a:lnTo>
                  <a:pt x="467702" y="0"/>
                </a:lnTo>
                <a:close/>
              </a:path>
              <a:path w="474345" h="314959">
                <a:moveTo>
                  <a:pt x="472730" y="16649"/>
                </a:moveTo>
                <a:lnTo>
                  <a:pt x="455942" y="16649"/>
                </a:lnTo>
                <a:lnTo>
                  <a:pt x="422783" y="297776"/>
                </a:lnTo>
                <a:lnTo>
                  <a:pt x="439563" y="297776"/>
                </a:lnTo>
                <a:lnTo>
                  <a:pt x="472730" y="16649"/>
                </a:lnTo>
                <a:close/>
              </a:path>
            </a:pathLst>
          </a:custGeom>
          <a:solidFill>
            <a:srgbClr val="6F838B"/>
          </a:solidFill>
        </p:spPr>
        <p:txBody>
          <a:bodyPr wrap="square" lIns="0" tIns="0" rIns="0" bIns="0" rtlCol="0"/>
          <a:lstStyle/>
          <a:p>
            <a:endParaRPr/>
          </a:p>
        </p:txBody>
      </p:sp>
      <p:sp>
        <p:nvSpPr>
          <p:cNvPr id="45" name="object 45"/>
          <p:cNvSpPr/>
          <p:nvPr/>
        </p:nvSpPr>
        <p:spPr>
          <a:xfrm>
            <a:off x="7110841" y="7021882"/>
            <a:ext cx="78740" cy="78740"/>
          </a:xfrm>
          <a:custGeom>
            <a:avLst/>
            <a:gdLst/>
            <a:ahLst/>
            <a:cxnLst/>
            <a:rect l="l" t="t" r="r" b="b"/>
            <a:pathLst>
              <a:path w="78740" h="78740">
                <a:moveTo>
                  <a:pt x="39268" y="0"/>
                </a:moveTo>
                <a:lnTo>
                  <a:pt x="23981" y="3082"/>
                </a:lnTo>
                <a:lnTo>
                  <a:pt x="11499" y="11488"/>
                </a:lnTo>
                <a:lnTo>
                  <a:pt x="3085" y="23954"/>
                </a:lnTo>
                <a:lnTo>
                  <a:pt x="0" y="39217"/>
                </a:lnTo>
                <a:lnTo>
                  <a:pt x="3085" y="54480"/>
                </a:lnTo>
                <a:lnTo>
                  <a:pt x="11499" y="66946"/>
                </a:lnTo>
                <a:lnTo>
                  <a:pt x="23981" y="75352"/>
                </a:lnTo>
                <a:lnTo>
                  <a:pt x="39268" y="78435"/>
                </a:lnTo>
                <a:lnTo>
                  <a:pt x="54547" y="75352"/>
                </a:lnTo>
                <a:lnTo>
                  <a:pt x="67025" y="66946"/>
                </a:lnTo>
                <a:lnTo>
                  <a:pt x="75438" y="54480"/>
                </a:lnTo>
                <a:lnTo>
                  <a:pt x="78524" y="39217"/>
                </a:lnTo>
                <a:lnTo>
                  <a:pt x="75438" y="23954"/>
                </a:lnTo>
                <a:lnTo>
                  <a:pt x="67025" y="11488"/>
                </a:lnTo>
                <a:lnTo>
                  <a:pt x="54547" y="3082"/>
                </a:lnTo>
                <a:lnTo>
                  <a:pt x="39268" y="0"/>
                </a:lnTo>
                <a:close/>
              </a:path>
            </a:pathLst>
          </a:custGeom>
          <a:solidFill>
            <a:srgbClr val="B6BBC8"/>
          </a:solidFill>
        </p:spPr>
        <p:txBody>
          <a:bodyPr wrap="square" lIns="0" tIns="0" rIns="0" bIns="0" rtlCol="0"/>
          <a:lstStyle/>
          <a:p>
            <a:endParaRPr/>
          </a:p>
        </p:txBody>
      </p:sp>
      <p:sp>
        <p:nvSpPr>
          <p:cNvPr id="46" name="object 46"/>
          <p:cNvSpPr/>
          <p:nvPr/>
        </p:nvSpPr>
        <p:spPr>
          <a:xfrm>
            <a:off x="7306562" y="7021882"/>
            <a:ext cx="78740" cy="78740"/>
          </a:xfrm>
          <a:custGeom>
            <a:avLst/>
            <a:gdLst/>
            <a:ahLst/>
            <a:cxnLst/>
            <a:rect l="l" t="t" r="r" b="b"/>
            <a:pathLst>
              <a:path w="78740" h="78740">
                <a:moveTo>
                  <a:pt x="39255" y="0"/>
                </a:moveTo>
                <a:lnTo>
                  <a:pt x="23976" y="3082"/>
                </a:lnTo>
                <a:lnTo>
                  <a:pt x="11498" y="11488"/>
                </a:lnTo>
                <a:lnTo>
                  <a:pt x="3085" y="23954"/>
                </a:lnTo>
                <a:lnTo>
                  <a:pt x="0" y="39217"/>
                </a:lnTo>
                <a:lnTo>
                  <a:pt x="3085" y="54480"/>
                </a:lnTo>
                <a:lnTo>
                  <a:pt x="11498" y="66946"/>
                </a:lnTo>
                <a:lnTo>
                  <a:pt x="23976" y="75352"/>
                </a:lnTo>
                <a:lnTo>
                  <a:pt x="39255" y="78435"/>
                </a:lnTo>
                <a:lnTo>
                  <a:pt x="54542" y="75352"/>
                </a:lnTo>
                <a:lnTo>
                  <a:pt x="67024" y="66946"/>
                </a:lnTo>
                <a:lnTo>
                  <a:pt x="75438" y="54480"/>
                </a:lnTo>
                <a:lnTo>
                  <a:pt x="78524" y="39217"/>
                </a:lnTo>
                <a:lnTo>
                  <a:pt x="75438" y="23954"/>
                </a:lnTo>
                <a:lnTo>
                  <a:pt x="67024" y="11488"/>
                </a:lnTo>
                <a:lnTo>
                  <a:pt x="54542" y="3082"/>
                </a:lnTo>
                <a:lnTo>
                  <a:pt x="39255" y="0"/>
                </a:lnTo>
                <a:close/>
              </a:path>
            </a:pathLst>
          </a:custGeom>
          <a:solidFill>
            <a:srgbClr val="B6BBC8"/>
          </a:solidFill>
        </p:spPr>
        <p:txBody>
          <a:bodyPr wrap="square" lIns="0" tIns="0" rIns="0" bIns="0" rtlCol="0"/>
          <a:lstStyle/>
          <a:p>
            <a:endParaRPr/>
          </a:p>
        </p:txBody>
      </p:sp>
      <p:sp>
        <p:nvSpPr>
          <p:cNvPr id="47" name="object 47"/>
          <p:cNvSpPr/>
          <p:nvPr/>
        </p:nvSpPr>
        <p:spPr>
          <a:xfrm>
            <a:off x="7205513" y="7038817"/>
            <a:ext cx="80010" cy="17145"/>
          </a:xfrm>
          <a:custGeom>
            <a:avLst/>
            <a:gdLst/>
            <a:ahLst/>
            <a:cxnLst/>
            <a:rect l="l" t="t" r="r" b="b"/>
            <a:pathLst>
              <a:path w="80009" h="17145">
                <a:moveTo>
                  <a:pt x="76288" y="0"/>
                </a:moveTo>
                <a:lnTo>
                  <a:pt x="3733" y="0"/>
                </a:lnTo>
                <a:lnTo>
                  <a:pt x="0" y="3721"/>
                </a:lnTo>
                <a:lnTo>
                  <a:pt x="0" y="12928"/>
                </a:lnTo>
                <a:lnTo>
                  <a:pt x="3733" y="16649"/>
                </a:lnTo>
                <a:lnTo>
                  <a:pt x="76288" y="16649"/>
                </a:lnTo>
                <a:lnTo>
                  <a:pt x="80022" y="12928"/>
                </a:lnTo>
                <a:lnTo>
                  <a:pt x="80022" y="3721"/>
                </a:lnTo>
                <a:lnTo>
                  <a:pt x="76288" y="0"/>
                </a:lnTo>
                <a:close/>
              </a:path>
            </a:pathLst>
          </a:custGeom>
          <a:solidFill>
            <a:srgbClr val="6F838B"/>
          </a:solidFill>
        </p:spPr>
        <p:txBody>
          <a:bodyPr wrap="square" lIns="0" tIns="0" rIns="0" bIns="0" rtlCol="0"/>
          <a:lstStyle/>
          <a:p>
            <a:endParaRPr/>
          </a:p>
        </p:txBody>
      </p:sp>
      <p:sp>
        <p:nvSpPr>
          <p:cNvPr id="48" name="object 48"/>
          <p:cNvSpPr/>
          <p:nvPr/>
        </p:nvSpPr>
        <p:spPr>
          <a:xfrm>
            <a:off x="7017868" y="7007708"/>
            <a:ext cx="77470" cy="17145"/>
          </a:xfrm>
          <a:custGeom>
            <a:avLst/>
            <a:gdLst/>
            <a:ahLst/>
            <a:cxnLst/>
            <a:rect l="l" t="t" r="r" b="b"/>
            <a:pathLst>
              <a:path w="77470" h="17145">
                <a:moveTo>
                  <a:pt x="73139" y="0"/>
                </a:moveTo>
                <a:lnTo>
                  <a:pt x="3721" y="0"/>
                </a:lnTo>
                <a:lnTo>
                  <a:pt x="0" y="3721"/>
                </a:lnTo>
                <a:lnTo>
                  <a:pt x="0" y="12928"/>
                </a:lnTo>
                <a:lnTo>
                  <a:pt x="3721" y="16649"/>
                </a:lnTo>
                <a:lnTo>
                  <a:pt x="73139" y="16649"/>
                </a:lnTo>
                <a:lnTo>
                  <a:pt x="76873" y="12928"/>
                </a:lnTo>
                <a:lnTo>
                  <a:pt x="76873" y="3721"/>
                </a:lnTo>
                <a:lnTo>
                  <a:pt x="73139" y="0"/>
                </a:lnTo>
                <a:close/>
              </a:path>
            </a:pathLst>
          </a:custGeom>
          <a:solidFill>
            <a:srgbClr val="6F838B"/>
          </a:solidFill>
        </p:spPr>
        <p:txBody>
          <a:bodyPr wrap="square" lIns="0" tIns="0" rIns="0" bIns="0" rtlCol="0"/>
          <a:lstStyle/>
          <a:p>
            <a:endParaRPr/>
          </a:p>
        </p:txBody>
      </p:sp>
      <p:sp>
        <p:nvSpPr>
          <p:cNvPr id="49" name="object 49"/>
          <p:cNvSpPr/>
          <p:nvPr/>
        </p:nvSpPr>
        <p:spPr>
          <a:xfrm>
            <a:off x="6979273" y="6986177"/>
            <a:ext cx="17145" cy="61594"/>
          </a:xfrm>
          <a:custGeom>
            <a:avLst/>
            <a:gdLst/>
            <a:ahLst/>
            <a:cxnLst/>
            <a:rect l="l" t="t" r="r" b="b"/>
            <a:pathLst>
              <a:path w="17145" h="61595">
                <a:moveTo>
                  <a:pt x="12941" y="0"/>
                </a:moveTo>
                <a:lnTo>
                  <a:pt x="3733" y="0"/>
                </a:lnTo>
                <a:lnTo>
                  <a:pt x="0" y="3721"/>
                </a:lnTo>
                <a:lnTo>
                  <a:pt x="0" y="57581"/>
                </a:lnTo>
                <a:lnTo>
                  <a:pt x="3733" y="61315"/>
                </a:lnTo>
                <a:lnTo>
                  <a:pt x="12941" y="61315"/>
                </a:lnTo>
                <a:lnTo>
                  <a:pt x="16662" y="57581"/>
                </a:lnTo>
                <a:lnTo>
                  <a:pt x="16662" y="3721"/>
                </a:lnTo>
                <a:lnTo>
                  <a:pt x="12941" y="0"/>
                </a:lnTo>
                <a:close/>
              </a:path>
            </a:pathLst>
          </a:custGeom>
          <a:solidFill>
            <a:srgbClr val="6F838B"/>
          </a:solidFill>
        </p:spPr>
        <p:txBody>
          <a:bodyPr wrap="square" lIns="0" tIns="0" rIns="0" bIns="0" rtlCol="0"/>
          <a:lstStyle/>
          <a:p>
            <a:endParaRPr/>
          </a:p>
        </p:txBody>
      </p:sp>
      <p:sp>
        <p:nvSpPr>
          <p:cNvPr id="50" name="object 50"/>
          <p:cNvSpPr/>
          <p:nvPr/>
        </p:nvSpPr>
        <p:spPr>
          <a:xfrm>
            <a:off x="7017868" y="6978200"/>
            <a:ext cx="17145" cy="77470"/>
          </a:xfrm>
          <a:custGeom>
            <a:avLst/>
            <a:gdLst/>
            <a:ahLst/>
            <a:cxnLst/>
            <a:rect l="l" t="t" r="r" b="b"/>
            <a:pathLst>
              <a:path w="17145" h="77470">
                <a:moveTo>
                  <a:pt x="12941" y="0"/>
                </a:moveTo>
                <a:lnTo>
                  <a:pt x="3721" y="0"/>
                </a:lnTo>
                <a:lnTo>
                  <a:pt x="0" y="3721"/>
                </a:lnTo>
                <a:lnTo>
                  <a:pt x="0" y="73545"/>
                </a:lnTo>
                <a:lnTo>
                  <a:pt x="3721" y="77266"/>
                </a:lnTo>
                <a:lnTo>
                  <a:pt x="12941" y="77266"/>
                </a:lnTo>
                <a:lnTo>
                  <a:pt x="16662" y="73545"/>
                </a:lnTo>
                <a:lnTo>
                  <a:pt x="16662" y="3721"/>
                </a:lnTo>
                <a:lnTo>
                  <a:pt x="12941" y="0"/>
                </a:lnTo>
                <a:close/>
              </a:path>
            </a:pathLst>
          </a:custGeom>
          <a:solidFill>
            <a:srgbClr val="6F838B"/>
          </a:solidFill>
        </p:spPr>
        <p:txBody>
          <a:bodyPr wrap="square" lIns="0" tIns="0" rIns="0" bIns="0" rtlCol="0"/>
          <a:lstStyle/>
          <a:p>
            <a:endParaRPr/>
          </a:p>
        </p:txBody>
      </p:sp>
      <p:sp>
        <p:nvSpPr>
          <p:cNvPr id="51" name="object 51"/>
          <p:cNvSpPr/>
          <p:nvPr/>
        </p:nvSpPr>
        <p:spPr>
          <a:xfrm>
            <a:off x="7078826" y="6978200"/>
            <a:ext cx="17145" cy="77470"/>
          </a:xfrm>
          <a:custGeom>
            <a:avLst/>
            <a:gdLst/>
            <a:ahLst/>
            <a:cxnLst/>
            <a:rect l="l" t="t" r="r" b="b"/>
            <a:pathLst>
              <a:path w="17145" h="77470">
                <a:moveTo>
                  <a:pt x="12928" y="0"/>
                </a:moveTo>
                <a:lnTo>
                  <a:pt x="3721" y="0"/>
                </a:lnTo>
                <a:lnTo>
                  <a:pt x="0" y="3721"/>
                </a:lnTo>
                <a:lnTo>
                  <a:pt x="0" y="73545"/>
                </a:lnTo>
                <a:lnTo>
                  <a:pt x="3721" y="77266"/>
                </a:lnTo>
                <a:lnTo>
                  <a:pt x="12928" y="77266"/>
                </a:lnTo>
                <a:lnTo>
                  <a:pt x="16662" y="73545"/>
                </a:lnTo>
                <a:lnTo>
                  <a:pt x="16662" y="3721"/>
                </a:lnTo>
                <a:lnTo>
                  <a:pt x="12928" y="0"/>
                </a:lnTo>
                <a:close/>
              </a:path>
            </a:pathLst>
          </a:custGeom>
          <a:solidFill>
            <a:srgbClr val="6F838B"/>
          </a:solidFill>
        </p:spPr>
        <p:txBody>
          <a:bodyPr wrap="square" lIns="0" tIns="0" rIns="0" bIns="0" rtlCol="0"/>
          <a:lstStyle/>
          <a:p>
            <a:endParaRPr/>
          </a:p>
        </p:txBody>
      </p:sp>
      <p:sp>
        <p:nvSpPr>
          <p:cNvPr id="52" name="object 52"/>
          <p:cNvSpPr/>
          <p:nvPr/>
        </p:nvSpPr>
        <p:spPr>
          <a:xfrm>
            <a:off x="7405415" y="7009306"/>
            <a:ext cx="78105" cy="17145"/>
          </a:xfrm>
          <a:custGeom>
            <a:avLst/>
            <a:gdLst/>
            <a:ahLst/>
            <a:cxnLst/>
            <a:rect l="l" t="t" r="r" b="b"/>
            <a:pathLst>
              <a:path w="78104" h="17145">
                <a:moveTo>
                  <a:pt x="73888" y="0"/>
                </a:moveTo>
                <a:lnTo>
                  <a:pt x="3733" y="0"/>
                </a:lnTo>
                <a:lnTo>
                  <a:pt x="0" y="3721"/>
                </a:lnTo>
                <a:lnTo>
                  <a:pt x="0" y="12928"/>
                </a:lnTo>
                <a:lnTo>
                  <a:pt x="3733" y="16649"/>
                </a:lnTo>
                <a:lnTo>
                  <a:pt x="73888" y="16649"/>
                </a:lnTo>
                <a:lnTo>
                  <a:pt x="77622" y="12928"/>
                </a:lnTo>
                <a:lnTo>
                  <a:pt x="77622" y="3721"/>
                </a:lnTo>
                <a:lnTo>
                  <a:pt x="73888" y="0"/>
                </a:lnTo>
                <a:close/>
              </a:path>
            </a:pathLst>
          </a:custGeom>
          <a:solidFill>
            <a:srgbClr val="6F838B"/>
          </a:solidFill>
        </p:spPr>
        <p:txBody>
          <a:bodyPr wrap="square" lIns="0" tIns="0" rIns="0" bIns="0" rtlCol="0"/>
          <a:lstStyle/>
          <a:p>
            <a:endParaRPr/>
          </a:p>
        </p:txBody>
      </p:sp>
      <p:sp>
        <p:nvSpPr>
          <p:cNvPr id="53" name="object 53"/>
          <p:cNvSpPr/>
          <p:nvPr/>
        </p:nvSpPr>
        <p:spPr>
          <a:xfrm>
            <a:off x="7504964" y="6986177"/>
            <a:ext cx="17145" cy="61594"/>
          </a:xfrm>
          <a:custGeom>
            <a:avLst/>
            <a:gdLst/>
            <a:ahLst/>
            <a:cxnLst/>
            <a:rect l="l" t="t" r="r" b="b"/>
            <a:pathLst>
              <a:path w="17145" h="61595">
                <a:moveTo>
                  <a:pt x="12941" y="0"/>
                </a:moveTo>
                <a:lnTo>
                  <a:pt x="3733" y="0"/>
                </a:lnTo>
                <a:lnTo>
                  <a:pt x="0" y="3721"/>
                </a:lnTo>
                <a:lnTo>
                  <a:pt x="0" y="57581"/>
                </a:lnTo>
                <a:lnTo>
                  <a:pt x="3733" y="61315"/>
                </a:lnTo>
                <a:lnTo>
                  <a:pt x="12941" y="61315"/>
                </a:lnTo>
                <a:lnTo>
                  <a:pt x="16662" y="57581"/>
                </a:lnTo>
                <a:lnTo>
                  <a:pt x="16662" y="3721"/>
                </a:lnTo>
                <a:lnTo>
                  <a:pt x="12941" y="0"/>
                </a:lnTo>
                <a:close/>
              </a:path>
            </a:pathLst>
          </a:custGeom>
          <a:solidFill>
            <a:srgbClr val="6F838B"/>
          </a:solidFill>
        </p:spPr>
        <p:txBody>
          <a:bodyPr wrap="square" lIns="0" tIns="0" rIns="0" bIns="0" rtlCol="0"/>
          <a:lstStyle/>
          <a:p>
            <a:endParaRPr/>
          </a:p>
        </p:txBody>
      </p:sp>
      <p:sp>
        <p:nvSpPr>
          <p:cNvPr id="54" name="object 54"/>
          <p:cNvSpPr/>
          <p:nvPr/>
        </p:nvSpPr>
        <p:spPr>
          <a:xfrm>
            <a:off x="7466376" y="6978200"/>
            <a:ext cx="17145" cy="77470"/>
          </a:xfrm>
          <a:custGeom>
            <a:avLst/>
            <a:gdLst/>
            <a:ahLst/>
            <a:cxnLst/>
            <a:rect l="l" t="t" r="r" b="b"/>
            <a:pathLst>
              <a:path w="17145" h="77470">
                <a:moveTo>
                  <a:pt x="12928" y="0"/>
                </a:moveTo>
                <a:lnTo>
                  <a:pt x="3721" y="0"/>
                </a:lnTo>
                <a:lnTo>
                  <a:pt x="0" y="3721"/>
                </a:lnTo>
                <a:lnTo>
                  <a:pt x="0" y="73545"/>
                </a:lnTo>
                <a:lnTo>
                  <a:pt x="3721" y="77266"/>
                </a:lnTo>
                <a:lnTo>
                  <a:pt x="12928" y="77266"/>
                </a:lnTo>
                <a:lnTo>
                  <a:pt x="16662" y="73545"/>
                </a:lnTo>
                <a:lnTo>
                  <a:pt x="16662" y="3721"/>
                </a:lnTo>
                <a:lnTo>
                  <a:pt x="12928" y="0"/>
                </a:lnTo>
                <a:close/>
              </a:path>
            </a:pathLst>
          </a:custGeom>
          <a:solidFill>
            <a:srgbClr val="6F838B"/>
          </a:solidFill>
        </p:spPr>
        <p:txBody>
          <a:bodyPr wrap="square" lIns="0" tIns="0" rIns="0" bIns="0" rtlCol="0"/>
          <a:lstStyle/>
          <a:p>
            <a:endParaRPr/>
          </a:p>
        </p:txBody>
      </p:sp>
      <p:sp>
        <p:nvSpPr>
          <p:cNvPr id="55" name="object 55"/>
          <p:cNvSpPr/>
          <p:nvPr/>
        </p:nvSpPr>
        <p:spPr>
          <a:xfrm>
            <a:off x="7405418" y="6978200"/>
            <a:ext cx="17145" cy="77470"/>
          </a:xfrm>
          <a:custGeom>
            <a:avLst/>
            <a:gdLst/>
            <a:ahLst/>
            <a:cxnLst/>
            <a:rect l="l" t="t" r="r" b="b"/>
            <a:pathLst>
              <a:path w="17145" h="77470">
                <a:moveTo>
                  <a:pt x="12941" y="0"/>
                </a:moveTo>
                <a:lnTo>
                  <a:pt x="3721" y="0"/>
                </a:lnTo>
                <a:lnTo>
                  <a:pt x="0" y="3721"/>
                </a:lnTo>
                <a:lnTo>
                  <a:pt x="0" y="73545"/>
                </a:lnTo>
                <a:lnTo>
                  <a:pt x="3721" y="77266"/>
                </a:lnTo>
                <a:lnTo>
                  <a:pt x="12941" y="77266"/>
                </a:lnTo>
                <a:lnTo>
                  <a:pt x="16662" y="73545"/>
                </a:lnTo>
                <a:lnTo>
                  <a:pt x="16662" y="3721"/>
                </a:lnTo>
                <a:lnTo>
                  <a:pt x="12941" y="0"/>
                </a:lnTo>
                <a:close/>
              </a:path>
            </a:pathLst>
          </a:custGeom>
          <a:solidFill>
            <a:srgbClr val="6F838B"/>
          </a:solidFill>
        </p:spPr>
        <p:txBody>
          <a:bodyPr wrap="square" lIns="0" tIns="0" rIns="0" bIns="0" rtlCol="0"/>
          <a:lstStyle/>
          <a:p>
            <a:endParaRPr/>
          </a:p>
        </p:txBody>
      </p:sp>
      <p:sp>
        <p:nvSpPr>
          <p:cNvPr id="56" name="object 56"/>
          <p:cNvSpPr/>
          <p:nvPr/>
        </p:nvSpPr>
        <p:spPr>
          <a:xfrm>
            <a:off x="7101668" y="6602338"/>
            <a:ext cx="177800" cy="66040"/>
          </a:xfrm>
          <a:custGeom>
            <a:avLst/>
            <a:gdLst/>
            <a:ahLst/>
            <a:cxnLst/>
            <a:rect l="l" t="t" r="r" b="b"/>
            <a:pathLst>
              <a:path w="177800" h="66040">
                <a:moveTo>
                  <a:pt x="122085" y="0"/>
                </a:moveTo>
                <a:lnTo>
                  <a:pt x="55359" y="8508"/>
                </a:lnTo>
                <a:lnTo>
                  <a:pt x="0" y="65938"/>
                </a:lnTo>
                <a:lnTo>
                  <a:pt x="177444" y="56006"/>
                </a:lnTo>
                <a:lnTo>
                  <a:pt x="122085" y="0"/>
                </a:lnTo>
                <a:close/>
              </a:path>
            </a:pathLst>
          </a:custGeom>
          <a:solidFill>
            <a:srgbClr val="020203"/>
          </a:solidFill>
        </p:spPr>
        <p:txBody>
          <a:bodyPr wrap="square" lIns="0" tIns="0" rIns="0" bIns="0" rtlCol="0"/>
          <a:lstStyle/>
          <a:p>
            <a:endParaRPr/>
          </a:p>
        </p:txBody>
      </p:sp>
      <p:sp>
        <p:nvSpPr>
          <p:cNvPr id="57" name="object 57"/>
          <p:cNvSpPr/>
          <p:nvPr/>
        </p:nvSpPr>
        <p:spPr>
          <a:xfrm>
            <a:off x="7092474" y="6593748"/>
            <a:ext cx="196215" cy="83185"/>
          </a:xfrm>
          <a:custGeom>
            <a:avLst/>
            <a:gdLst/>
            <a:ahLst/>
            <a:cxnLst/>
            <a:rect l="l" t="t" r="r" b="b"/>
            <a:pathLst>
              <a:path w="196215" h="83184">
                <a:moveTo>
                  <a:pt x="132778" y="0"/>
                </a:moveTo>
                <a:lnTo>
                  <a:pt x="61620" y="9080"/>
                </a:lnTo>
                <a:lnTo>
                  <a:pt x="59867" y="9956"/>
                </a:lnTo>
                <a:lnTo>
                  <a:pt x="0" y="72059"/>
                </a:lnTo>
                <a:lnTo>
                  <a:pt x="101" y="77330"/>
                </a:lnTo>
                <a:lnTo>
                  <a:pt x="5029" y="82080"/>
                </a:lnTo>
                <a:lnTo>
                  <a:pt x="7112" y="82854"/>
                </a:lnTo>
                <a:lnTo>
                  <a:pt x="11379" y="82854"/>
                </a:lnTo>
                <a:lnTo>
                  <a:pt x="13563" y="81991"/>
                </a:lnTo>
                <a:lnTo>
                  <a:pt x="68529" y="24980"/>
                </a:lnTo>
                <a:lnTo>
                  <a:pt x="128244" y="17373"/>
                </a:lnTo>
                <a:lnTo>
                  <a:pt x="151665" y="17373"/>
                </a:lnTo>
                <a:lnTo>
                  <a:pt x="135382" y="901"/>
                </a:lnTo>
                <a:lnTo>
                  <a:pt x="132778" y="0"/>
                </a:lnTo>
                <a:close/>
              </a:path>
              <a:path w="196215" h="83184">
                <a:moveTo>
                  <a:pt x="151665" y="17373"/>
                </a:moveTo>
                <a:lnTo>
                  <a:pt x="128244" y="17373"/>
                </a:lnTo>
                <a:lnTo>
                  <a:pt x="183946" y="73723"/>
                </a:lnTo>
                <a:lnTo>
                  <a:pt x="189230" y="73761"/>
                </a:lnTo>
                <a:lnTo>
                  <a:pt x="195783" y="67297"/>
                </a:lnTo>
                <a:lnTo>
                  <a:pt x="195808" y="62026"/>
                </a:lnTo>
                <a:lnTo>
                  <a:pt x="151665" y="17373"/>
                </a:lnTo>
                <a:close/>
              </a:path>
            </a:pathLst>
          </a:custGeom>
          <a:solidFill>
            <a:srgbClr val="020203"/>
          </a:solidFill>
        </p:spPr>
        <p:txBody>
          <a:bodyPr wrap="square" lIns="0" tIns="0" rIns="0" bIns="0" rtlCol="0"/>
          <a:lstStyle/>
          <a:p>
            <a:endParaRPr/>
          </a:p>
        </p:txBody>
      </p:sp>
      <p:sp>
        <p:nvSpPr>
          <p:cNvPr id="58" name="object 58"/>
          <p:cNvSpPr/>
          <p:nvPr/>
        </p:nvSpPr>
        <p:spPr>
          <a:xfrm>
            <a:off x="7100248" y="6620771"/>
            <a:ext cx="290830" cy="51435"/>
          </a:xfrm>
          <a:custGeom>
            <a:avLst/>
            <a:gdLst/>
            <a:ahLst/>
            <a:cxnLst/>
            <a:rect l="l" t="t" r="r" b="b"/>
            <a:pathLst>
              <a:path w="290829" h="51434">
                <a:moveTo>
                  <a:pt x="161124" y="0"/>
                </a:moveTo>
                <a:lnTo>
                  <a:pt x="1422" y="47510"/>
                </a:lnTo>
                <a:lnTo>
                  <a:pt x="0" y="49987"/>
                </a:lnTo>
                <a:lnTo>
                  <a:pt x="290309" y="51054"/>
                </a:lnTo>
                <a:lnTo>
                  <a:pt x="282486" y="35458"/>
                </a:lnTo>
                <a:lnTo>
                  <a:pt x="218617" y="5194"/>
                </a:lnTo>
                <a:lnTo>
                  <a:pt x="161124" y="0"/>
                </a:lnTo>
                <a:close/>
              </a:path>
            </a:pathLst>
          </a:custGeom>
          <a:solidFill>
            <a:srgbClr val="020203"/>
          </a:solidFill>
        </p:spPr>
        <p:txBody>
          <a:bodyPr wrap="square" lIns="0" tIns="0" rIns="0" bIns="0" rtlCol="0"/>
          <a:lstStyle/>
          <a:p>
            <a:endParaRPr/>
          </a:p>
        </p:txBody>
      </p:sp>
      <p:sp>
        <p:nvSpPr>
          <p:cNvPr id="59" name="object 59"/>
          <p:cNvSpPr/>
          <p:nvPr/>
        </p:nvSpPr>
        <p:spPr>
          <a:xfrm>
            <a:off x="7091891" y="6612480"/>
            <a:ext cx="307975" cy="67945"/>
          </a:xfrm>
          <a:custGeom>
            <a:avLst/>
            <a:gdLst/>
            <a:ahLst/>
            <a:cxnLst/>
            <a:rect l="l" t="t" r="r" b="b"/>
            <a:pathLst>
              <a:path w="307975" h="67945">
                <a:moveTo>
                  <a:pt x="170230" y="0"/>
                </a:moveTo>
                <a:lnTo>
                  <a:pt x="168122" y="12"/>
                </a:lnTo>
                <a:lnTo>
                  <a:pt x="4762" y="48602"/>
                </a:lnTo>
                <a:lnTo>
                  <a:pt x="2806" y="50571"/>
                </a:lnTo>
                <a:lnTo>
                  <a:pt x="1930" y="52971"/>
                </a:lnTo>
                <a:lnTo>
                  <a:pt x="749" y="54394"/>
                </a:lnTo>
                <a:lnTo>
                  <a:pt x="25" y="56235"/>
                </a:lnTo>
                <a:lnTo>
                  <a:pt x="0" y="62839"/>
                </a:lnTo>
                <a:lnTo>
                  <a:pt x="3721" y="66586"/>
                </a:lnTo>
                <a:lnTo>
                  <a:pt x="298665" y="67665"/>
                </a:lnTo>
                <a:lnTo>
                  <a:pt x="301548" y="67665"/>
                </a:lnTo>
                <a:lnTo>
                  <a:pt x="304228" y="66179"/>
                </a:lnTo>
                <a:lnTo>
                  <a:pt x="307263" y="61277"/>
                </a:lnTo>
                <a:lnTo>
                  <a:pt x="307416" y="58204"/>
                </a:lnTo>
                <a:lnTo>
                  <a:pt x="303789" y="50965"/>
                </a:lnTo>
                <a:lnTo>
                  <a:pt x="285153" y="50965"/>
                </a:lnTo>
                <a:lnTo>
                  <a:pt x="58026" y="50126"/>
                </a:lnTo>
                <a:lnTo>
                  <a:pt x="170332" y="16725"/>
                </a:lnTo>
                <a:lnTo>
                  <a:pt x="253250" y="16725"/>
                </a:lnTo>
                <a:lnTo>
                  <a:pt x="229654" y="5549"/>
                </a:lnTo>
                <a:lnTo>
                  <a:pt x="228701" y="5283"/>
                </a:lnTo>
                <a:lnTo>
                  <a:pt x="170230" y="0"/>
                </a:lnTo>
                <a:close/>
              </a:path>
              <a:path w="307975" h="67945">
                <a:moveTo>
                  <a:pt x="253250" y="16725"/>
                </a:moveTo>
                <a:lnTo>
                  <a:pt x="170332" y="16725"/>
                </a:lnTo>
                <a:lnTo>
                  <a:pt x="224739" y="21640"/>
                </a:lnTo>
                <a:lnTo>
                  <a:pt x="284683" y="50038"/>
                </a:lnTo>
                <a:lnTo>
                  <a:pt x="285153" y="50965"/>
                </a:lnTo>
                <a:lnTo>
                  <a:pt x="303789" y="50965"/>
                </a:lnTo>
                <a:lnTo>
                  <a:pt x="297472" y="38354"/>
                </a:lnTo>
                <a:lnTo>
                  <a:pt x="296100" y="37020"/>
                </a:lnTo>
                <a:lnTo>
                  <a:pt x="253250" y="16725"/>
                </a:lnTo>
                <a:close/>
              </a:path>
            </a:pathLst>
          </a:custGeom>
          <a:solidFill>
            <a:srgbClr val="020203"/>
          </a:solidFill>
        </p:spPr>
        <p:txBody>
          <a:bodyPr wrap="square" lIns="0" tIns="0" rIns="0" bIns="0" rtlCol="0"/>
          <a:lstStyle/>
          <a:p>
            <a:endParaRPr/>
          </a:p>
        </p:txBody>
      </p:sp>
      <p:sp>
        <p:nvSpPr>
          <p:cNvPr id="60" name="object 60"/>
          <p:cNvSpPr/>
          <p:nvPr/>
        </p:nvSpPr>
        <p:spPr>
          <a:xfrm>
            <a:off x="5883548" y="6380877"/>
            <a:ext cx="0" cy="230504"/>
          </a:xfrm>
          <a:custGeom>
            <a:avLst/>
            <a:gdLst/>
            <a:ahLst/>
            <a:cxnLst/>
            <a:rect l="l" t="t" r="r" b="b"/>
            <a:pathLst>
              <a:path h="230504">
                <a:moveTo>
                  <a:pt x="0" y="0"/>
                </a:moveTo>
                <a:lnTo>
                  <a:pt x="0" y="230504"/>
                </a:lnTo>
              </a:path>
            </a:pathLst>
          </a:custGeom>
          <a:ln w="6781">
            <a:solidFill>
              <a:srgbClr val="B6BACC"/>
            </a:solidFill>
          </a:ln>
        </p:spPr>
        <p:txBody>
          <a:bodyPr wrap="square" lIns="0" tIns="0" rIns="0" bIns="0" rtlCol="0"/>
          <a:lstStyle/>
          <a:p>
            <a:endParaRPr/>
          </a:p>
        </p:txBody>
      </p:sp>
      <p:sp>
        <p:nvSpPr>
          <p:cNvPr id="61" name="object 61"/>
          <p:cNvSpPr/>
          <p:nvPr/>
        </p:nvSpPr>
        <p:spPr>
          <a:xfrm>
            <a:off x="5709381" y="6380877"/>
            <a:ext cx="0" cy="230504"/>
          </a:xfrm>
          <a:custGeom>
            <a:avLst/>
            <a:gdLst/>
            <a:ahLst/>
            <a:cxnLst/>
            <a:rect l="l" t="t" r="r" b="b"/>
            <a:pathLst>
              <a:path h="230504">
                <a:moveTo>
                  <a:pt x="0" y="0"/>
                </a:moveTo>
                <a:lnTo>
                  <a:pt x="0" y="230504"/>
                </a:lnTo>
              </a:path>
            </a:pathLst>
          </a:custGeom>
          <a:ln w="6781">
            <a:solidFill>
              <a:srgbClr val="B6BACC"/>
            </a:solidFill>
          </a:ln>
        </p:spPr>
        <p:txBody>
          <a:bodyPr wrap="square" lIns="0" tIns="0" rIns="0" bIns="0" rtlCol="0"/>
          <a:lstStyle/>
          <a:p>
            <a:endParaRPr/>
          </a:p>
        </p:txBody>
      </p:sp>
      <p:sp>
        <p:nvSpPr>
          <p:cNvPr id="62" name="object 62"/>
          <p:cNvSpPr/>
          <p:nvPr/>
        </p:nvSpPr>
        <p:spPr>
          <a:xfrm>
            <a:off x="5696628" y="6573312"/>
            <a:ext cx="26034" cy="177165"/>
          </a:xfrm>
          <a:custGeom>
            <a:avLst/>
            <a:gdLst/>
            <a:ahLst/>
            <a:cxnLst/>
            <a:rect l="l" t="t" r="r" b="b"/>
            <a:pathLst>
              <a:path w="26035" h="177165">
                <a:moveTo>
                  <a:pt x="12915" y="0"/>
                </a:moveTo>
                <a:lnTo>
                  <a:pt x="7886" y="6948"/>
                </a:lnTo>
                <a:lnTo>
                  <a:pt x="3781" y="25896"/>
                </a:lnTo>
                <a:lnTo>
                  <a:pt x="1014" y="54001"/>
                </a:lnTo>
                <a:lnTo>
                  <a:pt x="0" y="88417"/>
                </a:lnTo>
                <a:lnTo>
                  <a:pt x="1014" y="122833"/>
                </a:lnTo>
                <a:lnTo>
                  <a:pt x="3781" y="150937"/>
                </a:lnTo>
                <a:lnTo>
                  <a:pt x="7886" y="169886"/>
                </a:lnTo>
                <a:lnTo>
                  <a:pt x="12915" y="176834"/>
                </a:lnTo>
                <a:lnTo>
                  <a:pt x="17945" y="169886"/>
                </a:lnTo>
                <a:lnTo>
                  <a:pt x="22050" y="150937"/>
                </a:lnTo>
                <a:lnTo>
                  <a:pt x="24817" y="122833"/>
                </a:lnTo>
                <a:lnTo>
                  <a:pt x="25831" y="88417"/>
                </a:lnTo>
                <a:lnTo>
                  <a:pt x="24817" y="54001"/>
                </a:lnTo>
                <a:lnTo>
                  <a:pt x="22050" y="25896"/>
                </a:lnTo>
                <a:lnTo>
                  <a:pt x="17945" y="6948"/>
                </a:lnTo>
                <a:lnTo>
                  <a:pt x="12915" y="0"/>
                </a:lnTo>
                <a:close/>
              </a:path>
            </a:pathLst>
          </a:custGeom>
          <a:solidFill>
            <a:srgbClr val="9A271E"/>
          </a:solidFill>
        </p:spPr>
        <p:txBody>
          <a:bodyPr wrap="square" lIns="0" tIns="0" rIns="0" bIns="0" rtlCol="0"/>
          <a:lstStyle/>
          <a:p>
            <a:endParaRPr/>
          </a:p>
        </p:txBody>
      </p:sp>
      <p:sp>
        <p:nvSpPr>
          <p:cNvPr id="63" name="object 63"/>
          <p:cNvSpPr/>
          <p:nvPr/>
        </p:nvSpPr>
        <p:spPr>
          <a:xfrm>
            <a:off x="5704820" y="6593345"/>
            <a:ext cx="179070" cy="162560"/>
          </a:xfrm>
          <a:custGeom>
            <a:avLst/>
            <a:gdLst/>
            <a:ahLst/>
            <a:cxnLst/>
            <a:rect l="l" t="t" r="r" b="b"/>
            <a:pathLst>
              <a:path w="179070" h="162559">
                <a:moveTo>
                  <a:pt x="7683" y="0"/>
                </a:moveTo>
                <a:lnTo>
                  <a:pt x="3241" y="18430"/>
                </a:lnTo>
                <a:lnTo>
                  <a:pt x="960" y="33191"/>
                </a:lnTo>
                <a:lnTo>
                  <a:pt x="120" y="52038"/>
                </a:lnTo>
                <a:lnTo>
                  <a:pt x="0" y="82727"/>
                </a:lnTo>
                <a:lnTo>
                  <a:pt x="1242" y="107688"/>
                </a:lnTo>
                <a:lnTo>
                  <a:pt x="3967" y="125080"/>
                </a:lnTo>
                <a:lnTo>
                  <a:pt x="6670" y="135107"/>
                </a:lnTo>
                <a:lnTo>
                  <a:pt x="7848" y="137972"/>
                </a:lnTo>
                <a:lnTo>
                  <a:pt x="178727" y="162382"/>
                </a:lnTo>
                <a:lnTo>
                  <a:pt x="178727" y="18884"/>
                </a:lnTo>
                <a:lnTo>
                  <a:pt x="7683" y="0"/>
                </a:lnTo>
                <a:close/>
              </a:path>
            </a:pathLst>
          </a:custGeom>
          <a:solidFill>
            <a:srgbClr val="BAA7B4"/>
          </a:solidFill>
        </p:spPr>
        <p:txBody>
          <a:bodyPr wrap="square" lIns="0" tIns="0" rIns="0" bIns="0" rtlCol="0"/>
          <a:lstStyle/>
          <a:p>
            <a:endParaRPr/>
          </a:p>
        </p:txBody>
      </p:sp>
      <p:sp>
        <p:nvSpPr>
          <p:cNvPr id="64" name="object 64"/>
          <p:cNvSpPr/>
          <p:nvPr/>
        </p:nvSpPr>
        <p:spPr>
          <a:xfrm>
            <a:off x="5870633" y="6593019"/>
            <a:ext cx="26034" cy="177165"/>
          </a:xfrm>
          <a:custGeom>
            <a:avLst/>
            <a:gdLst/>
            <a:ahLst/>
            <a:cxnLst/>
            <a:rect l="l" t="t" r="r" b="b"/>
            <a:pathLst>
              <a:path w="26035" h="177165">
                <a:moveTo>
                  <a:pt x="12915" y="0"/>
                </a:moveTo>
                <a:lnTo>
                  <a:pt x="7886" y="6948"/>
                </a:lnTo>
                <a:lnTo>
                  <a:pt x="3781" y="25896"/>
                </a:lnTo>
                <a:lnTo>
                  <a:pt x="1014" y="54001"/>
                </a:lnTo>
                <a:lnTo>
                  <a:pt x="0" y="88417"/>
                </a:lnTo>
                <a:lnTo>
                  <a:pt x="1014" y="122833"/>
                </a:lnTo>
                <a:lnTo>
                  <a:pt x="3781" y="150937"/>
                </a:lnTo>
                <a:lnTo>
                  <a:pt x="7886" y="169886"/>
                </a:lnTo>
                <a:lnTo>
                  <a:pt x="12915" y="176834"/>
                </a:lnTo>
                <a:lnTo>
                  <a:pt x="17945" y="169886"/>
                </a:lnTo>
                <a:lnTo>
                  <a:pt x="22050" y="150937"/>
                </a:lnTo>
                <a:lnTo>
                  <a:pt x="24817" y="122833"/>
                </a:lnTo>
                <a:lnTo>
                  <a:pt x="25831" y="88417"/>
                </a:lnTo>
                <a:lnTo>
                  <a:pt x="24817" y="54001"/>
                </a:lnTo>
                <a:lnTo>
                  <a:pt x="22050" y="25896"/>
                </a:lnTo>
                <a:lnTo>
                  <a:pt x="17945" y="6948"/>
                </a:lnTo>
                <a:lnTo>
                  <a:pt x="12915" y="0"/>
                </a:lnTo>
                <a:close/>
              </a:path>
            </a:pathLst>
          </a:custGeom>
          <a:solidFill>
            <a:srgbClr val="9A271E"/>
          </a:solidFill>
        </p:spPr>
        <p:txBody>
          <a:bodyPr wrap="square" lIns="0" tIns="0" rIns="0" bIns="0" rtlCol="0"/>
          <a:lstStyle/>
          <a:p>
            <a:endParaRPr/>
          </a:p>
        </p:txBody>
      </p:sp>
      <p:sp>
        <p:nvSpPr>
          <p:cNvPr id="65" name="object 65"/>
          <p:cNvSpPr/>
          <p:nvPr/>
        </p:nvSpPr>
        <p:spPr>
          <a:xfrm>
            <a:off x="5706597" y="6277900"/>
            <a:ext cx="180340" cy="206375"/>
          </a:xfrm>
          <a:custGeom>
            <a:avLst/>
            <a:gdLst/>
            <a:ahLst/>
            <a:cxnLst/>
            <a:rect l="l" t="t" r="r" b="b"/>
            <a:pathLst>
              <a:path w="180339" h="206375">
                <a:moveTo>
                  <a:pt x="89954" y="0"/>
                </a:moveTo>
                <a:lnTo>
                  <a:pt x="54939" y="8087"/>
                </a:lnTo>
                <a:lnTo>
                  <a:pt x="26346" y="30141"/>
                </a:lnTo>
                <a:lnTo>
                  <a:pt x="7068" y="62852"/>
                </a:lnTo>
                <a:lnTo>
                  <a:pt x="0" y="102908"/>
                </a:lnTo>
                <a:lnTo>
                  <a:pt x="7068" y="142963"/>
                </a:lnTo>
                <a:lnTo>
                  <a:pt x="26346" y="175674"/>
                </a:lnTo>
                <a:lnTo>
                  <a:pt x="54939" y="197728"/>
                </a:lnTo>
                <a:lnTo>
                  <a:pt x="89954" y="205816"/>
                </a:lnTo>
                <a:lnTo>
                  <a:pt x="124976" y="197728"/>
                </a:lnTo>
                <a:lnTo>
                  <a:pt x="153573" y="175674"/>
                </a:lnTo>
                <a:lnTo>
                  <a:pt x="172851" y="142963"/>
                </a:lnTo>
                <a:lnTo>
                  <a:pt x="179920" y="102908"/>
                </a:lnTo>
                <a:lnTo>
                  <a:pt x="172851" y="62852"/>
                </a:lnTo>
                <a:lnTo>
                  <a:pt x="153573" y="30141"/>
                </a:lnTo>
                <a:lnTo>
                  <a:pt x="124976" y="8087"/>
                </a:lnTo>
                <a:lnTo>
                  <a:pt x="89954" y="0"/>
                </a:lnTo>
                <a:close/>
              </a:path>
            </a:pathLst>
          </a:custGeom>
          <a:solidFill>
            <a:srgbClr val="727993"/>
          </a:solidFill>
        </p:spPr>
        <p:txBody>
          <a:bodyPr wrap="square" lIns="0" tIns="0" rIns="0" bIns="0" rtlCol="0"/>
          <a:lstStyle/>
          <a:p>
            <a:endParaRPr/>
          </a:p>
        </p:txBody>
      </p:sp>
      <p:sp>
        <p:nvSpPr>
          <p:cNvPr id="66" name="object 66"/>
          <p:cNvSpPr/>
          <p:nvPr/>
        </p:nvSpPr>
        <p:spPr>
          <a:xfrm>
            <a:off x="5638370" y="6083722"/>
            <a:ext cx="174625" cy="327660"/>
          </a:xfrm>
          <a:custGeom>
            <a:avLst/>
            <a:gdLst/>
            <a:ahLst/>
            <a:cxnLst/>
            <a:rect l="l" t="t" r="r" b="b"/>
            <a:pathLst>
              <a:path w="174625" h="327660">
                <a:moveTo>
                  <a:pt x="6781" y="0"/>
                </a:moveTo>
                <a:lnTo>
                  <a:pt x="0" y="107340"/>
                </a:lnTo>
                <a:lnTo>
                  <a:pt x="158178" y="327672"/>
                </a:lnTo>
                <a:lnTo>
                  <a:pt x="174002" y="262140"/>
                </a:lnTo>
                <a:lnTo>
                  <a:pt x="6781" y="0"/>
                </a:lnTo>
                <a:close/>
              </a:path>
            </a:pathLst>
          </a:custGeom>
          <a:solidFill>
            <a:srgbClr val="B6BACC"/>
          </a:solidFill>
        </p:spPr>
        <p:txBody>
          <a:bodyPr wrap="square" lIns="0" tIns="0" rIns="0" bIns="0" rtlCol="0"/>
          <a:lstStyle/>
          <a:p>
            <a:endParaRPr/>
          </a:p>
        </p:txBody>
      </p:sp>
      <p:sp>
        <p:nvSpPr>
          <p:cNvPr id="67" name="object 67"/>
          <p:cNvSpPr/>
          <p:nvPr/>
        </p:nvSpPr>
        <p:spPr>
          <a:xfrm>
            <a:off x="5623678" y="6191070"/>
            <a:ext cx="173355" cy="220345"/>
          </a:xfrm>
          <a:custGeom>
            <a:avLst/>
            <a:gdLst/>
            <a:ahLst/>
            <a:cxnLst/>
            <a:rect l="l" t="t" r="r" b="b"/>
            <a:pathLst>
              <a:path w="173354" h="220345">
                <a:moveTo>
                  <a:pt x="14693" y="0"/>
                </a:moveTo>
                <a:lnTo>
                  <a:pt x="0" y="22593"/>
                </a:lnTo>
                <a:lnTo>
                  <a:pt x="155930" y="220332"/>
                </a:lnTo>
                <a:lnTo>
                  <a:pt x="172872" y="220332"/>
                </a:lnTo>
                <a:lnTo>
                  <a:pt x="14693" y="0"/>
                </a:lnTo>
                <a:close/>
              </a:path>
            </a:pathLst>
          </a:custGeom>
          <a:solidFill>
            <a:srgbClr val="555D78"/>
          </a:solidFill>
        </p:spPr>
        <p:txBody>
          <a:bodyPr wrap="square" lIns="0" tIns="0" rIns="0" bIns="0" rtlCol="0"/>
          <a:lstStyle/>
          <a:p>
            <a:endParaRPr/>
          </a:p>
        </p:txBody>
      </p:sp>
      <p:sp>
        <p:nvSpPr>
          <p:cNvPr id="68" name="object 68"/>
          <p:cNvSpPr/>
          <p:nvPr/>
        </p:nvSpPr>
        <p:spPr>
          <a:xfrm>
            <a:off x="5523111" y="5808027"/>
            <a:ext cx="124460" cy="558165"/>
          </a:xfrm>
          <a:custGeom>
            <a:avLst/>
            <a:gdLst/>
            <a:ahLst/>
            <a:cxnLst/>
            <a:rect l="l" t="t" r="r" b="b"/>
            <a:pathLst>
              <a:path w="124460" h="558164">
                <a:moveTo>
                  <a:pt x="124294" y="0"/>
                </a:moveTo>
                <a:lnTo>
                  <a:pt x="54241" y="0"/>
                </a:lnTo>
                <a:lnTo>
                  <a:pt x="29417" y="72564"/>
                </a:lnTo>
                <a:lnTo>
                  <a:pt x="16670" y="114406"/>
                </a:lnTo>
                <a:lnTo>
                  <a:pt x="11973" y="141415"/>
                </a:lnTo>
                <a:lnTo>
                  <a:pt x="11302" y="169481"/>
                </a:lnTo>
                <a:lnTo>
                  <a:pt x="10817" y="199160"/>
                </a:lnTo>
                <a:lnTo>
                  <a:pt x="9536" y="249283"/>
                </a:lnTo>
                <a:lnTo>
                  <a:pt x="7726" y="312330"/>
                </a:lnTo>
                <a:lnTo>
                  <a:pt x="5651" y="380779"/>
                </a:lnTo>
                <a:lnTo>
                  <a:pt x="3576" y="447109"/>
                </a:lnTo>
                <a:lnTo>
                  <a:pt x="0" y="558177"/>
                </a:lnTo>
                <a:lnTo>
                  <a:pt x="53111" y="558177"/>
                </a:lnTo>
                <a:lnTo>
                  <a:pt x="58714" y="421276"/>
                </a:lnTo>
                <a:lnTo>
                  <a:pt x="62994" y="318246"/>
                </a:lnTo>
                <a:lnTo>
                  <a:pt x="66215" y="244081"/>
                </a:lnTo>
                <a:lnTo>
                  <a:pt x="68641" y="193778"/>
                </a:lnTo>
                <a:lnTo>
                  <a:pt x="72172" y="144731"/>
                </a:lnTo>
                <a:lnTo>
                  <a:pt x="85681" y="105345"/>
                </a:lnTo>
                <a:lnTo>
                  <a:pt x="102119" y="60874"/>
                </a:lnTo>
                <a:lnTo>
                  <a:pt x="117497" y="18732"/>
                </a:lnTo>
                <a:lnTo>
                  <a:pt x="124294" y="0"/>
                </a:lnTo>
                <a:close/>
              </a:path>
            </a:pathLst>
          </a:custGeom>
          <a:solidFill>
            <a:srgbClr val="D25A56"/>
          </a:solidFill>
        </p:spPr>
        <p:txBody>
          <a:bodyPr wrap="square" lIns="0" tIns="0" rIns="0" bIns="0" rtlCol="0"/>
          <a:lstStyle/>
          <a:p>
            <a:endParaRPr/>
          </a:p>
        </p:txBody>
      </p:sp>
      <p:sp>
        <p:nvSpPr>
          <p:cNvPr id="69" name="object 69"/>
          <p:cNvSpPr/>
          <p:nvPr/>
        </p:nvSpPr>
        <p:spPr>
          <a:xfrm>
            <a:off x="5576219" y="5808027"/>
            <a:ext cx="85090" cy="558165"/>
          </a:xfrm>
          <a:custGeom>
            <a:avLst/>
            <a:gdLst/>
            <a:ahLst/>
            <a:cxnLst/>
            <a:rect l="l" t="t" r="r" b="b"/>
            <a:pathLst>
              <a:path w="85089" h="558164">
                <a:moveTo>
                  <a:pt x="71183" y="0"/>
                </a:moveTo>
                <a:lnTo>
                  <a:pt x="22606" y="131064"/>
                </a:lnTo>
                <a:lnTo>
                  <a:pt x="0" y="558177"/>
                </a:lnTo>
                <a:lnTo>
                  <a:pt x="37287" y="527659"/>
                </a:lnTo>
                <a:lnTo>
                  <a:pt x="84747" y="183045"/>
                </a:lnTo>
                <a:lnTo>
                  <a:pt x="84747" y="9042"/>
                </a:lnTo>
                <a:lnTo>
                  <a:pt x="71183" y="0"/>
                </a:lnTo>
                <a:close/>
              </a:path>
            </a:pathLst>
          </a:custGeom>
          <a:solidFill>
            <a:srgbClr val="9A271E"/>
          </a:solidFill>
        </p:spPr>
        <p:txBody>
          <a:bodyPr wrap="square" lIns="0" tIns="0" rIns="0" bIns="0" rtlCol="0"/>
          <a:lstStyle/>
          <a:p>
            <a:endParaRPr/>
          </a:p>
        </p:txBody>
      </p:sp>
      <p:sp>
        <p:nvSpPr>
          <p:cNvPr id="70" name="object 70"/>
          <p:cNvSpPr/>
          <p:nvPr/>
        </p:nvSpPr>
        <p:spPr>
          <a:xfrm>
            <a:off x="5315850" y="6781717"/>
            <a:ext cx="629285" cy="598805"/>
          </a:xfrm>
          <a:custGeom>
            <a:avLst/>
            <a:gdLst/>
            <a:ahLst/>
            <a:cxnLst/>
            <a:rect l="l" t="t" r="r" b="b"/>
            <a:pathLst>
              <a:path w="629285" h="598804">
                <a:moveTo>
                  <a:pt x="381342" y="0"/>
                </a:moveTo>
                <a:lnTo>
                  <a:pt x="0" y="462699"/>
                </a:lnTo>
                <a:lnTo>
                  <a:pt x="359308" y="598284"/>
                </a:lnTo>
                <a:lnTo>
                  <a:pt x="628789" y="30505"/>
                </a:lnTo>
                <a:lnTo>
                  <a:pt x="381342" y="0"/>
                </a:lnTo>
                <a:close/>
              </a:path>
            </a:pathLst>
          </a:custGeom>
          <a:solidFill>
            <a:srgbClr val="B6BBC8"/>
          </a:solidFill>
        </p:spPr>
        <p:txBody>
          <a:bodyPr wrap="square" lIns="0" tIns="0" rIns="0" bIns="0" rtlCol="0"/>
          <a:lstStyle/>
          <a:p>
            <a:endParaRPr/>
          </a:p>
        </p:txBody>
      </p:sp>
      <p:sp>
        <p:nvSpPr>
          <p:cNvPr id="71" name="object 71"/>
          <p:cNvSpPr/>
          <p:nvPr/>
        </p:nvSpPr>
        <p:spPr>
          <a:xfrm>
            <a:off x="5315850" y="6739345"/>
            <a:ext cx="629285" cy="598805"/>
          </a:xfrm>
          <a:custGeom>
            <a:avLst/>
            <a:gdLst/>
            <a:ahLst/>
            <a:cxnLst/>
            <a:rect l="l" t="t" r="r" b="b"/>
            <a:pathLst>
              <a:path w="629285" h="598804">
                <a:moveTo>
                  <a:pt x="381342" y="0"/>
                </a:moveTo>
                <a:lnTo>
                  <a:pt x="0" y="462699"/>
                </a:lnTo>
                <a:lnTo>
                  <a:pt x="359308" y="598284"/>
                </a:lnTo>
                <a:lnTo>
                  <a:pt x="628789" y="30505"/>
                </a:lnTo>
                <a:lnTo>
                  <a:pt x="381342" y="0"/>
                </a:lnTo>
                <a:close/>
              </a:path>
            </a:pathLst>
          </a:custGeom>
          <a:solidFill>
            <a:srgbClr val="B6BBC8"/>
          </a:solidFill>
        </p:spPr>
        <p:txBody>
          <a:bodyPr wrap="square" lIns="0" tIns="0" rIns="0" bIns="0" rtlCol="0"/>
          <a:lstStyle/>
          <a:p>
            <a:endParaRPr/>
          </a:p>
        </p:txBody>
      </p:sp>
      <p:sp>
        <p:nvSpPr>
          <p:cNvPr id="72" name="object 72"/>
          <p:cNvSpPr/>
          <p:nvPr/>
        </p:nvSpPr>
        <p:spPr>
          <a:xfrm>
            <a:off x="5315849" y="7202047"/>
            <a:ext cx="359410" cy="178435"/>
          </a:xfrm>
          <a:custGeom>
            <a:avLst/>
            <a:gdLst/>
            <a:ahLst/>
            <a:cxnLst/>
            <a:rect l="l" t="t" r="r" b="b"/>
            <a:pathLst>
              <a:path w="359410" h="178434">
                <a:moveTo>
                  <a:pt x="0" y="0"/>
                </a:moveTo>
                <a:lnTo>
                  <a:pt x="0" y="42367"/>
                </a:lnTo>
                <a:lnTo>
                  <a:pt x="359308" y="177952"/>
                </a:lnTo>
                <a:lnTo>
                  <a:pt x="359308" y="135585"/>
                </a:lnTo>
                <a:lnTo>
                  <a:pt x="0" y="0"/>
                </a:lnTo>
                <a:close/>
              </a:path>
            </a:pathLst>
          </a:custGeom>
          <a:solidFill>
            <a:srgbClr val="6F838B"/>
          </a:solidFill>
        </p:spPr>
        <p:txBody>
          <a:bodyPr wrap="square" lIns="0" tIns="0" rIns="0" bIns="0" rtlCol="0"/>
          <a:lstStyle/>
          <a:p>
            <a:endParaRPr/>
          </a:p>
        </p:txBody>
      </p:sp>
      <p:sp>
        <p:nvSpPr>
          <p:cNvPr id="73" name="object 73"/>
          <p:cNvSpPr/>
          <p:nvPr/>
        </p:nvSpPr>
        <p:spPr>
          <a:xfrm>
            <a:off x="5675160" y="6769857"/>
            <a:ext cx="269875" cy="610235"/>
          </a:xfrm>
          <a:custGeom>
            <a:avLst/>
            <a:gdLst/>
            <a:ahLst/>
            <a:cxnLst/>
            <a:rect l="l" t="t" r="r" b="b"/>
            <a:pathLst>
              <a:path w="269875" h="610234">
                <a:moveTo>
                  <a:pt x="269481" y="0"/>
                </a:moveTo>
                <a:lnTo>
                  <a:pt x="0" y="567778"/>
                </a:lnTo>
                <a:lnTo>
                  <a:pt x="0" y="610146"/>
                </a:lnTo>
                <a:lnTo>
                  <a:pt x="269481" y="42367"/>
                </a:lnTo>
                <a:lnTo>
                  <a:pt x="269481" y="0"/>
                </a:lnTo>
                <a:close/>
              </a:path>
            </a:pathLst>
          </a:custGeom>
          <a:solidFill>
            <a:srgbClr val="506561"/>
          </a:solidFill>
        </p:spPr>
        <p:txBody>
          <a:bodyPr wrap="square" lIns="0" tIns="0" rIns="0" bIns="0" rtlCol="0"/>
          <a:lstStyle/>
          <a:p>
            <a:endParaRPr/>
          </a:p>
        </p:txBody>
      </p:sp>
      <p:sp>
        <p:nvSpPr>
          <p:cNvPr id="74" name="object 74"/>
          <p:cNvSpPr/>
          <p:nvPr/>
        </p:nvSpPr>
        <p:spPr>
          <a:xfrm>
            <a:off x="5634705" y="6357432"/>
            <a:ext cx="177800" cy="553085"/>
          </a:xfrm>
          <a:custGeom>
            <a:avLst/>
            <a:gdLst/>
            <a:ahLst/>
            <a:cxnLst/>
            <a:rect l="l" t="t" r="r" b="b"/>
            <a:pathLst>
              <a:path w="177800" h="553084">
                <a:moveTo>
                  <a:pt x="150177" y="0"/>
                </a:moveTo>
                <a:lnTo>
                  <a:pt x="99275" y="0"/>
                </a:lnTo>
                <a:lnTo>
                  <a:pt x="97878" y="1155"/>
                </a:lnTo>
                <a:lnTo>
                  <a:pt x="0" y="516737"/>
                </a:lnTo>
                <a:lnTo>
                  <a:pt x="1193" y="518515"/>
                </a:lnTo>
                <a:lnTo>
                  <a:pt x="3022" y="518858"/>
                </a:lnTo>
                <a:lnTo>
                  <a:pt x="173126" y="552462"/>
                </a:lnTo>
                <a:lnTo>
                  <a:pt x="173786" y="552526"/>
                </a:lnTo>
                <a:lnTo>
                  <a:pt x="174586" y="552526"/>
                </a:lnTo>
                <a:lnTo>
                  <a:pt x="175374" y="552234"/>
                </a:lnTo>
                <a:lnTo>
                  <a:pt x="176784" y="551027"/>
                </a:lnTo>
                <a:lnTo>
                  <a:pt x="177228" y="550024"/>
                </a:lnTo>
                <a:lnTo>
                  <a:pt x="176978" y="544982"/>
                </a:lnTo>
                <a:lnTo>
                  <a:pt x="170192" y="544982"/>
                </a:lnTo>
                <a:lnTo>
                  <a:pt x="7632" y="512864"/>
                </a:lnTo>
                <a:lnTo>
                  <a:pt x="103708" y="6781"/>
                </a:lnTo>
                <a:lnTo>
                  <a:pt x="151913" y="6781"/>
                </a:lnTo>
                <a:lnTo>
                  <a:pt x="151663" y="1409"/>
                </a:lnTo>
                <a:lnTo>
                  <a:pt x="150177" y="0"/>
                </a:lnTo>
                <a:close/>
              </a:path>
              <a:path w="177800" h="553084">
                <a:moveTo>
                  <a:pt x="151913" y="6781"/>
                </a:moveTo>
                <a:lnTo>
                  <a:pt x="145122" y="6781"/>
                </a:lnTo>
                <a:lnTo>
                  <a:pt x="170192" y="544982"/>
                </a:lnTo>
                <a:lnTo>
                  <a:pt x="176978" y="544982"/>
                </a:lnTo>
                <a:lnTo>
                  <a:pt x="151913" y="6781"/>
                </a:lnTo>
                <a:close/>
              </a:path>
            </a:pathLst>
          </a:custGeom>
          <a:solidFill>
            <a:srgbClr val="506561"/>
          </a:solidFill>
        </p:spPr>
        <p:txBody>
          <a:bodyPr wrap="square" lIns="0" tIns="0" rIns="0" bIns="0" rtlCol="0"/>
          <a:lstStyle/>
          <a:p>
            <a:endParaRPr/>
          </a:p>
        </p:txBody>
      </p:sp>
      <p:sp>
        <p:nvSpPr>
          <p:cNvPr id="75" name="object 75"/>
          <p:cNvSpPr/>
          <p:nvPr/>
        </p:nvSpPr>
        <p:spPr>
          <a:xfrm>
            <a:off x="5779625" y="6348821"/>
            <a:ext cx="122555" cy="561340"/>
          </a:xfrm>
          <a:custGeom>
            <a:avLst/>
            <a:gdLst/>
            <a:ahLst/>
            <a:cxnLst/>
            <a:rect l="l" t="t" r="r" b="b"/>
            <a:pathLst>
              <a:path w="122554" h="561340">
                <a:moveTo>
                  <a:pt x="20916" y="0"/>
                </a:moveTo>
                <a:lnTo>
                  <a:pt x="19812" y="12"/>
                </a:lnTo>
                <a:lnTo>
                  <a:pt x="723" y="9563"/>
                </a:lnTo>
                <a:lnTo>
                  <a:pt x="0" y="10820"/>
                </a:lnTo>
                <a:lnTo>
                  <a:pt x="25539" y="559231"/>
                </a:lnTo>
                <a:lnTo>
                  <a:pt x="26365" y="560400"/>
                </a:lnTo>
                <a:lnTo>
                  <a:pt x="27597" y="560882"/>
                </a:lnTo>
                <a:lnTo>
                  <a:pt x="28003" y="561060"/>
                </a:lnTo>
                <a:lnTo>
                  <a:pt x="28867" y="561136"/>
                </a:lnTo>
                <a:lnTo>
                  <a:pt x="29718" y="561136"/>
                </a:lnTo>
                <a:lnTo>
                  <a:pt x="30556" y="560819"/>
                </a:lnTo>
                <a:lnTo>
                  <a:pt x="41796" y="550214"/>
                </a:lnTo>
                <a:lnTo>
                  <a:pt x="31915" y="550214"/>
                </a:lnTo>
                <a:lnTo>
                  <a:pt x="6934" y="14033"/>
                </a:lnTo>
                <a:lnTo>
                  <a:pt x="17970" y="8521"/>
                </a:lnTo>
                <a:lnTo>
                  <a:pt x="24901" y="8521"/>
                </a:lnTo>
                <a:lnTo>
                  <a:pt x="23495" y="1803"/>
                </a:lnTo>
                <a:lnTo>
                  <a:pt x="22809" y="927"/>
                </a:lnTo>
                <a:lnTo>
                  <a:pt x="21869" y="482"/>
                </a:lnTo>
                <a:lnTo>
                  <a:pt x="20916" y="0"/>
                </a:lnTo>
                <a:close/>
              </a:path>
              <a:path w="122554" h="561340">
                <a:moveTo>
                  <a:pt x="24901" y="8521"/>
                </a:moveTo>
                <a:lnTo>
                  <a:pt x="17970" y="8521"/>
                </a:lnTo>
                <a:lnTo>
                  <a:pt x="114985" y="471843"/>
                </a:lnTo>
                <a:lnTo>
                  <a:pt x="31915" y="550214"/>
                </a:lnTo>
                <a:lnTo>
                  <a:pt x="41796" y="550214"/>
                </a:lnTo>
                <a:lnTo>
                  <a:pt x="121881" y="474662"/>
                </a:lnTo>
                <a:lnTo>
                  <a:pt x="122250" y="473468"/>
                </a:lnTo>
                <a:lnTo>
                  <a:pt x="24901" y="8521"/>
                </a:lnTo>
                <a:close/>
              </a:path>
            </a:pathLst>
          </a:custGeom>
          <a:solidFill>
            <a:srgbClr val="506561"/>
          </a:solidFill>
        </p:spPr>
        <p:txBody>
          <a:bodyPr wrap="square" lIns="0" tIns="0" rIns="0" bIns="0" rtlCol="0"/>
          <a:lstStyle/>
          <a:p>
            <a:endParaRPr/>
          </a:p>
        </p:txBody>
      </p:sp>
      <p:sp>
        <p:nvSpPr>
          <p:cNvPr id="76" name="object 76"/>
          <p:cNvSpPr/>
          <p:nvPr/>
        </p:nvSpPr>
        <p:spPr>
          <a:xfrm>
            <a:off x="5705829" y="6480338"/>
            <a:ext cx="127000" cy="31750"/>
          </a:xfrm>
          <a:custGeom>
            <a:avLst/>
            <a:gdLst/>
            <a:ahLst/>
            <a:cxnLst/>
            <a:rect l="l" t="t" r="r" b="b"/>
            <a:pathLst>
              <a:path w="127000" h="31750">
                <a:moveTo>
                  <a:pt x="44818" y="0"/>
                </a:moveTo>
                <a:lnTo>
                  <a:pt x="43827" y="25"/>
                </a:lnTo>
                <a:lnTo>
                  <a:pt x="901" y="16027"/>
                </a:lnTo>
                <a:lnTo>
                  <a:pt x="0" y="17513"/>
                </a:lnTo>
                <a:lnTo>
                  <a:pt x="368" y="20624"/>
                </a:lnTo>
                <a:lnTo>
                  <a:pt x="1600" y="21856"/>
                </a:lnTo>
                <a:lnTo>
                  <a:pt x="3149" y="22021"/>
                </a:lnTo>
                <a:lnTo>
                  <a:pt x="83718" y="31457"/>
                </a:lnTo>
                <a:lnTo>
                  <a:pt x="84112" y="31483"/>
                </a:lnTo>
                <a:lnTo>
                  <a:pt x="85102" y="31381"/>
                </a:lnTo>
                <a:lnTo>
                  <a:pt x="99363" y="24612"/>
                </a:lnTo>
                <a:lnTo>
                  <a:pt x="83540" y="24612"/>
                </a:lnTo>
                <a:lnTo>
                  <a:pt x="17894" y="16929"/>
                </a:lnTo>
                <a:lnTo>
                  <a:pt x="45021" y="6819"/>
                </a:lnTo>
                <a:lnTo>
                  <a:pt x="125277" y="6819"/>
                </a:lnTo>
                <a:lnTo>
                  <a:pt x="124802" y="6388"/>
                </a:lnTo>
                <a:lnTo>
                  <a:pt x="44818" y="0"/>
                </a:lnTo>
                <a:close/>
              </a:path>
              <a:path w="127000" h="31750">
                <a:moveTo>
                  <a:pt x="125277" y="6819"/>
                </a:moveTo>
                <a:lnTo>
                  <a:pt x="45021" y="6819"/>
                </a:lnTo>
                <a:lnTo>
                  <a:pt x="110108" y="12014"/>
                </a:lnTo>
                <a:lnTo>
                  <a:pt x="83540" y="24612"/>
                </a:lnTo>
                <a:lnTo>
                  <a:pt x="99363" y="24612"/>
                </a:lnTo>
                <a:lnTo>
                  <a:pt x="124459" y="12700"/>
                </a:lnTo>
                <a:lnTo>
                  <a:pt x="125844" y="12065"/>
                </a:lnTo>
                <a:lnTo>
                  <a:pt x="126618" y="10553"/>
                </a:lnTo>
                <a:lnTo>
                  <a:pt x="126060" y="7531"/>
                </a:lnTo>
                <a:lnTo>
                  <a:pt x="125277" y="6819"/>
                </a:lnTo>
                <a:close/>
              </a:path>
            </a:pathLst>
          </a:custGeom>
          <a:solidFill>
            <a:srgbClr val="506561"/>
          </a:solidFill>
        </p:spPr>
        <p:txBody>
          <a:bodyPr wrap="square" lIns="0" tIns="0" rIns="0" bIns="0" rtlCol="0"/>
          <a:lstStyle/>
          <a:p>
            <a:endParaRPr/>
          </a:p>
        </p:txBody>
      </p:sp>
      <p:sp>
        <p:nvSpPr>
          <p:cNvPr id="77" name="object 77"/>
          <p:cNvSpPr/>
          <p:nvPr/>
        </p:nvSpPr>
        <p:spPr>
          <a:xfrm>
            <a:off x="5685453" y="6587190"/>
            <a:ext cx="172085" cy="53975"/>
          </a:xfrm>
          <a:custGeom>
            <a:avLst/>
            <a:gdLst/>
            <a:ahLst/>
            <a:cxnLst/>
            <a:rect l="l" t="t" r="r" b="b"/>
            <a:pathLst>
              <a:path w="172085" h="53975">
                <a:moveTo>
                  <a:pt x="62280" y="0"/>
                </a:moveTo>
                <a:lnTo>
                  <a:pt x="60858" y="0"/>
                </a:lnTo>
                <a:lnTo>
                  <a:pt x="736" y="30492"/>
                </a:lnTo>
                <a:lnTo>
                  <a:pt x="0" y="31927"/>
                </a:lnTo>
                <a:lnTo>
                  <a:pt x="457" y="34823"/>
                </a:lnTo>
                <a:lnTo>
                  <a:pt x="1587" y="35966"/>
                </a:lnTo>
                <a:lnTo>
                  <a:pt x="109956" y="53682"/>
                </a:lnTo>
                <a:lnTo>
                  <a:pt x="110502" y="53721"/>
                </a:lnTo>
                <a:lnTo>
                  <a:pt x="111048" y="53721"/>
                </a:lnTo>
                <a:lnTo>
                  <a:pt x="111594" y="53581"/>
                </a:lnTo>
                <a:lnTo>
                  <a:pt x="112090" y="53340"/>
                </a:lnTo>
                <a:lnTo>
                  <a:pt x="124481" y="46812"/>
                </a:lnTo>
                <a:lnTo>
                  <a:pt x="109931" y="46812"/>
                </a:lnTo>
                <a:lnTo>
                  <a:pt x="14376" y="31178"/>
                </a:lnTo>
                <a:lnTo>
                  <a:pt x="62306" y="6870"/>
                </a:lnTo>
                <a:lnTo>
                  <a:pt x="105865" y="6870"/>
                </a:lnTo>
                <a:lnTo>
                  <a:pt x="62280" y="0"/>
                </a:lnTo>
                <a:close/>
              </a:path>
              <a:path w="172085" h="53975">
                <a:moveTo>
                  <a:pt x="105865" y="6870"/>
                </a:moveTo>
                <a:lnTo>
                  <a:pt x="62306" y="6870"/>
                </a:lnTo>
                <a:lnTo>
                  <a:pt x="157327" y="21844"/>
                </a:lnTo>
                <a:lnTo>
                  <a:pt x="109931" y="46812"/>
                </a:lnTo>
                <a:lnTo>
                  <a:pt x="124481" y="46812"/>
                </a:lnTo>
                <a:lnTo>
                  <a:pt x="170815" y="22402"/>
                </a:lnTo>
                <a:lnTo>
                  <a:pt x="171513" y="20980"/>
                </a:lnTo>
                <a:lnTo>
                  <a:pt x="171043" y="18084"/>
                </a:lnTo>
                <a:lnTo>
                  <a:pt x="169913" y="16967"/>
                </a:lnTo>
                <a:lnTo>
                  <a:pt x="105865" y="6870"/>
                </a:lnTo>
                <a:close/>
              </a:path>
            </a:pathLst>
          </a:custGeom>
          <a:solidFill>
            <a:srgbClr val="506561"/>
          </a:solidFill>
        </p:spPr>
        <p:txBody>
          <a:bodyPr wrap="square" lIns="0" tIns="0" rIns="0" bIns="0" rtlCol="0"/>
          <a:lstStyle/>
          <a:p>
            <a:endParaRPr/>
          </a:p>
        </p:txBody>
      </p:sp>
      <p:sp>
        <p:nvSpPr>
          <p:cNvPr id="78" name="object 78"/>
          <p:cNvSpPr/>
          <p:nvPr/>
        </p:nvSpPr>
        <p:spPr>
          <a:xfrm>
            <a:off x="5660000" y="6684426"/>
            <a:ext cx="219710" cy="85725"/>
          </a:xfrm>
          <a:custGeom>
            <a:avLst/>
            <a:gdLst/>
            <a:ahLst/>
            <a:cxnLst/>
            <a:rect l="l" t="t" r="r" b="b"/>
            <a:pathLst>
              <a:path w="219710" h="85725">
                <a:moveTo>
                  <a:pt x="84099" y="0"/>
                </a:moveTo>
                <a:lnTo>
                  <a:pt x="83210" y="152"/>
                </a:lnTo>
                <a:lnTo>
                  <a:pt x="82486" y="647"/>
                </a:lnTo>
                <a:lnTo>
                  <a:pt x="584" y="53632"/>
                </a:lnTo>
                <a:lnTo>
                  <a:pt x="0" y="55016"/>
                </a:lnTo>
                <a:lnTo>
                  <a:pt x="533" y="57734"/>
                </a:lnTo>
                <a:lnTo>
                  <a:pt x="1600" y="58800"/>
                </a:lnTo>
                <a:lnTo>
                  <a:pt x="141109" y="85509"/>
                </a:lnTo>
                <a:lnTo>
                  <a:pt x="141744" y="85572"/>
                </a:lnTo>
                <a:lnTo>
                  <a:pt x="142443" y="85572"/>
                </a:lnTo>
                <a:lnTo>
                  <a:pt x="143129" y="85356"/>
                </a:lnTo>
                <a:lnTo>
                  <a:pt x="152667" y="78574"/>
                </a:lnTo>
                <a:lnTo>
                  <a:pt x="140957" y="78574"/>
                </a:lnTo>
                <a:lnTo>
                  <a:pt x="12534" y="53987"/>
                </a:lnTo>
                <a:lnTo>
                  <a:pt x="85013" y="7073"/>
                </a:lnTo>
                <a:lnTo>
                  <a:pt x="119746" y="7073"/>
                </a:lnTo>
                <a:lnTo>
                  <a:pt x="84099" y="0"/>
                </a:lnTo>
                <a:close/>
              </a:path>
              <a:path w="219710" h="85725">
                <a:moveTo>
                  <a:pt x="119746" y="7073"/>
                </a:moveTo>
                <a:lnTo>
                  <a:pt x="85013" y="7073"/>
                </a:lnTo>
                <a:lnTo>
                  <a:pt x="207365" y="31368"/>
                </a:lnTo>
                <a:lnTo>
                  <a:pt x="140957" y="78574"/>
                </a:lnTo>
                <a:lnTo>
                  <a:pt x="152667" y="78574"/>
                </a:lnTo>
                <a:lnTo>
                  <a:pt x="218808" y="31546"/>
                </a:lnTo>
                <a:lnTo>
                  <a:pt x="219329" y="30187"/>
                </a:lnTo>
                <a:lnTo>
                  <a:pt x="218770" y="27533"/>
                </a:lnTo>
                <a:lnTo>
                  <a:pt x="217728" y="26517"/>
                </a:lnTo>
                <a:lnTo>
                  <a:pt x="119746" y="7073"/>
                </a:lnTo>
                <a:close/>
              </a:path>
            </a:pathLst>
          </a:custGeom>
          <a:solidFill>
            <a:srgbClr val="506561"/>
          </a:solidFill>
        </p:spPr>
        <p:txBody>
          <a:bodyPr wrap="square" lIns="0" tIns="0" rIns="0" bIns="0" rtlCol="0"/>
          <a:lstStyle/>
          <a:p>
            <a:endParaRPr/>
          </a:p>
        </p:txBody>
      </p:sp>
      <p:sp>
        <p:nvSpPr>
          <p:cNvPr id="79" name="object 79"/>
          <p:cNvSpPr/>
          <p:nvPr/>
        </p:nvSpPr>
        <p:spPr>
          <a:xfrm>
            <a:off x="5747760" y="6358181"/>
            <a:ext cx="0" cy="427355"/>
          </a:xfrm>
          <a:custGeom>
            <a:avLst/>
            <a:gdLst/>
            <a:ahLst/>
            <a:cxnLst/>
            <a:rect l="l" t="t" r="r" b="b"/>
            <a:pathLst>
              <a:path h="427354">
                <a:moveTo>
                  <a:pt x="0" y="0"/>
                </a:moveTo>
                <a:lnTo>
                  <a:pt x="0" y="427202"/>
                </a:lnTo>
              </a:path>
            </a:pathLst>
          </a:custGeom>
          <a:ln w="19316">
            <a:solidFill>
              <a:srgbClr val="506561"/>
            </a:solidFill>
          </a:ln>
        </p:spPr>
        <p:txBody>
          <a:bodyPr wrap="square" lIns="0" tIns="0" rIns="0" bIns="0" rtlCol="0"/>
          <a:lstStyle/>
          <a:p>
            <a:endParaRPr/>
          </a:p>
        </p:txBody>
      </p:sp>
      <p:sp>
        <p:nvSpPr>
          <p:cNvPr id="80" name="object 80"/>
          <p:cNvSpPr/>
          <p:nvPr/>
        </p:nvSpPr>
        <p:spPr>
          <a:xfrm>
            <a:off x="5525302" y="7137213"/>
            <a:ext cx="46990" cy="30480"/>
          </a:xfrm>
          <a:custGeom>
            <a:avLst/>
            <a:gdLst/>
            <a:ahLst/>
            <a:cxnLst/>
            <a:rect l="l" t="t" r="r" b="b"/>
            <a:pathLst>
              <a:path w="46989" h="30479">
                <a:moveTo>
                  <a:pt x="23304" y="0"/>
                </a:moveTo>
                <a:lnTo>
                  <a:pt x="14235" y="1188"/>
                </a:lnTo>
                <a:lnTo>
                  <a:pt x="6827" y="4427"/>
                </a:lnTo>
                <a:lnTo>
                  <a:pt x="1832" y="9231"/>
                </a:lnTo>
                <a:lnTo>
                  <a:pt x="0" y="15113"/>
                </a:lnTo>
                <a:lnTo>
                  <a:pt x="1832" y="20994"/>
                </a:lnTo>
                <a:lnTo>
                  <a:pt x="6827" y="25798"/>
                </a:lnTo>
                <a:lnTo>
                  <a:pt x="14235" y="29037"/>
                </a:lnTo>
                <a:lnTo>
                  <a:pt x="23304" y="30226"/>
                </a:lnTo>
                <a:lnTo>
                  <a:pt x="32373" y="29037"/>
                </a:lnTo>
                <a:lnTo>
                  <a:pt x="39781" y="25798"/>
                </a:lnTo>
                <a:lnTo>
                  <a:pt x="44776" y="20994"/>
                </a:lnTo>
                <a:lnTo>
                  <a:pt x="46609" y="15113"/>
                </a:lnTo>
                <a:lnTo>
                  <a:pt x="44776" y="9231"/>
                </a:lnTo>
                <a:lnTo>
                  <a:pt x="39781" y="4427"/>
                </a:lnTo>
                <a:lnTo>
                  <a:pt x="32373" y="1188"/>
                </a:lnTo>
                <a:lnTo>
                  <a:pt x="23304" y="0"/>
                </a:lnTo>
                <a:close/>
              </a:path>
            </a:pathLst>
          </a:custGeom>
          <a:solidFill>
            <a:srgbClr val="2B3633"/>
          </a:solidFill>
        </p:spPr>
        <p:txBody>
          <a:bodyPr wrap="square" lIns="0" tIns="0" rIns="0" bIns="0" rtlCol="0"/>
          <a:lstStyle/>
          <a:p>
            <a:endParaRPr/>
          </a:p>
        </p:txBody>
      </p:sp>
      <p:sp>
        <p:nvSpPr>
          <p:cNvPr id="81" name="object 81"/>
          <p:cNvSpPr/>
          <p:nvPr/>
        </p:nvSpPr>
        <p:spPr>
          <a:xfrm>
            <a:off x="5548607" y="6348958"/>
            <a:ext cx="0" cy="807085"/>
          </a:xfrm>
          <a:custGeom>
            <a:avLst/>
            <a:gdLst/>
            <a:ahLst/>
            <a:cxnLst/>
            <a:rect l="l" t="t" r="r" b="b"/>
            <a:pathLst>
              <a:path h="807084">
                <a:moveTo>
                  <a:pt x="0" y="0"/>
                </a:moveTo>
                <a:lnTo>
                  <a:pt x="0" y="806754"/>
                </a:lnTo>
              </a:path>
            </a:pathLst>
          </a:custGeom>
          <a:ln w="6781">
            <a:solidFill>
              <a:srgbClr val="506561"/>
            </a:solidFill>
          </a:ln>
        </p:spPr>
        <p:txBody>
          <a:bodyPr wrap="square" lIns="0" tIns="0" rIns="0" bIns="0" rtlCol="0"/>
          <a:lstStyle/>
          <a:p>
            <a:endParaRPr/>
          </a:p>
        </p:txBody>
      </p:sp>
      <p:sp>
        <p:nvSpPr>
          <p:cNvPr id="82" name="object 82"/>
          <p:cNvSpPr/>
          <p:nvPr/>
        </p:nvSpPr>
        <p:spPr>
          <a:xfrm>
            <a:off x="8008240" y="6540603"/>
            <a:ext cx="266700" cy="544830"/>
          </a:xfrm>
          <a:custGeom>
            <a:avLst/>
            <a:gdLst/>
            <a:ahLst/>
            <a:cxnLst/>
            <a:rect l="l" t="t" r="r" b="b"/>
            <a:pathLst>
              <a:path w="266700" h="544829">
                <a:moveTo>
                  <a:pt x="133337" y="0"/>
                </a:moveTo>
                <a:lnTo>
                  <a:pt x="112503" y="44004"/>
                </a:lnTo>
                <a:lnTo>
                  <a:pt x="91148" y="91154"/>
                </a:lnTo>
                <a:lnTo>
                  <a:pt x="66668" y="148086"/>
                </a:lnTo>
                <a:lnTo>
                  <a:pt x="42188" y="209564"/>
                </a:lnTo>
                <a:lnTo>
                  <a:pt x="20833" y="270349"/>
                </a:lnTo>
                <a:lnTo>
                  <a:pt x="5729" y="325206"/>
                </a:lnTo>
                <a:lnTo>
                  <a:pt x="0" y="368896"/>
                </a:lnTo>
                <a:lnTo>
                  <a:pt x="6798" y="424390"/>
                </a:lnTo>
                <a:lnTo>
                  <a:pt x="25727" y="472584"/>
                </a:lnTo>
                <a:lnTo>
                  <a:pt x="54592" y="510588"/>
                </a:lnTo>
                <a:lnTo>
                  <a:pt x="91194" y="535511"/>
                </a:lnTo>
                <a:lnTo>
                  <a:pt x="133337" y="544461"/>
                </a:lnTo>
                <a:lnTo>
                  <a:pt x="175484" y="535511"/>
                </a:lnTo>
                <a:lnTo>
                  <a:pt x="212087" y="510588"/>
                </a:lnTo>
                <a:lnTo>
                  <a:pt x="240950" y="472584"/>
                </a:lnTo>
                <a:lnTo>
                  <a:pt x="259877" y="424390"/>
                </a:lnTo>
                <a:lnTo>
                  <a:pt x="266674" y="368896"/>
                </a:lnTo>
                <a:lnTo>
                  <a:pt x="266414" y="336359"/>
                </a:lnTo>
                <a:lnTo>
                  <a:pt x="259643" y="281265"/>
                </a:lnTo>
                <a:lnTo>
                  <a:pt x="234121" y="210656"/>
                </a:lnTo>
                <a:lnTo>
                  <a:pt x="210422" y="158725"/>
                </a:lnTo>
                <a:lnTo>
                  <a:pt x="177349" y="89948"/>
                </a:lnTo>
                <a:lnTo>
                  <a:pt x="133337" y="0"/>
                </a:lnTo>
                <a:close/>
              </a:path>
            </a:pathLst>
          </a:custGeom>
          <a:solidFill>
            <a:srgbClr val="3C4B9B"/>
          </a:solidFill>
        </p:spPr>
        <p:txBody>
          <a:bodyPr wrap="square" lIns="0" tIns="0" rIns="0" bIns="0" rtlCol="0"/>
          <a:lstStyle/>
          <a:p>
            <a:endParaRPr/>
          </a:p>
        </p:txBody>
      </p:sp>
      <p:sp>
        <p:nvSpPr>
          <p:cNvPr id="83" name="object 83"/>
          <p:cNvSpPr/>
          <p:nvPr/>
        </p:nvSpPr>
        <p:spPr>
          <a:xfrm>
            <a:off x="8082885" y="6828973"/>
            <a:ext cx="117475" cy="240029"/>
          </a:xfrm>
          <a:custGeom>
            <a:avLst/>
            <a:gdLst/>
            <a:ahLst/>
            <a:cxnLst/>
            <a:rect l="l" t="t" r="r" b="b"/>
            <a:pathLst>
              <a:path w="117475" h="240029">
                <a:moveTo>
                  <a:pt x="58686" y="0"/>
                </a:moveTo>
                <a:lnTo>
                  <a:pt x="49516" y="19369"/>
                </a:lnTo>
                <a:lnTo>
                  <a:pt x="29343" y="65184"/>
                </a:lnTo>
                <a:lnTo>
                  <a:pt x="9169" y="119002"/>
                </a:lnTo>
                <a:lnTo>
                  <a:pt x="0" y="162382"/>
                </a:lnTo>
                <a:lnTo>
                  <a:pt x="4612" y="192464"/>
                </a:lnTo>
                <a:lnTo>
                  <a:pt x="17189" y="217028"/>
                </a:lnTo>
                <a:lnTo>
                  <a:pt x="35843" y="233589"/>
                </a:lnTo>
                <a:lnTo>
                  <a:pt x="58686" y="239661"/>
                </a:lnTo>
                <a:lnTo>
                  <a:pt x="81536" y="233589"/>
                </a:lnTo>
                <a:lnTo>
                  <a:pt x="100195" y="217028"/>
                </a:lnTo>
                <a:lnTo>
                  <a:pt x="112773" y="192464"/>
                </a:lnTo>
                <a:lnTo>
                  <a:pt x="117386" y="162382"/>
                </a:lnTo>
                <a:lnTo>
                  <a:pt x="116468" y="135834"/>
                </a:lnTo>
                <a:lnTo>
                  <a:pt x="110048" y="110070"/>
                </a:lnTo>
                <a:lnTo>
                  <a:pt x="92622" y="69867"/>
                </a:lnTo>
                <a:lnTo>
                  <a:pt x="58686" y="0"/>
                </a:lnTo>
                <a:close/>
              </a:path>
            </a:pathLst>
          </a:custGeom>
          <a:solidFill>
            <a:srgbClr val="EEEFEF"/>
          </a:solidFill>
        </p:spPr>
        <p:txBody>
          <a:bodyPr wrap="square" lIns="0" tIns="0" rIns="0" bIns="0" rtlCol="0"/>
          <a:lstStyle/>
          <a:p>
            <a:endParaRPr/>
          </a:p>
        </p:txBody>
      </p:sp>
      <p:sp>
        <p:nvSpPr>
          <p:cNvPr id="84" name="object 84"/>
          <p:cNvSpPr/>
          <p:nvPr/>
        </p:nvSpPr>
        <p:spPr>
          <a:xfrm>
            <a:off x="8029833" y="7143567"/>
            <a:ext cx="228600" cy="0"/>
          </a:xfrm>
          <a:custGeom>
            <a:avLst/>
            <a:gdLst/>
            <a:ahLst/>
            <a:cxnLst/>
            <a:rect l="l" t="t" r="r" b="b"/>
            <a:pathLst>
              <a:path w="228600">
                <a:moveTo>
                  <a:pt x="0" y="0"/>
                </a:moveTo>
                <a:lnTo>
                  <a:pt x="228574" y="0"/>
                </a:lnTo>
              </a:path>
            </a:pathLst>
          </a:custGeom>
          <a:ln w="20320">
            <a:solidFill>
              <a:srgbClr val="3C4B9B"/>
            </a:solidFill>
          </a:ln>
        </p:spPr>
        <p:txBody>
          <a:bodyPr wrap="square" lIns="0" tIns="0" rIns="0" bIns="0" rtlCol="0"/>
          <a:lstStyle/>
          <a:p>
            <a:endParaRPr/>
          </a:p>
        </p:txBody>
      </p:sp>
      <p:sp>
        <p:nvSpPr>
          <p:cNvPr id="85" name="object 85"/>
          <p:cNvSpPr/>
          <p:nvPr/>
        </p:nvSpPr>
        <p:spPr>
          <a:xfrm>
            <a:off x="9462225" y="6805393"/>
            <a:ext cx="0" cy="312420"/>
          </a:xfrm>
          <a:custGeom>
            <a:avLst/>
            <a:gdLst/>
            <a:ahLst/>
            <a:cxnLst/>
            <a:rect l="l" t="t" r="r" b="b"/>
            <a:pathLst>
              <a:path h="312420">
                <a:moveTo>
                  <a:pt x="0" y="0"/>
                </a:moveTo>
                <a:lnTo>
                  <a:pt x="0" y="312064"/>
                </a:lnTo>
              </a:path>
            </a:pathLst>
          </a:custGeom>
          <a:ln w="25844">
            <a:solidFill>
              <a:srgbClr val="556CB2"/>
            </a:solidFill>
          </a:ln>
        </p:spPr>
        <p:txBody>
          <a:bodyPr wrap="square" lIns="0" tIns="0" rIns="0" bIns="0" rtlCol="0"/>
          <a:lstStyle/>
          <a:p>
            <a:endParaRPr/>
          </a:p>
        </p:txBody>
      </p:sp>
      <p:sp>
        <p:nvSpPr>
          <p:cNvPr id="86" name="object 86"/>
          <p:cNvSpPr/>
          <p:nvPr/>
        </p:nvSpPr>
        <p:spPr>
          <a:xfrm>
            <a:off x="9415977" y="7091519"/>
            <a:ext cx="93345" cy="26670"/>
          </a:xfrm>
          <a:custGeom>
            <a:avLst/>
            <a:gdLst/>
            <a:ahLst/>
            <a:cxnLst/>
            <a:rect l="l" t="t" r="r" b="b"/>
            <a:pathLst>
              <a:path w="93345" h="26670">
                <a:moveTo>
                  <a:pt x="80727" y="0"/>
                </a:moveTo>
                <a:lnTo>
                  <a:pt x="12477" y="0"/>
                </a:lnTo>
                <a:lnTo>
                  <a:pt x="3123" y="4123"/>
                </a:lnTo>
                <a:lnTo>
                  <a:pt x="0" y="13195"/>
                </a:lnTo>
                <a:lnTo>
                  <a:pt x="3115" y="22267"/>
                </a:lnTo>
                <a:lnTo>
                  <a:pt x="12477" y="26390"/>
                </a:lnTo>
                <a:lnTo>
                  <a:pt x="80727" y="26390"/>
                </a:lnTo>
                <a:lnTo>
                  <a:pt x="90084" y="22267"/>
                </a:lnTo>
                <a:lnTo>
                  <a:pt x="93210" y="13195"/>
                </a:lnTo>
                <a:lnTo>
                  <a:pt x="90094" y="4123"/>
                </a:lnTo>
                <a:lnTo>
                  <a:pt x="80727" y="0"/>
                </a:lnTo>
                <a:close/>
              </a:path>
            </a:pathLst>
          </a:custGeom>
          <a:solidFill>
            <a:srgbClr val="556CB2"/>
          </a:solidFill>
        </p:spPr>
        <p:txBody>
          <a:bodyPr wrap="square" lIns="0" tIns="0" rIns="0" bIns="0" rtlCol="0"/>
          <a:lstStyle/>
          <a:p>
            <a:endParaRPr/>
          </a:p>
        </p:txBody>
      </p:sp>
      <p:sp>
        <p:nvSpPr>
          <p:cNvPr id="87" name="object 87"/>
          <p:cNvSpPr/>
          <p:nvPr/>
        </p:nvSpPr>
        <p:spPr>
          <a:xfrm>
            <a:off x="9228033" y="6766742"/>
            <a:ext cx="84455" cy="259079"/>
          </a:xfrm>
          <a:custGeom>
            <a:avLst/>
            <a:gdLst/>
            <a:ahLst/>
            <a:cxnLst/>
            <a:rect l="l" t="t" r="r" b="b"/>
            <a:pathLst>
              <a:path w="84454" h="259079">
                <a:moveTo>
                  <a:pt x="84175" y="0"/>
                </a:moveTo>
                <a:lnTo>
                  <a:pt x="0" y="258838"/>
                </a:lnTo>
              </a:path>
            </a:pathLst>
          </a:custGeom>
          <a:ln w="10160">
            <a:solidFill>
              <a:srgbClr val="FFFFFF"/>
            </a:solidFill>
          </a:ln>
        </p:spPr>
        <p:txBody>
          <a:bodyPr wrap="square" lIns="0" tIns="0" rIns="0" bIns="0" rtlCol="0"/>
          <a:lstStyle/>
          <a:p>
            <a:endParaRPr/>
          </a:p>
        </p:txBody>
      </p:sp>
      <p:sp>
        <p:nvSpPr>
          <p:cNvPr id="88" name="object 88"/>
          <p:cNvSpPr/>
          <p:nvPr/>
        </p:nvSpPr>
        <p:spPr>
          <a:xfrm>
            <a:off x="9182497" y="6760094"/>
            <a:ext cx="645795" cy="260350"/>
          </a:xfrm>
          <a:custGeom>
            <a:avLst/>
            <a:gdLst/>
            <a:ahLst/>
            <a:cxnLst/>
            <a:rect l="l" t="t" r="r" b="b"/>
            <a:pathLst>
              <a:path w="645795" h="260350">
                <a:moveTo>
                  <a:pt x="645274" y="0"/>
                </a:moveTo>
                <a:lnTo>
                  <a:pt x="85712" y="0"/>
                </a:lnTo>
                <a:lnTo>
                  <a:pt x="0" y="260197"/>
                </a:lnTo>
                <a:lnTo>
                  <a:pt x="559549" y="260197"/>
                </a:lnTo>
                <a:lnTo>
                  <a:pt x="645274" y="0"/>
                </a:lnTo>
                <a:close/>
              </a:path>
            </a:pathLst>
          </a:custGeom>
          <a:solidFill>
            <a:srgbClr val="0091A7"/>
          </a:solidFill>
        </p:spPr>
        <p:txBody>
          <a:bodyPr wrap="square" lIns="0" tIns="0" rIns="0" bIns="0" rtlCol="0"/>
          <a:lstStyle/>
          <a:p>
            <a:endParaRPr/>
          </a:p>
        </p:txBody>
      </p:sp>
      <p:sp>
        <p:nvSpPr>
          <p:cNvPr id="89" name="object 89"/>
          <p:cNvSpPr/>
          <p:nvPr/>
        </p:nvSpPr>
        <p:spPr>
          <a:xfrm>
            <a:off x="9459343" y="6759614"/>
            <a:ext cx="84455" cy="260350"/>
          </a:xfrm>
          <a:custGeom>
            <a:avLst/>
            <a:gdLst/>
            <a:ahLst/>
            <a:cxnLst/>
            <a:rect l="l" t="t" r="r" b="b"/>
            <a:pathLst>
              <a:path w="84454" h="260350">
                <a:moveTo>
                  <a:pt x="84327" y="0"/>
                </a:moveTo>
                <a:lnTo>
                  <a:pt x="0" y="260032"/>
                </a:lnTo>
              </a:path>
            </a:pathLst>
          </a:custGeom>
          <a:ln w="10159">
            <a:solidFill>
              <a:srgbClr val="FFFFFF"/>
            </a:solidFill>
          </a:ln>
        </p:spPr>
        <p:txBody>
          <a:bodyPr wrap="square" lIns="0" tIns="0" rIns="0" bIns="0" rtlCol="0"/>
          <a:lstStyle/>
          <a:p>
            <a:endParaRPr/>
          </a:p>
        </p:txBody>
      </p:sp>
      <p:sp>
        <p:nvSpPr>
          <p:cNvPr id="90" name="object 90"/>
          <p:cNvSpPr/>
          <p:nvPr/>
        </p:nvSpPr>
        <p:spPr>
          <a:xfrm>
            <a:off x="9212036" y="6895834"/>
            <a:ext cx="577215" cy="0"/>
          </a:xfrm>
          <a:custGeom>
            <a:avLst/>
            <a:gdLst/>
            <a:ahLst/>
            <a:cxnLst/>
            <a:rect l="l" t="t" r="r" b="b"/>
            <a:pathLst>
              <a:path w="577215">
                <a:moveTo>
                  <a:pt x="576859" y="0"/>
                </a:moveTo>
                <a:lnTo>
                  <a:pt x="0" y="0"/>
                </a:lnTo>
              </a:path>
            </a:pathLst>
          </a:custGeom>
          <a:ln w="10159">
            <a:solidFill>
              <a:srgbClr val="FFFFFF"/>
            </a:solidFill>
          </a:ln>
        </p:spPr>
        <p:txBody>
          <a:bodyPr wrap="square" lIns="0" tIns="0" rIns="0" bIns="0" rtlCol="0"/>
          <a:lstStyle/>
          <a:p>
            <a:endParaRPr/>
          </a:p>
        </p:txBody>
      </p:sp>
      <p:sp>
        <p:nvSpPr>
          <p:cNvPr id="91" name="object 91"/>
          <p:cNvSpPr/>
          <p:nvPr/>
        </p:nvSpPr>
        <p:spPr>
          <a:xfrm>
            <a:off x="9314588" y="6759614"/>
            <a:ext cx="90805" cy="273685"/>
          </a:xfrm>
          <a:custGeom>
            <a:avLst/>
            <a:gdLst/>
            <a:ahLst/>
            <a:cxnLst/>
            <a:rect l="l" t="t" r="r" b="b"/>
            <a:pathLst>
              <a:path w="90804" h="273684">
                <a:moveTo>
                  <a:pt x="90754" y="0"/>
                </a:moveTo>
                <a:lnTo>
                  <a:pt x="0" y="273227"/>
                </a:lnTo>
              </a:path>
            </a:pathLst>
          </a:custGeom>
          <a:ln w="10159">
            <a:solidFill>
              <a:srgbClr val="FFFFFF"/>
            </a:solidFill>
          </a:ln>
        </p:spPr>
        <p:txBody>
          <a:bodyPr wrap="square" lIns="0" tIns="0" rIns="0" bIns="0" rtlCol="0"/>
          <a:lstStyle/>
          <a:p>
            <a:endParaRPr/>
          </a:p>
        </p:txBody>
      </p:sp>
      <p:sp>
        <p:nvSpPr>
          <p:cNvPr id="92" name="object 92"/>
          <p:cNvSpPr/>
          <p:nvPr/>
        </p:nvSpPr>
        <p:spPr>
          <a:xfrm>
            <a:off x="9596465" y="6759614"/>
            <a:ext cx="90805" cy="273685"/>
          </a:xfrm>
          <a:custGeom>
            <a:avLst/>
            <a:gdLst/>
            <a:ahLst/>
            <a:cxnLst/>
            <a:rect l="l" t="t" r="r" b="b"/>
            <a:pathLst>
              <a:path w="90804" h="273684">
                <a:moveTo>
                  <a:pt x="90335" y="0"/>
                </a:moveTo>
                <a:lnTo>
                  <a:pt x="0" y="273227"/>
                </a:lnTo>
              </a:path>
            </a:pathLst>
          </a:custGeom>
          <a:ln w="10159">
            <a:solidFill>
              <a:srgbClr val="FFFFFF"/>
            </a:solidFill>
          </a:ln>
        </p:spPr>
        <p:txBody>
          <a:bodyPr wrap="square" lIns="0" tIns="0" rIns="0" bIns="0" rtlCol="0"/>
          <a:lstStyle/>
          <a:p>
            <a:endParaRPr/>
          </a:p>
        </p:txBody>
      </p:sp>
      <p:sp>
        <p:nvSpPr>
          <p:cNvPr id="93" name="object 93"/>
          <p:cNvSpPr/>
          <p:nvPr/>
        </p:nvSpPr>
        <p:spPr>
          <a:xfrm>
            <a:off x="9353895" y="6495708"/>
            <a:ext cx="85725" cy="259715"/>
          </a:xfrm>
          <a:custGeom>
            <a:avLst/>
            <a:gdLst/>
            <a:ahLst/>
            <a:cxnLst/>
            <a:rect l="l" t="t" r="r" b="b"/>
            <a:pathLst>
              <a:path w="85725" h="259715">
                <a:moveTo>
                  <a:pt x="85483" y="0"/>
                </a:moveTo>
                <a:lnTo>
                  <a:pt x="0" y="259549"/>
                </a:lnTo>
              </a:path>
            </a:pathLst>
          </a:custGeom>
          <a:ln w="10159">
            <a:solidFill>
              <a:srgbClr val="FFFFFF"/>
            </a:solidFill>
          </a:ln>
        </p:spPr>
        <p:txBody>
          <a:bodyPr wrap="square" lIns="0" tIns="0" rIns="0" bIns="0" rtlCol="0"/>
          <a:lstStyle/>
          <a:p>
            <a:endParaRPr/>
          </a:p>
        </p:txBody>
      </p:sp>
      <p:sp>
        <p:nvSpPr>
          <p:cNvPr id="94" name="object 94"/>
          <p:cNvSpPr/>
          <p:nvPr/>
        </p:nvSpPr>
        <p:spPr>
          <a:xfrm>
            <a:off x="9268268" y="6495035"/>
            <a:ext cx="645795" cy="260350"/>
          </a:xfrm>
          <a:custGeom>
            <a:avLst/>
            <a:gdLst/>
            <a:ahLst/>
            <a:cxnLst/>
            <a:rect l="l" t="t" r="r" b="b"/>
            <a:pathLst>
              <a:path w="645795" h="260350">
                <a:moveTo>
                  <a:pt x="645274" y="0"/>
                </a:moveTo>
                <a:lnTo>
                  <a:pt x="85712" y="0"/>
                </a:lnTo>
                <a:lnTo>
                  <a:pt x="0" y="260197"/>
                </a:lnTo>
                <a:lnTo>
                  <a:pt x="559549" y="260197"/>
                </a:lnTo>
                <a:lnTo>
                  <a:pt x="645274" y="0"/>
                </a:lnTo>
                <a:close/>
              </a:path>
            </a:pathLst>
          </a:custGeom>
          <a:solidFill>
            <a:srgbClr val="0091A7"/>
          </a:solidFill>
        </p:spPr>
        <p:txBody>
          <a:bodyPr wrap="square" lIns="0" tIns="0" rIns="0" bIns="0" rtlCol="0"/>
          <a:lstStyle/>
          <a:p>
            <a:endParaRPr/>
          </a:p>
        </p:txBody>
      </p:sp>
      <p:sp>
        <p:nvSpPr>
          <p:cNvPr id="95" name="object 95"/>
          <p:cNvSpPr/>
          <p:nvPr/>
        </p:nvSpPr>
        <p:spPr>
          <a:xfrm>
            <a:off x="9546680" y="6488822"/>
            <a:ext cx="88900" cy="273050"/>
          </a:xfrm>
          <a:custGeom>
            <a:avLst/>
            <a:gdLst/>
            <a:ahLst/>
            <a:cxnLst/>
            <a:rect l="l" t="t" r="r" b="b"/>
            <a:pathLst>
              <a:path w="88900" h="273050">
                <a:moveTo>
                  <a:pt x="88607" y="0"/>
                </a:moveTo>
                <a:lnTo>
                  <a:pt x="0" y="272986"/>
                </a:lnTo>
              </a:path>
            </a:pathLst>
          </a:custGeom>
          <a:ln w="10160">
            <a:solidFill>
              <a:srgbClr val="FFFFFF"/>
            </a:solidFill>
          </a:ln>
        </p:spPr>
        <p:txBody>
          <a:bodyPr wrap="square" lIns="0" tIns="0" rIns="0" bIns="0" rtlCol="0"/>
          <a:lstStyle/>
          <a:p>
            <a:endParaRPr/>
          </a:p>
        </p:txBody>
      </p:sp>
      <p:sp>
        <p:nvSpPr>
          <p:cNvPr id="96" name="object 96"/>
          <p:cNvSpPr/>
          <p:nvPr/>
        </p:nvSpPr>
        <p:spPr>
          <a:xfrm>
            <a:off x="9303653" y="6624915"/>
            <a:ext cx="577215" cy="0"/>
          </a:xfrm>
          <a:custGeom>
            <a:avLst/>
            <a:gdLst/>
            <a:ahLst/>
            <a:cxnLst/>
            <a:rect l="l" t="t" r="r" b="b"/>
            <a:pathLst>
              <a:path w="577215">
                <a:moveTo>
                  <a:pt x="576859" y="0"/>
                </a:moveTo>
                <a:lnTo>
                  <a:pt x="0" y="0"/>
                </a:lnTo>
              </a:path>
            </a:pathLst>
          </a:custGeom>
          <a:ln w="10160">
            <a:solidFill>
              <a:srgbClr val="FFFFFF"/>
            </a:solidFill>
          </a:ln>
        </p:spPr>
        <p:txBody>
          <a:bodyPr wrap="square" lIns="0" tIns="0" rIns="0" bIns="0" rtlCol="0"/>
          <a:lstStyle/>
          <a:p>
            <a:endParaRPr/>
          </a:p>
        </p:txBody>
      </p:sp>
      <p:sp>
        <p:nvSpPr>
          <p:cNvPr id="97" name="object 97"/>
          <p:cNvSpPr/>
          <p:nvPr/>
        </p:nvSpPr>
        <p:spPr>
          <a:xfrm>
            <a:off x="9406205" y="6488822"/>
            <a:ext cx="90805" cy="273050"/>
          </a:xfrm>
          <a:custGeom>
            <a:avLst/>
            <a:gdLst/>
            <a:ahLst/>
            <a:cxnLst/>
            <a:rect l="l" t="t" r="r" b="b"/>
            <a:pathLst>
              <a:path w="90804" h="273050">
                <a:moveTo>
                  <a:pt x="90754" y="0"/>
                </a:moveTo>
                <a:lnTo>
                  <a:pt x="0" y="272986"/>
                </a:lnTo>
              </a:path>
            </a:pathLst>
          </a:custGeom>
          <a:ln w="10160">
            <a:solidFill>
              <a:srgbClr val="FFFFFF"/>
            </a:solidFill>
          </a:ln>
        </p:spPr>
        <p:txBody>
          <a:bodyPr wrap="square" lIns="0" tIns="0" rIns="0" bIns="0" rtlCol="0"/>
          <a:lstStyle/>
          <a:p>
            <a:endParaRPr/>
          </a:p>
        </p:txBody>
      </p:sp>
      <p:sp>
        <p:nvSpPr>
          <p:cNvPr id="98" name="object 98"/>
          <p:cNvSpPr/>
          <p:nvPr/>
        </p:nvSpPr>
        <p:spPr>
          <a:xfrm>
            <a:off x="9688082" y="6488822"/>
            <a:ext cx="90805" cy="273050"/>
          </a:xfrm>
          <a:custGeom>
            <a:avLst/>
            <a:gdLst/>
            <a:ahLst/>
            <a:cxnLst/>
            <a:rect l="l" t="t" r="r" b="b"/>
            <a:pathLst>
              <a:path w="90804" h="273050">
                <a:moveTo>
                  <a:pt x="90335" y="0"/>
                </a:moveTo>
                <a:lnTo>
                  <a:pt x="0" y="272986"/>
                </a:lnTo>
              </a:path>
            </a:pathLst>
          </a:custGeom>
          <a:ln w="10160">
            <a:solidFill>
              <a:srgbClr val="FFFFFF"/>
            </a:solidFill>
          </a:ln>
        </p:spPr>
        <p:txBody>
          <a:bodyPr wrap="square" lIns="0" tIns="0" rIns="0" bIns="0" rtlCol="0"/>
          <a:lstStyle/>
          <a:p>
            <a:endParaRPr/>
          </a:p>
        </p:txBody>
      </p:sp>
      <p:sp>
        <p:nvSpPr>
          <p:cNvPr id="99" name="object 99"/>
          <p:cNvSpPr/>
          <p:nvPr/>
        </p:nvSpPr>
        <p:spPr>
          <a:xfrm>
            <a:off x="9443073" y="6362952"/>
            <a:ext cx="40640" cy="121920"/>
          </a:xfrm>
          <a:custGeom>
            <a:avLst/>
            <a:gdLst/>
            <a:ahLst/>
            <a:cxnLst/>
            <a:rect l="l" t="t" r="r" b="b"/>
            <a:pathLst>
              <a:path w="40640" h="121920">
                <a:moveTo>
                  <a:pt x="40322" y="0"/>
                </a:moveTo>
                <a:lnTo>
                  <a:pt x="0" y="121793"/>
                </a:lnTo>
              </a:path>
            </a:pathLst>
          </a:custGeom>
          <a:ln w="10160">
            <a:solidFill>
              <a:srgbClr val="FFFFFF"/>
            </a:solidFill>
          </a:ln>
        </p:spPr>
        <p:txBody>
          <a:bodyPr wrap="square" lIns="0" tIns="0" rIns="0" bIns="0" rtlCol="0"/>
          <a:lstStyle/>
          <a:p>
            <a:endParaRPr/>
          </a:p>
        </p:txBody>
      </p:sp>
      <p:sp>
        <p:nvSpPr>
          <p:cNvPr id="100" name="object 100"/>
          <p:cNvSpPr/>
          <p:nvPr/>
        </p:nvSpPr>
        <p:spPr>
          <a:xfrm>
            <a:off x="9357441" y="6360346"/>
            <a:ext cx="602615" cy="130175"/>
          </a:xfrm>
          <a:custGeom>
            <a:avLst/>
            <a:gdLst/>
            <a:ahLst/>
            <a:cxnLst/>
            <a:rect l="l" t="t" r="r" b="b"/>
            <a:pathLst>
              <a:path w="602615" h="130175">
                <a:moveTo>
                  <a:pt x="602411" y="0"/>
                </a:moveTo>
                <a:lnTo>
                  <a:pt x="42862" y="0"/>
                </a:lnTo>
                <a:lnTo>
                  <a:pt x="0" y="130098"/>
                </a:lnTo>
                <a:lnTo>
                  <a:pt x="559549" y="130098"/>
                </a:lnTo>
                <a:lnTo>
                  <a:pt x="602411" y="0"/>
                </a:lnTo>
                <a:close/>
              </a:path>
            </a:pathLst>
          </a:custGeom>
          <a:solidFill>
            <a:srgbClr val="0091A7"/>
          </a:solidFill>
        </p:spPr>
        <p:txBody>
          <a:bodyPr wrap="square" lIns="0" tIns="0" rIns="0" bIns="0" rtlCol="0"/>
          <a:lstStyle/>
          <a:p>
            <a:endParaRPr/>
          </a:p>
        </p:txBody>
      </p:sp>
      <p:sp>
        <p:nvSpPr>
          <p:cNvPr id="101" name="object 101"/>
          <p:cNvSpPr/>
          <p:nvPr/>
        </p:nvSpPr>
        <p:spPr>
          <a:xfrm>
            <a:off x="9635838" y="6356492"/>
            <a:ext cx="43815" cy="134620"/>
          </a:xfrm>
          <a:custGeom>
            <a:avLst/>
            <a:gdLst/>
            <a:ahLst/>
            <a:cxnLst/>
            <a:rect l="l" t="t" r="r" b="b"/>
            <a:pathLst>
              <a:path w="43815" h="134620">
                <a:moveTo>
                  <a:pt x="43357" y="0"/>
                </a:moveTo>
                <a:lnTo>
                  <a:pt x="0" y="134556"/>
                </a:lnTo>
              </a:path>
            </a:pathLst>
          </a:custGeom>
          <a:ln w="10160">
            <a:solidFill>
              <a:srgbClr val="FFFFFF"/>
            </a:solidFill>
          </a:ln>
        </p:spPr>
        <p:txBody>
          <a:bodyPr wrap="square" lIns="0" tIns="0" rIns="0" bIns="0" rtlCol="0"/>
          <a:lstStyle/>
          <a:p>
            <a:endParaRPr/>
          </a:p>
        </p:txBody>
      </p:sp>
      <p:sp>
        <p:nvSpPr>
          <p:cNvPr id="102" name="object 102"/>
          <p:cNvSpPr/>
          <p:nvPr/>
        </p:nvSpPr>
        <p:spPr>
          <a:xfrm>
            <a:off x="9495643" y="6356492"/>
            <a:ext cx="45720" cy="134620"/>
          </a:xfrm>
          <a:custGeom>
            <a:avLst/>
            <a:gdLst/>
            <a:ahLst/>
            <a:cxnLst/>
            <a:rect l="l" t="t" r="r" b="b"/>
            <a:pathLst>
              <a:path w="45720" h="134620">
                <a:moveTo>
                  <a:pt x="45516" y="0"/>
                </a:moveTo>
                <a:lnTo>
                  <a:pt x="0" y="134556"/>
                </a:lnTo>
              </a:path>
            </a:pathLst>
          </a:custGeom>
          <a:ln w="10160">
            <a:solidFill>
              <a:srgbClr val="FFFFFF"/>
            </a:solidFill>
          </a:ln>
        </p:spPr>
        <p:txBody>
          <a:bodyPr wrap="square" lIns="0" tIns="0" rIns="0" bIns="0" rtlCol="0"/>
          <a:lstStyle/>
          <a:p>
            <a:endParaRPr/>
          </a:p>
        </p:txBody>
      </p:sp>
      <p:sp>
        <p:nvSpPr>
          <p:cNvPr id="103" name="object 103"/>
          <p:cNvSpPr/>
          <p:nvPr/>
        </p:nvSpPr>
        <p:spPr>
          <a:xfrm>
            <a:off x="9776961" y="6356492"/>
            <a:ext cx="45085" cy="134620"/>
          </a:xfrm>
          <a:custGeom>
            <a:avLst/>
            <a:gdLst/>
            <a:ahLst/>
            <a:cxnLst/>
            <a:rect l="l" t="t" r="r" b="b"/>
            <a:pathLst>
              <a:path w="45084" h="134620">
                <a:moveTo>
                  <a:pt x="45059" y="0"/>
                </a:moveTo>
                <a:lnTo>
                  <a:pt x="0" y="134556"/>
                </a:lnTo>
              </a:path>
            </a:pathLst>
          </a:custGeom>
          <a:ln w="10160">
            <a:solidFill>
              <a:srgbClr val="FFFFFF"/>
            </a:solidFill>
          </a:ln>
        </p:spPr>
        <p:txBody>
          <a:bodyPr wrap="square" lIns="0" tIns="0" rIns="0" bIns="0" rtlCol="0"/>
          <a:lstStyle/>
          <a:p>
            <a:endParaRPr/>
          </a:p>
        </p:txBody>
      </p:sp>
      <p:sp>
        <p:nvSpPr>
          <p:cNvPr id="104" name="object 104"/>
          <p:cNvSpPr/>
          <p:nvPr/>
        </p:nvSpPr>
        <p:spPr>
          <a:xfrm>
            <a:off x="9080764" y="6900818"/>
            <a:ext cx="0" cy="353060"/>
          </a:xfrm>
          <a:custGeom>
            <a:avLst/>
            <a:gdLst/>
            <a:ahLst/>
            <a:cxnLst/>
            <a:rect l="l" t="t" r="r" b="b"/>
            <a:pathLst>
              <a:path h="353059">
                <a:moveTo>
                  <a:pt x="0" y="0"/>
                </a:moveTo>
                <a:lnTo>
                  <a:pt x="0" y="352544"/>
                </a:lnTo>
              </a:path>
            </a:pathLst>
          </a:custGeom>
          <a:ln w="25844">
            <a:solidFill>
              <a:srgbClr val="556CB2"/>
            </a:solidFill>
          </a:ln>
        </p:spPr>
        <p:txBody>
          <a:bodyPr wrap="square" lIns="0" tIns="0" rIns="0" bIns="0" rtlCol="0"/>
          <a:lstStyle/>
          <a:p>
            <a:endParaRPr/>
          </a:p>
        </p:txBody>
      </p:sp>
      <p:sp>
        <p:nvSpPr>
          <p:cNvPr id="105" name="object 105"/>
          <p:cNvSpPr/>
          <p:nvPr/>
        </p:nvSpPr>
        <p:spPr>
          <a:xfrm>
            <a:off x="9029747" y="7227422"/>
            <a:ext cx="102870" cy="26670"/>
          </a:xfrm>
          <a:custGeom>
            <a:avLst/>
            <a:gdLst/>
            <a:ahLst/>
            <a:cxnLst/>
            <a:rect l="l" t="t" r="r" b="b"/>
            <a:pathLst>
              <a:path w="102870" h="26670">
                <a:moveTo>
                  <a:pt x="90379" y="0"/>
                </a:moveTo>
                <a:lnTo>
                  <a:pt x="12477" y="0"/>
                </a:lnTo>
                <a:lnTo>
                  <a:pt x="3123" y="4123"/>
                </a:lnTo>
                <a:lnTo>
                  <a:pt x="0" y="13195"/>
                </a:lnTo>
                <a:lnTo>
                  <a:pt x="3115" y="22267"/>
                </a:lnTo>
                <a:lnTo>
                  <a:pt x="12477" y="26390"/>
                </a:lnTo>
                <a:lnTo>
                  <a:pt x="90379" y="26390"/>
                </a:lnTo>
                <a:lnTo>
                  <a:pt x="99734" y="22267"/>
                </a:lnTo>
                <a:lnTo>
                  <a:pt x="102857" y="13195"/>
                </a:lnTo>
                <a:lnTo>
                  <a:pt x="99741" y="4123"/>
                </a:lnTo>
                <a:lnTo>
                  <a:pt x="90379" y="0"/>
                </a:lnTo>
                <a:close/>
              </a:path>
            </a:pathLst>
          </a:custGeom>
          <a:solidFill>
            <a:srgbClr val="556CB2"/>
          </a:solidFill>
        </p:spPr>
        <p:txBody>
          <a:bodyPr wrap="square" lIns="0" tIns="0" rIns="0" bIns="0" rtlCol="0"/>
          <a:lstStyle/>
          <a:p>
            <a:endParaRPr/>
          </a:p>
        </p:txBody>
      </p:sp>
      <p:sp>
        <p:nvSpPr>
          <p:cNvPr id="106" name="object 106"/>
          <p:cNvSpPr/>
          <p:nvPr/>
        </p:nvSpPr>
        <p:spPr>
          <a:xfrm>
            <a:off x="8813388" y="6854811"/>
            <a:ext cx="96520" cy="295910"/>
          </a:xfrm>
          <a:custGeom>
            <a:avLst/>
            <a:gdLst/>
            <a:ahLst/>
            <a:cxnLst/>
            <a:rect l="l" t="t" r="r" b="b"/>
            <a:pathLst>
              <a:path w="96520" h="295909">
                <a:moveTo>
                  <a:pt x="96278" y="0"/>
                </a:moveTo>
                <a:lnTo>
                  <a:pt x="0" y="295592"/>
                </a:lnTo>
              </a:path>
            </a:pathLst>
          </a:custGeom>
          <a:ln w="10160">
            <a:solidFill>
              <a:srgbClr val="FFFFFF"/>
            </a:solidFill>
          </a:ln>
        </p:spPr>
        <p:txBody>
          <a:bodyPr wrap="square" lIns="0" tIns="0" rIns="0" bIns="0" rtlCol="0"/>
          <a:lstStyle/>
          <a:p>
            <a:endParaRPr/>
          </a:p>
        </p:txBody>
      </p:sp>
      <p:sp>
        <p:nvSpPr>
          <p:cNvPr id="107" name="object 107"/>
          <p:cNvSpPr/>
          <p:nvPr/>
        </p:nvSpPr>
        <p:spPr>
          <a:xfrm>
            <a:off x="8761520" y="6847307"/>
            <a:ext cx="736600" cy="297180"/>
          </a:xfrm>
          <a:custGeom>
            <a:avLst/>
            <a:gdLst/>
            <a:ahLst/>
            <a:cxnLst/>
            <a:rect l="l" t="t" r="r" b="b"/>
            <a:pathLst>
              <a:path w="736600" h="297179">
                <a:moveTo>
                  <a:pt x="736422" y="0"/>
                </a:moveTo>
                <a:lnTo>
                  <a:pt x="97828" y="0"/>
                </a:lnTo>
                <a:lnTo>
                  <a:pt x="0" y="296964"/>
                </a:lnTo>
                <a:lnTo>
                  <a:pt x="638594" y="296964"/>
                </a:lnTo>
                <a:lnTo>
                  <a:pt x="736422" y="0"/>
                </a:lnTo>
                <a:close/>
              </a:path>
            </a:pathLst>
          </a:custGeom>
          <a:solidFill>
            <a:srgbClr val="009EC3"/>
          </a:solidFill>
        </p:spPr>
        <p:txBody>
          <a:bodyPr wrap="square" lIns="0" tIns="0" rIns="0" bIns="0" rtlCol="0"/>
          <a:lstStyle/>
          <a:p>
            <a:endParaRPr/>
          </a:p>
        </p:txBody>
      </p:sp>
      <p:sp>
        <p:nvSpPr>
          <p:cNvPr id="108" name="object 108"/>
          <p:cNvSpPr/>
          <p:nvPr/>
        </p:nvSpPr>
        <p:spPr>
          <a:xfrm>
            <a:off x="9077463" y="6846769"/>
            <a:ext cx="96520" cy="297180"/>
          </a:xfrm>
          <a:custGeom>
            <a:avLst/>
            <a:gdLst/>
            <a:ahLst/>
            <a:cxnLst/>
            <a:rect l="l" t="t" r="r" b="b"/>
            <a:pathLst>
              <a:path w="96520" h="297179">
                <a:moveTo>
                  <a:pt x="96266" y="0"/>
                </a:moveTo>
                <a:lnTo>
                  <a:pt x="0" y="296849"/>
                </a:lnTo>
              </a:path>
            </a:pathLst>
          </a:custGeom>
          <a:ln w="10160">
            <a:solidFill>
              <a:srgbClr val="FFFFFF"/>
            </a:solidFill>
          </a:ln>
        </p:spPr>
        <p:txBody>
          <a:bodyPr wrap="square" lIns="0" tIns="0" rIns="0" bIns="0" rtlCol="0"/>
          <a:lstStyle/>
          <a:p>
            <a:endParaRPr/>
          </a:p>
        </p:txBody>
      </p:sp>
      <p:sp>
        <p:nvSpPr>
          <p:cNvPr id="109" name="object 109"/>
          <p:cNvSpPr/>
          <p:nvPr/>
        </p:nvSpPr>
        <p:spPr>
          <a:xfrm>
            <a:off x="8795129" y="7002267"/>
            <a:ext cx="659130" cy="0"/>
          </a:xfrm>
          <a:custGeom>
            <a:avLst/>
            <a:gdLst/>
            <a:ahLst/>
            <a:cxnLst/>
            <a:rect l="l" t="t" r="r" b="b"/>
            <a:pathLst>
              <a:path w="659129">
                <a:moveTo>
                  <a:pt x="658558" y="0"/>
                </a:moveTo>
                <a:lnTo>
                  <a:pt x="0" y="0"/>
                </a:lnTo>
              </a:path>
            </a:pathLst>
          </a:custGeom>
          <a:ln w="10160">
            <a:solidFill>
              <a:srgbClr val="FFFFFF"/>
            </a:solidFill>
          </a:ln>
        </p:spPr>
        <p:txBody>
          <a:bodyPr wrap="square" lIns="0" tIns="0" rIns="0" bIns="0" rtlCol="0"/>
          <a:lstStyle/>
          <a:p>
            <a:endParaRPr/>
          </a:p>
        </p:txBody>
      </p:sp>
      <p:sp>
        <p:nvSpPr>
          <p:cNvPr id="110" name="object 110"/>
          <p:cNvSpPr/>
          <p:nvPr/>
        </p:nvSpPr>
        <p:spPr>
          <a:xfrm>
            <a:off x="8912198" y="6846769"/>
            <a:ext cx="104139" cy="312420"/>
          </a:xfrm>
          <a:custGeom>
            <a:avLst/>
            <a:gdLst/>
            <a:ahLst/>
            <a:cxnLst/>
            <a:rect l="l" t="t" r="r" b="b"/>
            <a:pathLst>
              <a:path w="104140" h="312420">
                <a:moveTo>
                  <a:pt x="103619" y="0"/>
                </a:moveTo>
                <a:lnTo>
                  <a:pt x="0" y="311912"/>
                </a:lnTo>
              </a:path>
            </a:pathLst>
          </a:custGeom>
          <a:ln w="10160">
            <a:solidFill>
              <a:srgbClr val="FFFFFF"/>
            </a:solidFill>
          </a:ln>
        </p:spPr>
        <p:txBody>
          <a:bodyPr wrap="square" lIns="0" tIns="0" rIns="0" bIns="0" rtlCol="0"/>
          <a:lstStyle/>
          <a:p>
            <a:endParaRPr/>
          </a:p>
        </p:txBody>
      </p:sp>
      <p:sp>
        <p:nvSpPr>
          <p:cNvPr id="111" name="object 111"/>
          <p:cNvSpPr/>
          <p:nvPr/>
        </p:nvSpPr>
        <p:spPr>
          <a:xfrm>
            <a:off x="9234003" y="6846769"/>
            <a:ext cx="103505" cy="312420"/>
          </a:xfrm>
          <a:custGeom>
            <a:avLst/>
            <a:gdLst/>
            <a:ahLst/>
            <a:cxnLst/>
            <a:rect l="l" t="t" r="r" b="b"/>
            <a:pathLst>
              <a:path w="103504" h="312420">
                <a:moveTo>
                  <a:pt x="103124" y="0"/>
                </a:moveTo>
                <a:lnTo>
                  <a:pt x="0" y="311912"/>
                </a:lnTo>
              </a:path>
            </a:pathLst>
          </a:custGeom>
          <a:ln w="10160">
            <a:solidFill>
              <a:srgbClr val="FFFFFF"/>
            </a:solidFill>
          </a:ln>
        </p:spPr>
        <p:txBody>
          <a:bodyPr wrap="square" lIns="0" tIns="0" rIns="0" bIns="0" rtlCol="0"/>
          <a:lstStyle/>
          <a:p>
            <a:endParaRPr/>
          </a:p>
        </p:txBody>
      </p:sp>
      <p:sp>
        <p:nvSpPr>
          <p:cNvPr id="112" name="object 112"/>
          <p:cNvSpPr/>
          <p:nvPr/>
        </p:nvSpPr>
        <p:spPr>
          <a:xfrm>
            <a:off x="8957080" y="6545499"/>
            <a:ext cx="97790" cy="296545"/>
          </a:xfrm>
          <a:custGeom>
            <a:avLst/>
            <a:gdLst/>
            <a:ahLst/>
            <a:cxnLst/>
            <a:rect l="l" t="t" r="r" b="b"/>
            <a:pathLst>
              <a:path w="97790" h="296545">
                <a:moveTo>
                  <a:pt x="97586" y="0"/>
                </a:moveTo>
                <a:lnTo>
                  <a:pt x="0" y="296290"/>
                </a:lnTo>
              </a:path>
            </a:pathLst>
          </a:custGeom>
          <a:ln w="10160">
            <a:solidFill>
              <a:srgbClr val="FFFFFF"/>
            </a:solidFill>
          </a:ln>
        </p:spPr>
        <p:txBody>
          <a:bodyPr wrap="square" lIns="0" tIns="0" rIns="0" bIns="0" rtlCol="0"/>
          <a:lstStyle/>
          <a:p>
            <a:endParaRPr/>
          </a:p>
        </p:txBody>
      </p:sp>
      <p:sp>
        <p:nvSpPr>
          <p:cNvPr id="113" name="object 113"/>
          <p:cNvSpPr/>
          <p:nvPr/>
        </p:nvSpPr>
        <p:spPr>
          <a:xfrm>
            <a:off x="8859404" y="6544820"/>
            <a:ext cx="736600" cy="297180"/>
          </a:xfrm>
          <a:custGeom>
            <a:avLst/>
            <a:gdLst/>
            <a:ahLst/>
            <a:cxnLst/>
            <a:rect l="l" t="t" r="r" b="b"/>
            <a:pathLst>
              <a:path w="736600" h="297179">
                <a:moveTo>
                  <a:pt x="736422" y="0"/>
                </a:moveTo>
                <a:lnTo>
                  <a:pt x="97828" y="0"/>
                </a:lnTo>
                <a:lnTo>
                  <a:pt x="0" y="296951"/>
                </a:lnTo>
                <a:lnTo>
                  <a:pt x="638594" y="296951"/>
                </a:lnTo>
                <a:lnTo>
                  <a:pt x="736422" y="0"/>
                </a:lnTo>
                <a:close/>
              </a:path>
            </a:pathLst>
          </a:custGeom>
          <a:solidFill>
            <a:srgbClr val="009EC3"/>
          </a:solidFill>
        </p:spPr>
        <p:txBody>
          <a:bodyPr wrap="square" lIns="0" tIns="0" rIns="0" bIns="0" rtlCol="0"/>
          <a:lstStyle/>
          <a:p>
            <a:endParaRPr/>
          </a:p>
        </p:txBody>
      </p:sp>
      <p:sp>
        <p:nvSpPr>
          <p:cNvPr id="114" name="object 114"/>
          <p:cNvSpPr/>
          <p:nvPr/>
        </p:nvSpPr>
        <p:spPr>
          <a:xfrm>
            <a:off x="9177132" y="6537694"/>
            <a:ext cx="101600" cy="311785"/>
          </a:xfrm>
          <a:custGeom>
            <a:avLst/>
            <a:gdLst/>
            <a:ahLst/>
            <a:cxnLst/>
            <a:rect l="l" t="t" r="r" b="b"/>
            <a:pathLst>
              <a:path w="101600" h="311784">
                <a:moveTo>
                  <a:pt x="101155" y="0"/>
                </a:moveTo>
                <a:lnTo>
                  <a:pt x="0" y="311670"/>
                </a:lnTo>
              </a:path>
            </a:pathLst>
          </a:custGeom>
          <a:ln w="10160">
            <a:solidFill>
              <a:srgbClr val="FFFFFF"/>
            </a:solidFill>
          </a:ln>
        </p:spPr>
        <p:txBody>
          <a:bodyPr wrap="square" lIns="0" tIns="0" rIns="0" bIns="0" rtlCol="0"/>
          <a:lstStyle/>
          <a:p>
            <a:endParaRPr/>
          </a:p>
        </p:txBody>
      </p:sp>
      <p:sp>
        <p:nvSpPr>
          <p:cNvPr id="115" name="object 115"/>
          <p:cNvSpPr/>
          <p:nvPr/>
        </p:nvSpPr>
        <p:spPr>
          <a:xfrm>
            <a:off x="8899688" y="6693079"/>
            <a:ext cx="659130" cy="0"/>
          </a:xfrm>
          <a:custGeom>
            <a:avLst/>
            <a:gdLst/>
            <a:ahLst/>
            <a:cxnLst/>
            <a:rect l="l" t="t" r="r" b="b"/>
            <a:pathLst>
              <a:path w="659129">
                <a:moveTo>
                  <a:pt x="658558" y="0"/>
                </a:moveTo>
                <a:lnTo>
                  <a:pt x="0" y="0"/>
                </a:lnTo>
              </a:path>
            </a:pathLst>
          </a:custGeom>
          <a:ln w="10160">
            <a:solidFill>
              <a:srgbClr val="FFFFFF"/>
            </a:solidFill>
          </a:ln>
        </p:spPr>
        <p:txBody>
          <a:bodyPr wrap="square" lIns="0" tIns="0" rIns="0" bIns="0" rtlCol="0"/>
          <a:lstStyle/>
          <a:p>
            <a:endParaRPr/>
          </a:p>
        </p:txBody>
      </p:sp>
      <p:sp>
        <p:nvSpPr>
          <p:cNvPr id="116" name="object 116"/>
          <p:cNvSpPr/>
          <p:nvPr/>
        </p:nvSpPr>
        <p:spPr>
          <a:xfrm>
            <a:off x="9016757" y="6537694"/>
            <a:ext cx="104139" cy="311785"/>
          </a:xfrm>
          <a:custGeom>
            <a:avLst/>
            <a:gdLst/>
            <a:ahLst/>
            <a:cxnLst/>
            <a:rect l="l" t="t" r="r" b="b"/>
            <a:pathLst>
              <a:path w="104140" h="311784">
                <a:moveTo>
                  <a:pt x="103619" y="0"/>
                </a:moveTo>
                <a:lnTo>
                  <a:pt x="0" y="311670"/>
                </a:lnTo>
              </a:path>
            </a:pathLst>
          </a:custGeom>
          <a:ln w="10160">
            <a:solidFill>
              <a:srgbClr val="FFFFFF"/>
            </a:solidFill>
          </a:ln>
        </p:spPr>
        <p:txBody>
          <a:bodyPr wrap="square" lIns="0" tIns="0" rIns="0" bIns="0" rtlCol="0"/>
          <a:lstStyle/>
          <a:p>
            <a:endParaRPr/>
          </a:p>
        </p:txBody>
      </p:sp>
      <p:sp>
        <p:nvSpPr>
          <p:cNvPr id="117" name="object 117"/>
          <p:cNvSpPr/>
          <p:nvPr/>
        </p:nvSpPr>
        <p:spPr>
          <a:xfrm>
            <a:off x="9338562" y="6537694"/>
            <a:ext cx="103505" cy="311785"/>
          </a:xfrm>
          <a:custGeom>
            <a:avLst/>
            <a:gdLst/>
            <a:ahLst/>
            <a:cxnLst/>
            <a:rect l="l" t="t" r="r" b="b"/>
            <a:pathLst>
              <a:path w="103504" h="311784">
                <a:moveTo>
                  <a:pt x="103124" y="0"/>
                </a:moveTo>
                <a:lnTo>
                  <a:pt x="0" y="311670"/>
                </a:lnTo>
              </a:path>
            </a:pathLst>
          </a:custGeom>
          <a:ln w="10160">
            <a:solidFill>
              <a:srgbClr val="FFFFFF"/>
            </a:solidFill>
          </a:ln>
        </p:spPr>
        <p:txBody>
          <a:bodyPr wrap="square" lIns="0" tIns="0" rIns="0" bIns="0" rtlCol="0"/>
          <a:lstStyle/>
          <a:p>
            <a:endParaRPr/>
          </a:p>
        </p:txBody>
      </p:sp>
      <p:sp>
        <p:nvSpPr>
          <p:cNvPr id="118" name="object 118"/>
          <p:cNvSpPr/>
          <p:nvPr/>
        </p:nvSpPr>
        <p:spPr>
          <a:xfrm>
            <a:off x="9058845" y="6393981"/>
            <a:ext cx="46355" cy="139065"/>
          </a:xfrm>
          <a:custGeom>
            <a:avLst/>
            <a:gdLst/>
            <a:ahLst/>
            <a:cxnLst/>
            <a:rect l="l" t="t" r="r" b="b"/>
            <a:pathLst>
              <a:path w="46354" h="139065">
                <a:moveTo>
                  <a:pt x="46037" y="0"/>
                </a:moveTo>
                <a:lnTo>
                  <a:pt x="0" y="139052"/>
                </a:lnTo>
              </a:path>
            </a:pathLst>
          </a:custGeom>
          <a:ln w="10160">
            <a:solidFill>
              <a:srgbClr val="FFFFFF"/>
            </a:solidFill>
          </a:ln>
        </p:spPr>
        <p:txBody>
          <a:bodyPr wrap="square" lIns="0" tIns="0" rIns="0" bIns="0" rtlCol="0"/>
          <a:lstStyle/>
          <a:p>
            <a:endParaRPr/>
          </a:p>
        </p:txBody>
      </p:sp>
      <p:sp>
        <p:nvSpPr>
          <p:cNvPr id="119" name="object 119"/>
          <p:cNvSpPr/>
          <p:nvPr/>
        </p:nvSpPr>
        <p:spPr>
          <a:xfrm>
            <a:off x="8961173" y="6391106"/>
            <a:ext cx="687705" cy="148590"/>
          </a:xfrm>
          <a:custGeom>
            <a:avLst/>
            <a:gdLst/>
            <a:ahLst/>
            <a:cxnLst/>
            <a:rect l="l" t="t" r="r" b="b"/>
            <a:pathLst>
              <a:path w="687704" h="148590">
                <a:moveTo>
                  <a:pt x="687501" y="0"/>
                </a:moveTo>
                <a:lnTo>
                  <a:pt x="48920" y="0"/>
                </a:lnTo>
                <a:lnTo>
                  <a:pt x="0" y="148475"/>
                </a:lnTo>
                <a:lnTo>
                  <a:pt x="638594" y="148475"/>
                </a:lnTo>
                <a:lnTo>
                  <a:pt x="687501" y="0"/>
                </a:lnTo>
                <a:close/>
              </a:path>
            </a:pathLst>
          </a:custGeom>
          <a:solidFill>
            <a:srgbClr val="009EC3"/>
          </a:solidFill>
        </p:spPr>
        <p:txBody>
          <a:bodyPr wrap="square" lIns="0" tIns="0" rIns="0" bIns="0" rtlCol="0"/>
          <a:lstStyle/>
          <a:p>
            <a:endParaRPr/>
          </a:p>
        </p:txBody>
      </p:sp>
      <p:sp>
        <p:nvSpPr>
          <p:cNvPr id="120" name="object 120"/>
          <p:cNvSpPr/>
          <p:nvPr/>
        </p:nvSpPr>
        <p:spPr>
          <a:xfrm>
            <a:off x="9278893" y="6386611"/>
            <a:ext cx="49530" cy="154305"/>
          </a:xfrm>
          <a:custGeom>
            <a:avLst/>
            <a:gdLst/>
            <a:ahLst/>
            <a:cxnLst/>
            <a:rect l="l" t="t" r="r" b="b"/>
            <a:pathLst>
              <a:path w="49529" h="154304">
                <a:moveTo>
                  <a:pt x="49504" y="0"/>
                </a:moveTo>
                <a:lnTo>
                  <a:pt x="0" y="153746"/>
                </a:lnTo>
              </a:path>
            </a:pathLst>
          </a:custGeom>
          <a:ln w="10160">
            <a:solidFill>
              <a:srgbClr val="FFFFFF"/>
            </a:solidFill>
          </a:ln>
        </p:spPr>
        <p:txBody>
          <a:bodyPr wrap="square" lIns="0" tIns="0" rIns="0" bIns="0" rtlCol="0"/>
          <a:lstStyle/>
          <a:p>
            <a:endParaRPr/>
          </a:p>
        </p:txBody>
      </p:sp>
      <p:sp>
        <p:nvSpPr>
          <p:cNvPr id="121" name="object 121"/>
          <p:cNvSpPr/>
          <p:nvPr/>
        </p:nvSpPr>
        <p:spPr>
          <a:xfrm>
            <a:off x="9118796" y="6386611"/>
            <a:ext cx="52069" cy="154305"/>
          </a:xfrm>
          <a:custGeom>
            <a:avLst/>
            <a:gdLst/>
            <a:ahLst/>
            <a:cxnLst/>
            <a:rect l="l" t="t" r="r" b="b"/>
            <a:pathLst>
              <a:path w="52070" h="154304">
                <a:moveTo>
                  <a:pt x="51968" y="0"/>
                </a:moveTo>
                <a:lnTo>
                  <a:pt x="0" y="153746"/>
                </a:lnTo>
              </a:path>
            </a:pathLst>
          </a:custGeom>
          <a:ln w="10160">
            <a:solidFill>
              <a:srgbClr val="FFFFFF"/>
            </a:solidFill>
          </a:ln>
        </p:spPr>
        <p:txBody>
          <a:bodyPr wrap="square" lIns="0" tIns="0" rIns="0" bIns="0" rtlCol="0"/>
          <a:lstStyle/>
          <a:p>
            <a:endParaRPr/>
          </a:p>
        </p:txBody>
      </p:sp>
      <p:sp>
        <p:nvSpPr>
          <p:cNvPr id="122" name="object 122"/>
          <p:cNvSpPr/>
          <p:nvPr/>
        </p:nvSpPr>
        <p:spPr>
          <a:xfrm>
            <a:off x="9440030" y="6386611"/>
            <a:ext cx="52069" cy="154305"/>
          </a:xfrm>
          <a:custGeom>
            <a:avLst/>
            <a:gdLst/>
            <a:ahLst/>
            <a:cxnLst/>
            <a:rect l="l" t="t" r="r" b="b"/>
            <a:pathLst>
              <a:path w="52070" h="154304">
                <a:moveTo>
                  <a:pt x="51473" y="0"/>
                </a:moveTo>
                <a:lnTo>
                  <a:pt x="0" y="153746"/>
                </a:lnTo>
              </a:path>
            </a:pathLst>
          </a:custGeom>
          <a:ln w="10160">
            <a:solidFill>
              <a:srgbClr val="FFFFFF"/>
            </a:solidFill>
          </a:ln>
        </p:spPr>
        <p:txBody>
          <a:bodyPr wrap="square" lIns="0" tIns="0" rIns="0" bIns="0" rtlCol="0"/>
          <a:lstStyle/>
          <a:p>
            <a:endParaRPr/>
          </a:p>
        </p:txBody>
      </p:sp>
      <p:sp>
        <p:nvSpPr>
          <p:cNvPr id="123" name="object 123"/>
          <p:cNvSpPr/>
          <p:nvPr/>
        </p:nvSpPr>
        <p:spPr>
          <a:xfrm>
            <a:off x="2832296" y="6166328"/>
            <a:ext cx="80010" cy="1087755"/>
          </a:xfrm>
          <a:custGeom>
            <a:avLst/>
            <a:gdLst/>
            <a:ahLst/>
            <a:cxnLst/>
            <a:rect l="l" t="t" r="r" b="b"/>
            <a:pathLst>
              <a:path w="80010" h="1087754">
                <a:moveTo>
                  <a:pt x="39776" y="0"/>
                </a:moveTo>
                <a:lnTo>
                  <a:pt x="0" y="0"/>
                </a:lnTo>
                <a:lnTo>
                  <a:pt x="0" y="1086015"/>
                </a:lnTo>
                <a:lnTo>
                  <a:pt x="79552" y="1087488"/>
                </a:lnTo>
                <a:lnTo>
                  <a:pt x="39776" y="0"/>
                </a:lnTo>
                <a:close/>
              </a:path>
            </a:pathLst>
          </a:custGeom>
          <a:solidFill>
            <a:srgbClr val="575756"/>
          </a:solidFill>
        </p:spPr>
        <p:txBody>
          <a:bodyPr wrap="square" lIns="0" tIns="0" rIns="0" bIns="0" rtlCol="0"/>
          <a:lstStyle/>
          <a:p>
            <a:endParaRPr/>
          </a:p>
        </p:txBody>
      </p:sp>
      <p:sp>
        <p:nvSpPr>
          <p:cNvPr id="124" name="object 124"/>
          <p:cNvSpPr/>
          <p:nvPr/>
        </p:nvSpPr>
        <p:spPr>
          <a:xfrm>
            <a:off x="2808917" y="6142183"/>
            <a:ext cx="586105" cy="132080"/>
          </a:xfrm>
          <a:custGeom>
            <a:avLst/>
            <a:gdLst/>
            <a:ahLst/>
            <a:cxnLst/>
            <a:rect l="l" t="t" r="r" b="b"/>
            <a:pathLst>
              <a:path w="586104" h="132079">
                <a:moveTo>
                  <a:pt x="260753" y="0"/>
                </a:moveTo>
                <a:lnTo>
                  <a:pt x="188388" y="6247"/>
                </a:lnTo>
                <a:lnTo>
                  <a:pt x="149799" y="15026"/>
                </a:lnTo>
                <a:lnTo>
                  <a:pt x="106894" y="27523"/>
                </a:lnTo>
                <a:lnTo>
                  <a:pt x="57639" y="43703"/>
                </a:lnTo>
                <a:lnTo>
                  <a:pt x="0" y="63525"/>
                </a:lnTo>
                <a:lnTo>
                  <a:pt x="66783" y="83927"/>
                </a:lnTo>
                <a:lnTo>
                  <a:pt x="123520" y="100660"/>
                </a:lnTo>
                <a:lnTo>
                  <a:pt x="172244" y="113759"/>
                </a:lnTo>
                <a:lnTo>
                  <a:pt x="214990" y="123265"/>
                </a:lnTo>
                <a:lnTo>
                  <a:pt x="253790" y="129214"/>
                </a:lnTo>
                <a:lnTo>
                  <a:pt x="290680" y="131645"/>
                </a:lnTo>
                <a:lnTo>
                  <a:pt x="327693" y="130595"/>
                </a:lnTo>
                <a:lnTo>
                  <a:pt x="366864" y="126103"/>
                </a:lnTo>
                <a:lnTo>
                  <a:pt x="410226" y="118207"/>
                </a:lnTo>
                <a:lnTo>
                  <a:pt x="459813" y="106944"/>
                </a:lnTo>
                <a:lnTo>
                  <a:pt x="517660" y="92353"/>
                </a:lnTo>
                <a:lnTo>
                  <a:pt x="585800" y="74472"/>
                </a:lnTo>
                <a:lnTo>
                  <a:pt x="443187" y="33808"/>
                </a:lnTo>
                <a:lnTo>
                  <a:pt x="387780" y="19473"/>
                </a:lnTo>
                <a:lnTo>
                  <a:pt x="340262" y="9085"/>
                </a:lnTo>
                <a:lnTo>
                  <a:pt x="298597" y="2607"/>
                </a:lnTo>
                <a:lnTo>
                  <a:pt x="260753" y="0"/>
                </a:lnTo>
                <a:close/>
              </a:path>
            </a:pathLst>
          </a:custGeom>
          <a:solidFill>
            <a:srgbClr val="575756"/>
          </a:solidFill>
        </p:spPr>
        <p:txBody>
          <a:bodyPr wrap="square" lIns="0" tIns="0" rIns="0" bIns="0" rtlCol="0"/>
          <a:lstStyle/>
          <a:p>
            <a:endParaRPr/>
          </a:p>
        </p:txBody>
      </p:sp>
      <p:sp>
        <p:nvSpPr>
          <p:cNvPr id="125" name="object 125"/>
          <p:cNvSpPr/>
          <p:nvPr/>
        </p:nvSpPr>
        <p:spPr>
          <a:xfrm>
            <a:off x="2619508" y="5699300"/>
            <a:ext cx="247650" cy="539750"/>
          </a:xfrm>
          <a:custGeom>
            <a:avLst/>
            <a:gdLst/>
            <a:ahLst/>
            <a:cxnLst/>
            <a:rect l="l" t="t" r="r" b="b"/>
            <a:pathLst>
              <a:path w="247650" h="539750">
                <a:moveTo>
                  <a:pt x="0" y="0"/>
                </a:moveTo>
                <a:lnTo>
                  <a:pt x="14098" y="80316"/>
                </a:lnTo>
                <a:lnTo>
                  <a:pt x="26517" y="147959"/>
                </a:lnTo>
                <a:lnTo>
                  <a:pt x="38115" y="204801"/>
                </a:lnTo>
                <a:lnTo>
                  <a:pt x="49749" y="252715"/>
                </a:lnTo>
                <a:lnTo>
                  <a:pt x="62278" y="293574"/>
                </a:lnTo>
                <a:lnTo>
                  <a:pt x="76560" y="329250"/>
                </a:lnTo>
                <a:lnTo>
                  <a:pt x="113813" y="392545"/>
                </a:lnTo>
                <a:lnTo>
                  <a:pt x="138501" y="423910"/>
                </a:lnTo>
                <a:lnTo>
                  <a:pt x="168373" y="457582"/>
                </a:lnTo>
                <a:lnTo>
                  <a:pt x="204288" y="495436"/>
                </a:lnTo>
                <a:lnTo>
                  <a:pt x="247103" y="539343"/>
                </a:lnTo>
                <a:lnTo>
                  <a:pt x="235889" y="469457"/>
                </a:lnTo>
                <a:lnTo>
                  <a:pt x="225830" y="410349"/>
                </a:lnTo>
                <a:lnTo>
                  <a:pt x="216068" y="360145"/>
                </a:lnTo>
                <a:lnTo>
                  <a:pt x="205744" y="316972"/>
                </a:lnTo>
                <a:lnTo>
                  <a:pt x="194002" y="278958"/>
                </a:lnTo>
                <a:lnTo>
                  <a:pt x="162828" y="210916"/>
                </a:lnTo>
                <a:lnTo>
                  <a:pt x="141680" y="177142"/>
                </a:lnTo>
                <a:lnTo>
                  <a:pt x="115682" y="141036"/>
                </a:lnTo>
                <a:lnTo>
                  <a:pt x="83974" y="100726"/>
                </a:lnTo>
                <a:lnTo>
                  <a:pt x="45699" y="54338"/>
                </a:lnTo>
                <a:lnTo>
                  <a:pt x="0" y="0"/>
                </a:lnTo>
                <a:close/>
              </a:path>
            </a:pathLst>
          </a:custGeom>
          <a:solidFill>
            <a:srgbClr val="575756"/>
          </a:solidFill>
        </p:spPr>
        <p:txBody>
          <a:bodyPr wrap="square" lIns="0" tIns="0" rIns="0" bIns="0" rtlCol="0"/>
          <a:lstStyle/>
          <a:p>
            <a:endParaRPr/>
          </a:p>
        </p:txBody>
      </p:sp>
      <p:sp>
        <p:nvSpPr>
          <p:cNvPr id="126" name="object 126"/>
          <p:cNvSpPr/>
          <p:nvPr/>
        </p:nvSpPr>
        <p:spPr>
          <a:xfrm>
            <a:off x="2432265" y="6175149"/>
            <a:ext cx="474345" cy="349250"/>
          </a:xfrm>
          <a:custGeom>
            <a:avLst/>
            <a:gdLst/>
            <a:ahLst/>
            <a:cxnLst/>
            <a:rect l="l" t="t" r="r" b="b"/>
            <a:pathLst>
              <a:path w="474344" h="349250">
                <a:moveTo>
                  <a:pt x="474332" y="0"/>
                </a:moveTo>
                <a:lnTo>
                  <a:pt x="336330" y="54654"/>
                </a:lnTo>
                <a:lnTo>
                  <a:pt x="283583" y="77057"/>
                </a:lnTo>
                <a:lnTo>
                  <a:pt x="239475" y="97793"/>
                </a:lnTo>
                <a:lnTo>
                  <a:pt x="202360" y="118075"/>
                </a:lnTo>
                <a:lnTo>
                  <a:pt x="170591" y="139115"/>
                </a:lnTo>
                <a:lnTo>
                  <a:pt x="116500" y="188320"/>
                </a:lnTo>
                <a:lnTo>
                  <a:pt x="90886" y="218909"/>
                </a:lnTo>
                <a:lnTo>
                  <a:pt x="64029" y="255106"/>
                </a:lnTo>
                <a:lnTo>
                  <a:pt x="34282" y="298123"/>
                </a:lnTo>
                <a:lnTo>
                  <a:pt x="0" y="349173"/>
                </a:lnTo>
                <a:lnTo>
                  <a:pt x="65429" y="324661"/>
                </a:lnTo>
                <a:lnTo>
                  <a:pt x="120660" y="303355"/>
                </a:lnTo>
                <a:lnTo>
                  <a:pt x="167338" y="284046"/>
                </a:lnTo>
                <a:lnTo>
                  <a:pt x="207111" y="265519"/>
                </a:lnTo>
                <a:lnTo>
                  <a:pt x="241625" y="246563"/>
                </a:lnTo>
                <a:lnTo>
                  <a:pt x="301465" y="202512"/>
                </a:lnTo>
                <a:lnTo>
                  <a:pt x="330086" y="174992"/>
                </a:lnTo>
                <a:lnTo>
                  <a:pt x="360036" y="142194"/>
                </a:lnTo>
                <a:lnTo>
                  <a:pt x="392962" y="102904"/>
                </a:lnTo>
                <a:lnTo>
                  <a:pt x="430512" y="55910"/>
                </a:lnTo>
                <a:lnTo>
                  <a:pt x="474332" y="0"/>
                </a:lnTo>
                <a:close/>
              </a:path>
            </a:pathLst>
          </a:custGeom>
          <a:solidFill>
            <a:srgbClr val="575756"/>
          </a:solidFill>
        </p:spPr>
        <p:txBody>
          <a:bodyPr wrap="square" lIns="0" tIns="0" rIns="0" bIns="0" rtlCol="0"/>
          <a:lstStyle/>
          <a:p>
            <a:endParaRPr/>
          </a:p>
        </p:txBody>
      </p:sp>
      <p:sp>
        <p:nvSpPr>
          <p:cNvPr id="127" name="object 127"/>
          <p:cNvSpPr/>
          <p:nvPr/>
        </p:nvSpPr>
        <p:spPr>
          <a:xfrm>
            <a:off x="2796106" y="6145341"/>
            <a:ext cx="123189" cy="125095"/>
          </a:xfrm>
          <a:custGeom>
            <a:avLst/>
            <a:gdLst/>
            <a:ahLst/>
            <a:cxnLst/>
            <a:rect l="l" t="t" r="r" b="b"/>
            <a:pathLst>
              <a:path w="123189" h="125095">
                <a:moveTo>
                  <a:pt x="61556" y="0"/>
                </a:moveTo>
                <a:lnTo>
                  <a:pt x="37595" y="4910"/>
                </a:lnTo>
                <a:lnTo>
                  <a:pt x="18029" y="18303"/>
                </a:lnTo>
                <a:lnTo>
                  <a:pt x="4837" y="38169"/>
                </a:lnTo>
                <a:lnTo>
                  <a:pt x="0" y="62496"/>
                </a:lnTo>
                <a:lnTo>
                  <a:pt x="4837" y="86824"/>
                </a:lnTo>
                <a:lnTo>
                  <a:pt x="18029" y="106689"/>
                </a:lnTo>
                <a:lnTo>
                  <a:pt x="37595" y="120082"/>
                </a:lnTo>
                <a:lnTo>
                  <a:pt x="61556" y="124993"/>
                </a:lnTo>
                <a:lnTo>
                  <a:pt x="85518" y="120082"/>
                </a:lnTo>
                <a:lnTo>
                  <a:pt x="105084" y="106689"/>
                </a:lnTo>
                <a:lnTo>
                  <a:pt x="118276" y="86824"/>
                </a:lnTo>
                <a:lnTo>
                  <a:pt x="123113" y="62496"/>
                </a:lnTo>
                <a:lnTo>
                  <a:pt x="118276" y="38169"/>
                </a:lnTo>
                <a:lnTo>
                  <a:pt x="105084" y="18303"/>
                </a:lnTo>
                <a:lnTo>
                  <a:pt x="85518" y="4910"/>
                </a:lnTo>
                <a:lnTo>
                  <a:pt x="61556" y="0"/>
                </a:lnTo>
                <a:close/>
              </a:path>
            </a:pathLst>
          </a:custGeom>
          <a:solidFill>
            <a:srgbClr val="575756"/>
          </a:solidFill>
        </p:spPr>
        <p:txBody>
          <a:bodyPr wrap="square" lIns="0" tIns="0" rIns="0" bIns="0" rtlCol="0"/>
          <a:lstStyle/>
          <a:p>
            <a:endParaRPr/>
          </a:p>
        </p:txBody>
      </p:sp>
      <p:sp>
        <p:nvSpPr>
          <p:cNvPr id="128" name="object 128"/>
          <p:cNvSpPr/>
          <p:nvPr/>
        </p:nvSpPr>
        <p:spPr>
          <a:xfrm>
            <a:off x="3119299" y="6530169"/>
            <a:ext cx="53340" cy="723900"/>
          </a:xfrm>
          <a:custGeom>
            <a:avLst/>
            <a:gdLst/>
            <a:ahLst/>
            <a:cxnLst/>
            <a:rect l="l" t="t" r="r" b="b"/>
            <a:pathLst>
              <a:path w="53339" h="723900">
                <a:moveTo>
                  <a:pt x="26466" y="0"/>
                </a:moveTo>
                <a:lnTo>
                  <a:pt x="0" y="0"/>
                </a:lnTo>
                <a:lnTo>
                  <a:pt x="0" y="722668"/>
                </a:lnTo>
                <a:lnTo>
                  <a:pt x="52933" y="723645"/>
                </a:lnTo>
                <a:lnTo>
                  <a:pt x="26466" y="0"/>
                </a:lnTo>
                <a:close/>
              </a:path>
            </a:pathLst>
          </a:custGeom>
          <a:solidFill>
            <a:srgbClr val="575756"/>
          </a:solidFill>
        </p:spPr>
        <p:txBody>
          <a:bodyPr wrap="square" lIns="0" tIns="0" rIns="0" bIns="0" rtlCol="0"/>
          <a:lstStyle/>
          <a:p>
            <a:endParaRPr/>
          </a:p>
        </p:txBody>
      </p:sp>
      <p:sp>
        <p:nvSpPr>
          <p:cNvPr id="129" name="object 129"/>
          <p:cNvSpPr/>
          <p:nvPr/>
        </p:nvSpPr>
        <p:spPr>
          <a:xfrm>
            <a:off x="3103741" y="6514098"/>
            <a:ext cx="389890" cy="87630"/>
          </a:xfrm>
          <a:custGeom>
            <a:avLst/>
            <a:gdLst/>
            <a:ahLst/>
            <a:cxnLst/>
            <a:rect l="l" t="t" r="r" b="b"/>
            <a:pathLst>
              <a:path w="389889" h="87629">
                <a:moveTo>
                  <a:pt x="173513" y="0"/>
                </a:moveTo>
                <a:lnTo>
                  <a:pt x="137544" y="2172"/>
                </a:lnTo>
                <a:lnTo>
                  <a:pt x="99681" y="9999"/>
                </a:lnTo>
                <a:lnTo>
                  <a:pt x="55355" y="23395"/>
                </a:lnTo>
                <a:lnTo>
                  <a:pt x="0" y="42275"/>
                </a:lnTo>
                <a:lnTo>
                  <a:pt x="64069" y="61720"/>
                </a:lnTo>
                <a:lnTo>
                  <a:pt x="114618" y="75700"/>
                </a:lnTo>
                <a:lnTo>
                  <a:pt x="156216" y="84298"/>
                </a:lnTo>
                <a:lnTo>
                  <a:pt x="193430" y="87601"/>
                </a:lnTo>
                <a:lnTo>
                  <a:pt x="230829" y="85693"/>
                </a:lnTo>
                <a:lnTo>
                  <a:pt x="272980" y="78661"/>
                </a:lnTo>
                <a:lnTo>
                  <a:pt x="324452" y="66590"/>
                </a:lnTo>
                <a:lnTo>
                  <a:pt x="389813" y="49564"/>
                </a:lnTo>
                <a:lnTo>
                  <a:pt x="315739" y="28264"/>
                </a:lnTo>
                <a:lnTo>
                  <a:pt x="258042" y="12960"/>
                </a:lnTo>
                <a:lnTo>
                  <a:pt x="212157" y="3567"/>
                </a:lnTo>
                <a:lnTo>
                  <a:pt x="173513" y="0"/>
                </a:lnTo>
                <a:close/>
              </a:path>
            </a:pathLst>
          </a:custGeom>
          <a:solidFill>
            <a:srgbClr val="575756"/>
          </a:solidFill>
        </p:spPr>
        <p:txBody>
          <a:bodyPr wrap="square" lIns="0" tIns="0" rIns="0" bIns="0" rtlCol="0"/>
          <a:lstStyle/>
          <a:p>
            <a:endParaRPr/>
          </a:p>
        </p:txBody>
      </p:sp>
      <p:sp>
        <p:nvSpPr>
          <p:cNvPr id="130" name="object 130"/>
          <p:cNvSpPr/>
          <p:nvPr/>
        </p:nvSpPr>
        <p:spPr>
          <a:xfrm>
            <a:off x="2977706" y="6219388"/>
            <a:ext cx="164465" cy="359410"/>
          </a:xfrm>
          <a:custGeom>
            <a:avLst/>
            <a:gdLst/>
            <a:ahLst/>
            <a:cxnLst/>
            <a:rect l="l" t="t" r="r" b="b"/>
            <a:pathLst>
              <a:path w="164464" h="359409">
                <a:moveTo>
                  <a:pt x="0" y="0"/>
                </a:moveTo>
                <a:lnTo>
                  <a:pt x="13614" y="76931"/>
                </a:lnTo>
                <a:lnTo>
                  <a:pt x="25357" y="136288"/>
                </a:lnTo>
                <a:lnTo>
                  <a:pt x="37156" y="182277"/>
                </a:lnTo>
                <a:lnTo>
                  <a:pt x="50938" y="219103"/>
                </a:lnTo>
                <a:lnTo>
                  <a:pt x="92156" y="282092"/>
                </a:lnTo>
                <a:lnTo>
                  <a:pt x="123446" y="316666"/>
                </a:lnTo>
                <a:lnTo>
                  <a:pt x="164426" y="358902"/>
                </a:lnTo>
                <a:lnTo>
                  <a:pt x="153558" y="291913"/>
                </a:lnTo>
                <a:lnTo>
                  <a:pt x="143776" y="239658"/>
                </a:lnTo>
                <a:lnTo>
                  <a:pt x="133154" y="197930"/>
                </a:lnTo>
                <a:lnTo>
                  <a:pt x="101682" y="129234"/>
                </a:lnTo>
                <a:lnTo>
                  <a:pt x="76978" y="93854"/>
                </a:lnTo>
                <a:lnTo>
                  <a:pt x="43726" y="52178"/>
                </a:lnTo>
                <a:lnTo>
                  <a:pt x="0" y="0"/>
                </a:lnTo>
                <a:close/>
              </a:path>
            </a:pathLst>
          </a:custGeom>
          <a:solidFill>
            <a:srgbClr val="575756"/>
          </a:solidFill>
        </p:spPr>
        <p:txBody>
          <a:bodyPr wrap="square" lIns="0" tIns="0" rIns="0" bIns="0" rtlCol="0"/>
          <a:lstStyle/>
          <a:p>
            <a:endParaRPr/>
          </a:p>
        </p:txBody>
      </p:sp>
      <p:sp>
        <p:nvSpPr>
          <p:cNvPr id="131" name="object 131"/>
          <p:cNvSpPr/>
          <p:nvPr/>
        </p:nvSpPr>
        <p:spPr>
          <a:xfrm>
            <a:off x="2853107" y="6536029"/>
            <a:ext cx="316230" cy="232410"/>
          </a:xfrm>
          <a:custGeom>
            <a:avLst/>
            <a:gdLst/>
            <a:ahLst/>
            <a:cxnLst/>
            <a:rect l="l" t="t" r="r" b="b"/>
            <a:pathLst>
              <a:path w="316230" h="232409">
                <a:moveTo>
                  <a:pt x="315633" y="0"/>
                </a:moveTo>
                <a:lnTo>
                  <a:pt x="243853" y="28248"/>
                </a:lnTo>
                <a:lnTo>
                  <a:pt x="188707" y="51279"/>
                </a:lnTo>
                <a:lnTo>
                  <a:pt x="146496" y="71814"/>
                </a:lnTo>
                <a:lnTo>
                  <a:pt x="113520" y="92576"/>
                </a:lnTo>
                <a:lnTo>
                  <a:pt x="60481" y="145675"/>
                </a:lnTo>
                <a:lnTo>
                  <a:pt x="33020" y="183457"/>
                </a:lnTo>
                <a:lnTo>
                  <a:pt x="0" y="232359"/>
                </a:lnTo>
                <a:lnTo>
                  <a:pt x="62695" y="208744"/>
                </a:lnTo>
                <a:lnTo>
                  <a:pt x="111352" y="189023"/>
                </a:lnTo>
                <a:lnTo>
                  <a:pt x="149670" y="170474"/>
                </a:lnTo>
                <a:lnTo>
                  <a:pt x="210084" y="125999"/>
                </a:lnTo>
                <a:lnTo>
                  <a:pt x="239578" y="94627"/>
                </a:lnTo>
                <a:lnTo>
                  <a:pt x="273528" y="53535"/>
                </a:lnTo>
                <a:lnTo>
                  <a:pt x="315633" y="0"/>
                </a:lnTo>
                <a:close/>
              </a:path>
            </a:pathLst>
          </a:custGeom>
          <a:solidFill>
            <a:srgbClr val="575756"/>
          </a:solidFill>
        </p:spPr>
        <p:txBody>
          <a:bodyPr wrap="square" lIns="0" tIns="0" rIns="0" bIns="0" rtlCol="0"/>
          <a:lstStyle/>
          <a:p>
            <a:endParaRPr/>
          </a:p>
        </p:txBody>
      </p:sp>
      <p:sp>
        <p:nvSpPr>
          <p:cNvPr id="132" name="object 132"/>
          <p:cNvSpPr/>
          <p:nvPr/>
        </p:nvSpPr>
        <p:spPr>
          <a:xfrm>
            <a:off x="3095221" y="6516206"/>
            <a:ext cx="81915" cy="83185"/>
          </a:xfrm>
          <a:custGeom>
            <a:avLst/>
            <a:gdLst/>
            <a:ahLst/>
            <a:cxnLst/>
            <a:rect l="l" t="t" r="r" b="b"/>
            <a:pathLst>
              <a:path w="81914" h="83184">
                <a:moveTo>
                  <a:pt x="40957" y="0"/>
                </a:moveTo>
                <a:lnTo>
                  <a:pt x="25015" y="3267"/>
                </a:lnTo>
                <a:lnTo>
                  <a:pt x="11996" y="12179"/>
                </a:lnTo>
                <a:lnTo>
                  <a:pt x="3218" y="25396"/>
                </a:lnTo>
                <a:lnTo>
                  <a:pt x="0" y="41579"/>
                </a:lnTo>
                <a:lnTo>
                  <a:pt x="3218" y="57770"/>
                </a:lnTo>
                <a:lnTo>
                  <a:pt x="11996" y="70991"/>
                </a:lnTo>
                <a:lnTo>
                  <a:pt x="25015" y="79904"/>
                </a:lnTo>
                <a:lnTo>
                  <a:pt x="40957" y="83172"/>
                </a:lnTo>
                <a:lnTo>
                  <a:pt x="56899" y="79904"/>
                </a:lnTo>
                <a:lnTo>
                  <a:pt x="69918" y="70991"/>
                </a:lnTo>
                <a:lnTo>
                  <a:pt x="78696" y="57770"/>
                </a:lnTo>
                <a:lnTo>
                  <a:pt x="81914" y="41579"/>
                </a:lnTo>
                <a:lnTo>
                  <a:pt x="78696" y="25396"/>
                </a:lnTo>
                <a:lnTo>
                  <a:pt x="69918" y="12179"/>
                </a:lnTo>
                <a:lnTo>
                  <a:pt x="56899" y="3267"/>
                </a:lnTo>
                <a:lnTo>
                  <a:pt x="40957" y="0"/>
                </a:lnTo>
                <a:close/>
              </a:path>
            </a:pathLst>
          </a:custGeom>
          <a:solidFill>
            <a:srgbClr val="575756"/>
          </a:solidFill>
        </p:spPr>
        <p:txBody>
          <a:bodyPr wrap="square" lIns="0" tIns="0" rIns="0" bIns="0" rtlCol="0"/>
          <a:lstStyle/>
          <a:p>
            <a:endParaRPr/>
          </a:p>
        </p:txBody>
      </p:sp>
      <p:sp>
        <p:nvSpPr>
          <p:cNvPr id="133" name="object 133"/>
          <p:cNvSpPr/>
          <p:nvPr/>
        </p:nvSpPr>
        <p:spPr>
          <a:xfrm>
            <a:off x="809911" y="6274818"/>
            <a:ext cx="532130" cy="314325"/>
          </a:xfrm>
          <a:custGeom>
            <a:avLst/>
            <a:gdLst/>
            <a:ahLst/>
            <a:cxnLst/>
            <a:rect l="l" t="t" r="r" b="b"/>
            <a:pathLst>
              <a:path w="532130" h="314325">
                <a:moveTo>
                  <a:pt x="364652" y="0"/>
                </a:moveTo>
                <a:lnTo>
                  <a:pt x="29580" y="218019"/>
                </a:lnTo>
                <a:lnTo>
                  <a:pt x="11421" y="230149"/>
                </a:lnTo>
                <a:lnTo>
                  <a:pt x="2560" y="236378"/>
                </a:lnTo>
                <a:lnTo>
                  <a:pt x="0" y="238673"/>
                </a:lnTo>
                <a:lnTo>
                  <a:pt x="746" y="239001"/>
                </a:lnTo>
                <a:lnTo>
                  <a:pt x="131315" y="314223"/>
                </a:lnTo>
                <a:lnTo>
                  <a:pt x="531695" y="94970"/>
                </a:lnTo>
                <a:lnTo>
                  <a:pt x="364652" y="0"/>
                </a:lnTo>
                <a:close/>
              </a:path>
            </a:pathLst>
          </a:custGeom>
          <a:solidFill>
            <a:srgbClr val="2E8B5A"/>
          </a:solidFill>
        </p:spPr>
        <p:txBody>
          <a:bodyPr wrap="square" lIns="0" tIns="0" rIns="0" bIns="0" rtlCol="0"/>
          <a:lstStyle/>
          <a:p>
            <a:endParaRPr/>
          </a:p>
        </p:txBody>
      </p:sp>
      <p:sp>
        <p:nvSpPr>
          <p:cNvPr id="134" name="object 134"/>
          <p:cNvSpPr/>
          <p:nvPr/>
        </p:nvSpPr>
        <p:spPr>
          <a:xfrm>
            <a:off x="941228" y="6369784"/>
            <a:ext cx="400685" cy="363855"/>
          </a:xfrm>
          <a:custGeom>
            <a:avLst/>
            <a:gdLst/>
            <a:ahLst/>
            <a:cxnLst/>
            <a:rect l="l" t="t" r="r" b="b"/>
            <a:pathLst>
              <a:path w="400684" h="363854">
                <a:moveTo>
                  <a:pt x="400380" y="0"/>
                </a:moveTo>
                <a:lnTo>
                  <a:pt x="321983" y="3657"/>
                </a:lnTo>
                <a:lnTo>
                  <a:pt x="195986" y="75679"/>
                </a:lnTo>
                <a:lnTo>
                  <a:pt x="145478" y="134112"/>
                </a:lnTo>
                <a:lnTo>
                  <a:pt x="0" y="219265"/>
                </a:lnTo>
                <a:lnTo>
                  <a:pt x="0" y="363550"/>
                </a:lnTo>
                <a:lnTo>
                  <a:pt x="178866" y="270319"/>
                </a:lnTo>
                <a:lnTo>
                  <a:pt x="400380" y="33921"/>
                </a:lnTo>
                <a:lnTo>
                  <a:pt x="400380" y="0"/>
                </a:lnTo>
                <a:close/>
              </a:path>
            </a:pathLst>
          </a:custGeom>
          <a:solidFill>
            <a:srgbClr val="88888A"/>
          </a:solidFill>
        </p:spPr>
        <p:txBody>
          <a:bodyPr wrap="square" lIns="0" tIns="0" rIns="0" bIns="0" rtlCol="0"/>
          <a:lstStyle/>
          <a:p>
            <a:endParaRPr/>
          </a:p>
        </p:txBody>
      </p:sp>
      <p:sp>
        <p:nvSpPr>
          <p:cNvPr id="135" name="object 135"/>
          <p:cNvSpPr/>
          <p:nvPr/>
        </p:nvSpPr>
        <p:spPr>
          <a:xfrm>
            <a:off x="782867" y="6513816"/>
            <a:ext cx="158750" cy="219710"/>
          </a:xfrm>
          <a:custGeom>
            <a:avLst/>
            <a:gdLst/>
            <a:ahLst/>
            <a:cxnLst/>
            <a:rect l="l" t="t" r="r" b="b"/>
            <a:pathLst>
              <a:path w="158750" h="219709">
                <a:moveTo>
                  <a:pt x="27787" y="0"/>
                </a:moveTo>
                <a:lnTo>
                  <a:pt x="0" y="119761"/>
                </a:lnTo>
                <a:lnTo>
                  <a:pt x="146304" y="215861"/>
                </a:lnTo>
                <a:lnTo>
                  <a:pt x="158356" y="219519"/>
                </a:lnTo>
                <a:lnTo>
                  <a:pt x="158356" y="75234"/>
                </a:lnTo>
                <a:lnTo>
                  <a:pt x="27787" y="0"/>
                </a:lnTo>
                <a:close/>
              </a:path>
            </a:pathLst>
          </a:custGeom>
          <a:solidFill>
            <a:srgbClr val="DFE0DF"/>
          </a:solidFill>
        </p:spPr>
        <p:txBody>
          <a:bodyPr wrap="square" lIns="0" tIns="0" rIns="0" bIns="0" rtlCol="0"/>
          <a:lstStyle/>
          <a:p>
            <a:endParaRPr/>
          </a:p>
        </p:txBody>
      </p:sp>
      <p:sp>
        <p:nvSpPr>
          <p:cNvPr id="136" name="object 136"/>
          <p:cNvSpPr/>
          <p:nvPr/>
        </p:nvSpPr>
        <p:spPr>
          <a:xfrm>
            <a:off x="1085311" y="6274819"/>
            <a:ext cx="1006475" cy="586740"/>
          </a:xfrm>
          <a:custGeom>
            <a:avLst/>
            <a:gdLst/>
            <a:ahLst/>
            <a:cxnLst/>
            <a:rect l="l" t="t" r="r" b="b"/>
            <a:pathLst>
              <a:path w="1006475" h="586740">
                <a:moveTo>
                  <a:pt x="478548" y="0"/>
                </a:moveTo>
                <a:lnTo>
                  <a:pt x="0" y="302945"/>
                </a:lnTo>
                <a:lnTo>
                  <a:pt x="516953" y="586193"/>
                </a:lnTo>
                <a:lnTo>
                  <a:pt x="1006449" y="305790"/>
                </a:lnTo>
                <a:lnTo>
                  <a:pt x="478548" y="0"/>
                </a:lnTo>
                <a:close/>
              </a:path>
            </a:pathLst>
          </a:custGeom>
          <a:solidFill>
            <a:srgbClr val="AEDCE8"/>
          </a:solidFill>
        </p:spPr>
        <p:txBody>
          <a:bodyPr wrap="square" lIns="0" tIns="0" rIns="0" bIns="0" rtlCol="0"/>
          <a:lstStyle/>
          <a:p>
            <a:endParaRPr/>
          </a:p>
        </p:txBody>
      </p:sp>
      <p:sp>
        <p:nvSpPr>
          <p:cNvPr id="137" name="object 137"/>
          <p:cNvSpPr/>
          <p:nvPr/>
        </p:nvSpPr>
        <p:spPr>
          <a:xfrm>
            <a:off x="716338" y="6754643"/>
            <a:ext cx="854710" cy="499745"/>
          </a:xfrm>
          <a:custGeom>
            <a:avLst/>
            <a:gdLst/>
            <a:ahLst/>
            <a:cxnLst/>
            <a:rect l="l" t="t" r="r" b="b"/>
            <a:pathLst>
              <a:path w="854710" h="499745">
                <a:moveTo>
                  <a:pt x="217678" y="0"/>
                </a:moveTo>
                <a:lnTo>
                  <a:pt x="0" y="135166"/>
                </a:lnTo>
                <a:lnTo>
                  <a:pt x="573836" y="499173"/>
                </a:lnTo>
                <a:lnTo>
                  <a:pt x="854519" y="343281"/>
                </a:lnTo>
                <a:lnTo>
                  <a:pt x="217678" y="0"/>
                </a:lnTo>
                <a:close/>
              </a:path>
            </a:pathLst>
          </a:custGeom>
          <a:solidFill>
            <a:srgbClr val="6EA1AC"/>
          </a:solidFill>
        </p:spPr>
        <p:txBody>
          <a:bodyPr wrap="square" lIns="0" tIns="0" rIns="0" bIns="0" rtlCol="0"/>
          <a:lstStyle/>
          <a:p>
            <a:endParaRPr/>
          </a:p>
        </p:txBody>
      </p:sp>
      <p:sp>
        <p:nvSpPr>
          <p:cNvPr id="138" name="object 138"/>
          <p:cNvSpPr/>
          <p:nvPr/>
        </p:nvSpPr>
        <p:spPr>
          <a:xfrm>
            <a:off x="931790" y="6555911"/>
            <a:ext cx="565150" cy="389255"/>
          </a:xfrm>
          <a:custGeom>
            <a:avLst/>
            <a:gdLst/>
            <a:ahLst/>
            <a:cxnLst/>
            <a:rect l="l" t="t" r="r" b="b"/>
            <a:pathLst>
              <a:path w="565150" h="389254">
                <a:moveTo>
                  <a:pt x="201587" y="0"/>
                </a:moveTo>
                <a:lnTo>
                  <a:pt x="147250" y="17537"/>
                </a:lnTo>
                <a:lnTo>
                  <a:pt x="108675" y="34092"/>
                </a:lnTo>
                <a:lnTo>
                  <a:pt x="56411" y="86879"/>
                </a:lnTo>
                <a:lnTo>
                  <a:pt x="31524" y="134422"/>
                </a:lnTo>
                <a:lnTo>
                  <a:pt x="0" y="203606"/>
                </a:lnTo>
                <a:lnTo>
                  <a:pt x="327926" y="388937"/>
                </a:lnTo>
                <a:lnTo>
                  <a:pt x="564946" y="266547"/>
                </a:lnTo>
                <a:lnTo>
                  <a:pt x="536981" y="109156"/>
                </a:lnTo>
                <a:lnTo>
                  <a:pt x="201587" y="0"/>
                </a:lnTo>
                <a:close/>
              </a:path>
            </a:pathLst>
          </a:custGeom>
          <a:solidFill>
            <a:srgbClr val="AEDCE8"/>
          </a:solidFill>
        </p:spPr>
        <p:txBody>
          <a:bodyPr wrap="square" lIns="0" tIns="0" rIns="0" bIns="0" rtlCol="0"/>
          <a:lstStyle/>
          <a:p>
            <a:endParaRPr/>
          </a:p>
        </p:txBody>
      </p:sp>
      <p:sp>
        <p:nvSpPr>
          <p:cNvPr id="139" name="object 139"/>
          <p:cNvSpPr/>
          <p:nvPr/>
        </p:nvSpPr>
        <p:spPr>
          <a:xfrm>
            <a:off x="1602264" y="6580607"/>
            <a:ext cx="489584" cy="483870"/>
          </a:xfrm>
          <a:custGeom>
            <a:avLst/>
            <a:gdLst/>
            <a:ahLst/>
            <a:cxnLst/>
            <a:rect l="l" t="t" r="r" b="b"/>
            <a:pathLst>
              <a:path w="489585" h="483870">
                <a:moveTo>
                  <a:pt x="489496" y="0"/>
                </a:moveTo>
                <a:lnTo>
                  <a:pt x="0" y="280403"/>
                </a:lnTo>
                <a:lnTo>
                  <a:pt x="29337" y="483704"/>
                </a:lnTo>
                <a:lnTo>
                  <a:pt x="489496" y="223608"/>
                </a:lnTo>
                <a:lnTo>
                  <a:pt x="489496" y="0"/>
                </a:lnTo>
                <a:close/>
              </a:path>
            </a:pathLst>
          </a:custGeom>
          <a:solidFill>
            <a:srgbClr val="61878F"/>
          </a:solidFill>
        </p:spPr>
        <p:txBody>
          <a:bodyPr wrap="square" lIns="0" tIns="0" rIns="0" bIns="0" rtlCol="0"/>
          <a:lstStyle/>
          <a:p>
            <a:endParaRPr/>
          </a:p>
        </p:txBody>
      </p:sp>
      <p:sp>
        <p:nvSpPr>
          <p:cNvPr id="140" name="object 140"/>
          <p:cNvSpPr/>
          <p:nvPr/>
        </p:nvSpPr>
        <p:spPr>
          <a:xfrm>
            <a:off x="1086709" y="6486559"/>
            <a:ext cx="526415" cy="295275"/>
          </a:xfrm>
          <a:custGeom>
            <a:avLst/>
            <a:gdLst/>
            <a:ahLst/>
            <a:cxnLst/>
            <a:rect l="l" t="t" r="r" b="b"/>
            <a:pathLst>
              <a:path w="526415" h="295275">
                <a:moveTo>
                  <a:pt x="15290" y="0"/>
                </a:moveTo>
                <a:lnTo>
                  <a:pt x="0" y="17348"/>
                </a:lnTo>
                <a:lnTo>
                  <a:pt x="499529" y="295224"/>
                </a:lnTo>
                <a:lnTo>
                  <a:pt x="526097" y="283387"/>
                </a:lnTo>
                <a:lnTo>
                  <a:pt x="15290" y="0"/>
                </a:lnTo>
                <a:close/>
              </a:path>
            </a:pathLst>
          </a:custGeom>
          <a:solidFill>
            <a:srgbClr val="AAACAB"/>
          </a:solidFill>
        </p:spPr>
        <p:txBody>
          <a:bodyPr wrap="square" lIns="0" tIns="0" rIns="0" bIns="0" rtlCol="0"/>
          <a:lstStyle/>
          <a:p>
            <a:endParaRPr/>
          </a:p>
        </p:txBody>
      </p:sp>
      <p:sp>
        <p:nvSpPr>
          <p:cNvPr id="141" name="object 141"/>
          <p:cNvSpPr/>
          <p:nvPr/>
        </p:nvSpPr>
        <p:spPr>
          <a:xfrm>
            <a:off x="987240" y="6531033"/>
            <a:ext cx="186690" cy="265430"/>
          </a:xfrm>
          <a:custGeom>
            <a:avLst/>
            <a:gdLst/>
            <a:ahLst/>
            <a:cxnLst/>
            <a:rect l="l" t="t" r="r" b="b"/>
            <a:pathLst>
              <a:path w="186690" h="265429">
                <a:moveTo>
                  <a:pt x="162915" y="0"/>
                </a:moveTo>
                <a:lnTo>
                  <a:pt x="132854" y="16700"/>
                </a:lnTo>
                <a:lnTo>
                  <a:pt x="132854" y="70967"/>
                </a:lnTo>
                <a:lnTo>
                  <a:pt x="42659" y="124548"/>
                </a:lnTo>
                <a:lnTo>
                  <a:pt x="42659" y="180911"/>
                </a:lnTo>
                <a:lnTo>
                  <a:pt x="0" y="209435"/>
                </a:lnTo>
                <a:lnTo>
                  <a:pt x="2794" y="265099"/>
                </a:lnTo>
                <a:lnTo>
                  <a:pt x="49386" y="191711"/>
                </a:lnTo>
                <a:lnTo>
                  <a:pt x="82790" y="141864"/>
                </a:lnTo>
                <a:lnTo>
                  <a:pt x="108115" y="110108"/>
                </a:lnTo>
                <a:lnTo>
                  <a:pt x="154956" y="79069"/>
                </a:lnTo>
                <a:lnTo>
                  <a:pt x="186690" y="68884"/>
                </a:lnTo>
                <a:lnTo>
                  <a:pt x="162915" y="0"/>
                </a:lnTo>
                <a:close/>
              </a:path>
            </a:pathLst>
          </a:custGeom>
          <a:solidFill>
            <a:srgbClr val="88888A"/>
          </a:solidFill>
        </p:spPr>
        <p:txBody>
          <a:bodyPr wrap="square" lIns="0" tIns="0" rIns="0" bIns="0" rtlCol="0"/>
          <a:lstStyle/>
          <a:p>
            <a:endParaRPr/>
          </a:p>
        </p:txBody>
      </p:sp>
      <p:sp>
        <p:nvSpPr>
          <p:cNvPr id="142" name="object 142"/>
          <p:cNvSpPr/>
          <p:nvPr/>
        </p:nvSpPr>
        <p:spPr>
          <a:xfrm>
            <a:off x="1102000" y="6519730"/>
            <a:ext cx="48260" cy="28575"/>
          </a:xfrm>
          <a:custGeom>
            <a:avLst/>
            <a:gdLst/>
            <a:ahLst/>
            <a:cxnLst/>
            <a:rect l="l" t="t" r="r" b="b"/>
            <a:pathLst>
              <a:path w="48259" h="28575">
                <a:moveTo>
                  <a:pt x="32905" y="0"/>
                </a:moveTo>
                <a:lnTo>
                  <a:pt x="0" y="19570"/>
                </a:lnTo>
                <a:lnTo>
                  <a:pt x="18084" y="28003"/>
                </a:lnTo>
                <a:lnTo>
                  <a:pt x="48158" y="11302"/>
                </a:lnTo>
                <a:lnTo>
                  <a:pt x="32905" y="0"/>
                </a:lnTo>
                <a:close/>
              </a:path>
            </a:pathLst>
          </a:custGeom>
          <a:solidFill>
            <a:srgbClr val="D8D8D8"/>
          </a:solidFill>
        </p:spPr>
        <p:txBody>
          <a:bodyPr wrap="square" lIns="0" tIns="0" rIns="0" bIns="0" rtlCol="0"/>
          <a:lstStyle/>
          <a:p>
            <a:endParaRPr/>
          </a:p>
        </p:txBody>
      </p:sp>
      <p:sp>
        <p:nvSpPr>
          <p:cNvPr id="143" name="object 143"/>
          <p:cNvSpPr/>
          <p:nvPr/>
        </p:nvSpPr>
        <p:spPr>
          <a:xfrm>
            <a:off x="1102006" y="6539293"/>
            <a:ext cx="18415" cy="62865"/>
          </a:xfrm>
          <a:custGeom>
            <a:avLst/>
            <a:gdLst/>
            <a:ahLst/>
            <a:cxnLst/>
            <a:rect l="l" t="t" r="r" b="b"/>
            <a:pathLst>
              <a:path w="18415" h="62865">
                <a:moveTo>
                  <a:pt x="0" y="0"/>
                </a:moveTo>
                <a:lnTo>
                  <a:pt x="0" y="52971"/>
                </a:lnTo>
                <a:lnTo>
                  <a:pt x="18084" y="62712"/>
                </a:lnTo>
                <a:lnTo>
                  <a:pt x="18084" y="8445"/>
                </a:lnTo>
                <a:lnTo>
                  <a:pt x="0" y="0"/>
                </a:lnTo>
                <a:close/>
              </a:path>
            </a:pathLst>
          </a:custGeom>
          <a:solidFill>
            <a:srgbClr val="CBC9C9"/>
          </a:solidFill>
        </p:spPr>
        <p:txBody>
          <a:bodyPr wrap="square" lIns="0" tIns="0" rIns="0" bIns="0" rtlCol="0"/>
          <a:lstStyle/>
          <a:p>
            <a:endParaRPr/>
          </a:p>
        </p:txBody>
      </p:sp>
      <p:sp>
        <p:nvSpPr>
          <p:cNvPr id="144" name="object 144"/>
          <p:cNvSpPr/>
          <p:nvPr/>
        </p:nvSpPr>
        <p:spPr>
          <a:xfrm>
            <a:off x="1015213" y="6592271"/>
            <a:ext cx="105410" cy="63500"/>
          </a:xfrm>
          <a:custGeom>
            <a:avLst/>
            <a:gdLst/>
            <a:ahLst/>
            <a:cxnLst/>
            <a:rect l="l" t="t" r="r" b="b"/>
            <a:pathLst>
              <a:path w="105409" h="63500">
                <a:moveTo>
                  <a:pt x="86791" y="0"/>
                </a:moveTo>
                <a:lnTo>
                  <a:pt x="0" y="58445"/>
                </a:lnTo>
                <a:lnTo>
                  <a:pt x="14681" y="63309"/>
                </a:lnTo>
                <a:lnTo>
                  <a:pt x="104876" y="9728"/>
                </a:lnTo>
                <a:lnTo>
                  <a:pt x="86791" y="0"/>
                </a:lnTo>
                <a:close/>
              </a:path>
            </a:pathLst>
          </a:custGeom>
          <a:solidFill>
            <a:srgbClr val="E3E3E4"/>
          </a:solidFill>
        </p:spPr>
        <p:txBody>
          <a:bodyPr wrap="square" lIns="0" tIns="0" rIns="0" bIns="0" rtlCol="0"/>
          <a:lstStyle/>
          <a:p>
            <a:endParaRPr/>
          </a:p>
        </p:txBody>
      </p:sp>
      <p:sp>
        <p:nvSpPr>
          <p:cNvPr id="145" name="object 145"/>
          <p:cNvSpPr/>
          <p:nvPr/>
        </p:nvSpPr>
        <p:spPr>
          <a:xfrm>
            <a:off x="1012064" y="6650714"/>
            <a:ext cx="18415" cy="61594"/>
          </a:xfrm>
          <a:custGeom>
            <a:avLst/>
            <a:gdLst/>
            <a:ahLst/>
            <a:cxnLst/>
            <a:rect l="l" t="t" r="r" b="b"/>
            <a:pathLst>
              <a:path w="18415" h="61595">
                <a:moveTo>
                  <a:pt x="3149" y="0"/>
                </a:moveTo>
                <a:lnTo>
                  <a:pt x="0" y="53568"/>
                </a:lnTo>
                <a:lnTo>
                  <a:pt x="17830" y="61226"/>
                </a:lnTo>
                <a:lnTo>
                  <a:pt x="17830" y="4864"/>
                </a:lnTo>
                <a:lnTo>
                  <a:pt x="3149" y="0"/>
                </a:lnTo>
                <a:close/>
              </a:path>
            </a:pathLst>
          </a:custGeom>
          <a:solidFill>
            <a:srgbClr val="CBC9C9"/>
          </a:solidFill>
        </p:spPr>
        <p:txBody>
          <a:bodyPr wrap="square" lIns="0" tIns="0" rIns="0" bIns="0" rtlCol="0"/>
          <a:lstStyle/>
          <a:p>
            <a:endParaRPr/>
          </a:p>
        </p:txBody>
      </p:sp>
      <p:sp>
        <p:nvSpPr>
          <p:cNvPr id="146" name="object 146"/>
          <p:cNvSpPr/>
          <p:nvPr/>
        </p:nvSpPr>
        <p:spPr>
          <a:xfrm>
            <a:off x="969070" y="6704285"/>
            <a:ext cx="60960" cy="36195"/>
          </a:xfrm>
          <a:custGeom>
            <a:avLst/>
            <a:gdLst/>
            <a:ahLst/>
            <a:cxnLst/>
            <a:rect l="l" t="t" r="r" b="b"/>
            <a:pathLst>
              <a:path w="60959" h="36195">
                <a:moveTo>
                  <a:pt x="42989" y="0"/>
                </a:moveTo>
                <a:lnTo>
                  <a:pt x="0" y="25400"/>
                </a:lnTo>
                <a:lnTo>
                  <a:pt x="18173" y="36182"/>
                </a:lnTo>
                <a:lnTo>
                  <a:pt x="60820" y="7658"/>
                </a:lnTo>
                <a:lnTo>
                  <a:pt x="42989" y="0"/>
                </a:lnTo>
                <a:close/>
              </a:path>
            </a:pathLst>
          </a:custGeom>
          <a:solidFill>
            <a:srgbClr val="DFE1E0"/>
          </a:solidFill>
        </p:spPr>
        <p:txBody>
          <a:bodyPr wrap="square" lIns="0" tIns="0" rIns="0" bIns="0" rtlCol="0"/>
          <a:lstStyle/>
          <a:p>
            <a:endParaRPr/>
          </a:p>
        </p:txBody>
      </p:sp>
      <p:sp>
        <p:nvSpPr>
          <p:cNvPr id="147" name="object 147"/>
          <p:cNvSpPr/>
          <p:nvPr/>
        </p:nvSpPr>
        <p:spPr>
          <a:xfrm>
            <a:off x="969072" y="6729683"/>
            <a:ext cx="20955" cy="66675"/>
          </a:xfrm>
          <a:custGeom>
            <a:avLst/>
            <a:gdLst/>
            <a:ahLst/>
            <a:cxnLst/>
            <a:rect l="l" t="t" r="r" b="b"/>
            <a:pathLst>
              <a:path w="20955" h="66675">
                <a:moveTo>
                  <a:pt x="0" y="0"/>
                </a:moveTo>
                <a:lnTo>
                  <a:pt x="1739" y="56362"/>
                </a:lnTo>
                <a:lnTo>
                  <a:pt x="20967" y="66446"/>
                </a:lnTo>
                <a:lnTo>
                  <a:pt x="18173" y="10782"/>
                </a:lnTo>
                <a:lnTo>
                  <a:pt x="0" y="0"/>
                </a:lnTo>
                <a:close/>
              </a:path>
            </a:pathLst>
          </a:custGeom>
          <a:solidFill>
            <a:srgbClr val="EAEDEC"/>
          </a:solidFill>
        </p:spPr>
        <p:txBody>
          <a:bodyPr wrap="square" lIns="0" tIns="0" rIns="0" bIns="0" rtlCol="0"/>
          <a:lstStyle/>
          <a:p>
            <a:endParaRPr/>
          </a:p>
        </p:txBody>
      </p:sp>
      <p:sp>
        <p:nvSpPr>
          <p:cNvPr id="148" name="object 148"/>
          <p:cNvSpPr/>
          <p:nvPr/>
        </p:nvSpPr>
        <p:spPr>
          <a:xfrm>
            <a:off x="1052965" y="6572346"/>
            <a:ext cx="186690" cy="265430"/>
          </a:xfrm>
          <a:custGeom>
            <a:avLst/>
            <a:gdLst/>
            <a:ahLst/>
            <a:cxnLst/>
            <a:rect l="l" t="t" r="r" b="b"/>
            <a:pathLst>
              <a:path w="186690" h="265429">
                <a:moveTo>
                  <a:pt x="162915" y="0"/>
                </a:moveTo>
                <a:lnTo>
                  <a:pt x="132854" y="16700"/>
                </a:lnTo>
                <a:lnTo>
                  <a:pt x="132854" y="70967"/>
                </a:lnTo>
                <a:lnTo>
                  <a:pt x="42659" y="124548"/>
                </a:lnTo>
                <a:lnTo>
                  <a:pt x="42659" y="180911"/>
                </a:lnTo>
                <a:lnTo>
                  <a:pt x="0" y="209435"/>
                </a:lnTo>
                <a:lnTo>
                  <a:pt x="2794" y="265099"/>
                </a:lnTo>
                <a:lnTo>
                  <a:pt x="49386" y="191711"/>
                </a:lnTo>
                <a:lnTo>
                  <a:pt x="82790" y="141864"/>
                </a:lnTo>
                <a:lnTo>
                  <a:pt x="108115" y="110109"/>
                </a:lnTo>
                <a:lnTo>
                  <a:pt x="154956" y="79069"/>
                </a:lnTo>
                <a:lnTo>
                  <a:pt x="186690" y="68884"/>
                </a:lnTo>
                <a:lnTo>
                  <a:pt x="162915" y="0"/>
                </a:lnTo>
                <a:close/>
              </a:path>
            </a:pathLst>
          </a:custGeom>
          <a:solidFill>
            <a:srgbClr val="88888A"/>
          </a:solidFill>
        </p:spPr>
        <p:txBody>
          <a:bodyPr wrap="square" lIns="0" tIns="0" rIns="0" bIns="0" rtlCol="0"/>
          <a:lstStyle/>
          <a:p>
            <a:endParaRPr/>
          </a:p>
        </p:txBody>
      </p:sp>
      <p:sp>
        <p:nvSpPr>
          <p:cNvPr id="149" name="object 149"/>
          <p:cNvSpPr/>
          <p:nvPr/>
        </p:nvSpPr>
        <p:spPr>
          <a:xfrm>
            <a:off x="1167724" y="6561040"/>
            <a:ext cx="48260" cy="28575"/>
          </a:xfrm>
          <a:custGeom>
            <a:avLst/>
            <a:gdLst/>
            <a:ahLst/>
            <a:cxnLst/>
            <a:rect l="l" t="t" r="r" b="b"/>
            <a:pathLst>
              <a:path w="48259" h="28575">
                <a:moveTo>
                  <a:pt x="32905" y="0"/>
                </a:moveTo>
                <a:lnTo>
                  <a:pt x="0" y="19570"/>
                </a:lnTo>
                <a:lnTo>
                  <a:pt x="18097" y="28003"/>
                </a:lnTo>
                <a:lnTo>
                  <a:pt x="48158" y="11302"/>
                </a:lnTo>
                <a:lnTo>
                  <a:pt x="32905" y="0"/>
                </a:lnTo>
                <a:close/>
              </a:path>
            </a:pathLst>
          </a:custGeom>
          <a:solidFill>
            <a:srgbClr val="D8D8D8"/>
          </a:solidFill>
        </p:spPr>
        <p:txBody>
          <a:bodyPr wrap="square" lIns="0" tIns="0" rIns="0" bIns="0" rtlCol="0"/>
          <a:lstStyle/>
          <a:p>
            <a:endParaRPr/>
          </a:p>
        </p:txBody>
      </p:sp>
      <p:sp>
        <p:nvSpPr>
          <p:cNvPr id="150" name="object 150"/>
          <p:cNvSpPr/>
          <p:nvPr/>
        </p:nvSpPr>
        <p:spPr>
          <a:xfrm>
            <a:off x="1167720" y="6580605"/>
            <a:ext cx="18415" cy="62865"/>
          </a:xfrm>
          <a:custGeom>
            <a:avLst/>
            <a:gdLst/>
            <a:ahLst/>
            <a:cxnLst/>
            <a:rect l="l" t="t" r="r" b="b"/>
            <a:pathLst>
              <a:path w="18415" h="62865">
                <a:moveTo>
                  <a:pt x="0" y="0"/>
                </a:moveTo>
                <a:lnTo>
                  <a:pt x="0" y="52971"/>
                </a:lnTo>
                <a:lnTo>
                  <a:pt x="18097" y="62712"/>
                </a:lnTo>
                <a:lnTo>
                  <a:pt x="18097" y="8445"/>
                </a:lnTo>
                <a:lnTo>
                  <a:pt x="0" y="0"/>
                </a:lnTo>
                <a:close/>
              </a:path>
            </a:pathLst>
          </a:custGeom>
          <a:solidFill>
            <a:srgbClr val="CBC9C9"/>
          </a:solidFill>
        </p:spPr>
        <p:txBody>
          <a:bodyPr wrap="square" lIns="0" tIns="0" rIns="0" bIns="0" rtlCol="0"/>
          <a:lstStyle/>
          <a:p>
            <a:endParaRPr/>
          </a:p>
        </p:txBody>
      </p:sp>
      <p:sp>
        <p:nvSpPr>
          <p:cNvPr id="151" name="object 151"/>
          <p:cNvSpPr/>
          <p:nvPr/>
        </p:nvSpPr>
        <p:spPr>
          <a:xfrm>
            <a:off x="1080938" y="6633573"/>
            <a:ext cx="105410" cy="63500"/>
          </a:xfrm>
          <a:custGeom>
            <a:avLst/>
            <a:gdLst/>
            <a:ahLst/>
            <a:cxnLst/>
            <a:rect l="l" t="t" r="r" b="b"/>
            <a:pathLst>
              <a:path w="105409" h="63500">
                <a:moveTo>
                  <a:pt x="86791" y="0"/>
                </a:moveTo>
                <a:lnTo>
                  <a:pt x="0" y="58445"/>
                </a:lnTo>
                <a:lnTo>
                  <a:pt x="14681" y="63322"/>
                </a:lnTo>
                <a:lnTo>
                  <a:pt x="104876" y="9740"/>
                </a:lnTo>
                <a:lnTo>
                  <a:pt x="86791" y="0"/>
                </a:lnTo>
                <a:close/>
              </a:path>
            </a:pathLst>
          </a:custGeom>
          <a:solidFill>
            <a:srgbClr val="E3E3E4"/>
          </a:solidFill>
        </p:spPr>
        <p:txBody>
          <a:bodyPr wrap="square" lIns="0" tIns="0" rIns="0" bIns="0" rtlCol="0"/>
          <a:lstStyle/>
          <a:p>
            <a:endParaRPr/>
          </a:p>
        </p:txBody>
      </p:sp>
      <p:sp>
        <p:nvSpPr>
          <p:cNvPr id="152" name="object 152"/>
          <p:cNvSpPr/>
          <p:nvPr/>
        </p:nvSpPr>
        <p:spPr>
          <a:xfrm>
            <a:off x="1077789" y="6692026"/>
            <a:ext cx="18415" cy="61594"/>
          </a:xfrm>
          <a:custGeom>
            <a:avLst/>
            <a:gdLst/>
            <a:ahLst/>
            <a:cxnLst/>
            <a:rect l="l" t="t" r="r" b="b"/>
            <a:pathLst>
              <a:path w="18415" h="61595">
                <a:moveTo>
                  <a:pt x="3149" y="0"/>
                </a:moveTo>
                <a:lnTo>
                  <a:pt x="0" y="53568"/>
                </a:lnTo>
                <a:lnTo>
                  <a:pt x="17830" y="61226"/>
                </a:lnTo>
                <a:lnTo>
                  <a:pt x="17830" y="4864"/>
                </a:lnTo>
                <a:lnTo>
                  <a:pt x="3149" y="0"/>
                </a:lnTo>
                <a:close/>
              </a:path>
            </a:pathLst>
          </a:custGeom>
          <a:solidFill>
            <a:srgbClr val="CBC9C9"/>
          </a:solidFill>
        </p:spPr>
        <p:txBody>
          <a:bodyPr wrap="square" lIns="0" tIns="0" rIns="0" bIns="0" rtlCol="0"/>
          <a:lstStyle/>
          <a:p>
            <a:endParaRPr/>
          </a:p>
        </p:txBody>
      </p:sp>
      <p:sp>
        <p:nvSpPr>
          <p:cNvPr id="153" name="object 153"/>
          <p:cNvSpPr/>
          <p:nvPr/>
        </p:nvSpPr>
        <p:spPr>
          <a:xfrm>
            <a:off x="1034796" y="6745596"/>
            <a:ext cx="60960" cy="36195"/>
          </a:xfrm>
          <a:custGeom>
            <a:avLst/>
            <a:gdLst/>
            <a:ahLst/>
            <a:cxnLst/>
            <a:rect l="l" t="t" r="r" b="b"/>
            <a:pathLst>
              <a:path w="60959" h="36195">
                <a:moveTo>
                  <a:pt x="42989" y="0"/>
                </a:moveTo>
                <a:lnTo>
                  <a:pt x="0" y="25400"/>
                </a:lnTo>
                <a:lnTo>
                  <a:pt x="18173" y="36182"/>
                </a:lnTo>
                <a:lnTo>
                  <a:pt x="60820" y="7658"/>
                </a:lnTo>
                <a:lnTo>
                  <a:pt x="42989" y="0"/>
                </a:lnTo>
                <a:close/>
              </a:path>
            </a:pathLst>
          </a:custGeom>
          <a:solidFill>
            <a:srgbClr val="DFE1E0"/>
          </a:solidFill>
        </p:spPr>
        <p:txBody>
          <a:bodyPr wrap="square" lIns="0" tIns="0" rIns="0" bIns="0" rtlCol="0"/>
          <a:lstStyle/>
          <a:p>
            <a:endParaRPr/>
          </a:p>
        </p:txBody>
      </p:sp>
      <p:sp>
        <p:nvSpPr>
          <p:cNvPr id="154" name="object 154"/>
          <p:cNvSpPr/>
          <p:nvPr/>
        </p:nvSpPr>
        <p:spPr>
          <a:xfrm>
            <a:off x="1034797" y="6770995"/>
            <a:ext cx="20955" cy="66675"/>
          </a:xfrm>
          <a:custGeom>
            <a:avLst/>
            <a:gdLst/>
            <a:ahLst/>
            <a:cxnLst/>
            <a:rect l="l" t="t" r="r" b="b"/>
            <a:pathLst>
              <a:path w="20955" h="66675">
                <a:moveTo>
                  <a:pt x="0" y="0"/>
                </a:moveTo>
                <a:lnTo>
                  <a:pt x="1739" y="56349"/>
                </a:lnTo>
                <a:lnTo>
                  <a:pt x="20967" y="66446"/>
                </a:lnTo>
                <a:lnTo>
                  <a:pt x="18173" y="10782"/>
                </a:lnTo>
                <a:lnTo>
                  <a:pt x="0" y="0"/>
                </a:lnTo>
                <a:close/>
              </a:path>
            </a:pathLst>
          </a:custGeom>
          <a:solidFill>
            <a:srgbClr val="EAEDEC"/>
          </a:solidFill>
        </p:spPr>
        <p:txBody>
          <a:bodyPr wrap="square" lIns="0" tIns="0" rIns="0" bIns="0" rtlCol="0"/>
          <a:lstStyle/>
          <a:p>
            <a:endParaRPr/>
          </a:p>
        </p:txBody>
      </p:sp>
      <p:sp>
        <p:nvSpPr>
          <p:cNvPr id="155" name="object 155"/>
          <p:cNvSpPr/>
          <p:nvPr/>
        </p:nvSpPr>
        <p:spPr>
          <a:xfrm>
            <a:off x="1103482" y="6596697"/>
            <a:ext cx="186690" cy="265430"/>
          </a:xfrm>
          <a:custGeom>
            <a:avLst/>
            <a:gdLst/>
            <a:ahLst/>
            <a:cxnLst/>
            <a:rect l="l" t="t" r="r" b="b"/>
            <a:pathLst>
              <a:path w="186690" h="265429">
                <a:moveTo>
                  <a:pt x="162915" y="0"/>
                </a:moveTo>
                <a:lnTo>
                  <a:pt x="132854" y="16700"/>
                </a:lnTo>
                <a:lnTo>
                  <a:pt x="132854" y="70980"/>
                </a:lnTo>
                <a:lnTo>
                  <a:pt x="42659" y="124548"/>
                </a:lnTo>
                <a:lnTo>
                  <a:pt x="42659" y="180911"/>
                </a:lnTo>
                <a:lnTo>
                  <a:pt x="0" y="209435"/>
                </a:lnTo>
                <a:lnTo>
                  <a:pt x="2806" y="265099"/>
                </a:lnTo>
                <a:lnTo>
                  <a:pt x="49393" y="191711"/>
                </a:lnTo>
                <a:lnTo>
                  <a:pt x="82794" y="141864"/>
                </a:lnTo>
                <a:lnTo>
                  <a:pt x="108116" y="110108"/>
                </a:lnTo>
                <a:lnTo>
                  <a:pt x="154956" y="79069"/>
                </a:lnTo>
                <a:lnTo>
                  <a:pt x="186690" y="68884"/>
                </a:lnTo>
                <a:lnTo>
                  <a:pt x="162915" y="0"/>
                </a:lnTo>
                <a:close/>
              </a:path>
            </a:pathLst>
          </a:custGeom>
          <a:solidFill>
            <a:srgbClr val="88888A"/>
          </a:solidFill>
        </p:spPr>
        <p:txBody>
          <a:bodyPr wrap="square" lIns="0" tIns="0" rIns="0" bIns="0" rtlCol="0"/>
          <a:lstStyle/>
          <a:p>
            <a:endParaRPr/>
          </a:p>
        </p:txBody>
      </p:sp>
      <p:sp>
        <p:nvSpPr>
          <p:cNvPr id="156" name="object 156"/>
          <p:cNvSpPr/>
          <p:nvPr/>
        </p:nvSpPr>
        <p:spPr>
          <a:xfrm>
            <a:off x="1218242" y="6585394"/>
            <a:ext cx="48260" cy="28575"/>
          </a:xfrm>
          <a:custGeom>
            <a:avLst/>
            <a:gdLst/>
            <a:ahLst/>
            <a:cxnLst/>
            <a:rect l="l" t="t" r="r" b="b"/>
            <a:pathLst>
              <a:path w="48259" h="28575">
                <a:moveTo>
                  <a:pt x="32905" y="0"/>
                </a:moveTo>
                <a:lnTo>
                  <a:pt x="0" y="19570"/>
                </a:lnTo>
                <a:lnTo>
                  <a:pt x="18084" y="28003"/>
                </a:lnTo>
                <a:lnTo>
                  <a:pt x="48158" y="11302"/>
                </a:lnTo>
                <a:lnTo>
                  <a:pt x="32905" y="0"/>
                </a:lnTo>
                <a:close/>
              </a:path>
            </a:pathLst>
          </a:custGeom>
          <a:solidFill>
            <a:srgbClr val="D8D8D8"/>
          </a:solidFill>
        </p:spPr>
        <p:txBody>
          <a:bodyPr wrap="square" lIns="0" tIns="0" rIns="0" bIns="0" rtlCol="0"/>
          <a:lstStyle/>
          <a:p>
            <a:endParaRPr/>
          </a:p>
        </p:txBody>
      </p:sp>
      <p:sp>
        <p:nvSpPr>
          <p:cNvPr id="157" name="object 157"/>
          <p:cNvSpPr/>
          <p:nvPr/>
        </p:nvSpPr>
        <p:spPr>
          <a:xfrm>
            <a:off x="1218236" y="6604958"/>
            <a:ext cx="18415" cy="62865"/>
          </a:xfrm>
          <a:custGeom>
            <a:avLst/>
            <a:gdLst/>
            <a:ahLst/>
            <a:cxnLst/>
            <a:rect l="l" t="t" r="r" b="b"/>
            <a:pathLst>
              <a:path w="18415" h="62865">
                <a:moveTo>
                  <a:pt x="0" y="0"/>
                </a:moveTo>
                <a:lnTo>
                  <a:pt x="0" y="52971"/>
                </a:lnTo>
                <a:lnTo>
                  <a:pt x="18097" y="62712"/>
                </a:lnTo>
                <a:lnTo>
                  <a:pt x="18097" y="8445"/>
                </a:lnTo>
                <a:lnTo>
                  <a:pt x="0" y="0"/>
                </a:lnTo>
                <a:close/>
              </a:path>
            </a:pathLst>
          </a:custGeom>
          <a:solidFill>
            <a:srgbClr val="CBC9C9"/>
          </a:solidFill>
        </p:spPr>
        <p:txBody>
          <a:bodyPr wrap="square" lIns="0" tIns="0" rIns="0" bIns="0" rtlCol="0"/>
          <a:lstStyle/>
          <a:p>
            <a:endParaRPr/>
          </a:p>
        </p:txBody>
      </p:sp>
      <p:sp>
        <p:nvSpPr>
          <p:cNvPr id="158" name="object 158"/>
          <p:cNvSpPr/>
          <p:nvPr/>
        </p:nvSpPr>
        <p:spPr>
          <a:xfrm>
            <a:off x="1131457" y="6657935"/>
            <a:ext cx="105410" cy="63500"/>
          </a:xfrm>
          <a:custGeom>
            <a:avLst/>
            <a:gdLst/>
            <a:ahLst/>
            <a:cxnLst/>
            <a:rect l="l" t="t" r="r" b="b"/>
            <a:pathLst>
              <a:path w="105409" h="63500">
                <a:moveTo>
                  <a:pt x="86779" y="0"/>
                </a:moveTo>
                <a:lnTo>
                  <a:pt x="0" y="58432"/>
                </a:lnTo>
                <a:lnTo>
                  <a:pt x="14681" y="63309"/>
                </a:lnTo>
                <a:lnTo>
                  <a:pt x="104876" y="9740"/>
                </a:lnTo>
                <a:lnTo>
                  <a:pt x="86779" y="0"/>
                </a:lnTo>
                <a:close/>
              </a:path>
            </a:pathLst>
          </a:custGeom>
          <a:solidFill>
            <a:srgbClr val="E3E3E4"/>
          </a:solidFill>
        </p:spPr>
        <p:txBody>
          <a:bodyPr wrap="square" lIns="0" tIns="0" rIns="0" bIns="0" rtlCol="0"/>
          <a:lstStyle/>
          <a:p>
            <a:endParaRPr/>
          </a:p>
        </p:txBody>
      </p:sp>
      <p:sp>
        <p:nvSpPr>
          <p:cNvPr id="159" name="object 159"/>
          <p:cNvSpPr/>
          <p:nvPr/>
        </p:nvSpPr>
        <p:spPr>
          <a:xfrm>
            <a:off x="1128307" y="6716378"/>
            <a:ext cx="18415" cy="61594"/>
          </a:xfrm>
          <a:custGeom>
            <a:avLst/>
            <a:gdLst/>
            <a:ahLst/>
            <a:cxnLst/>
            <a:rect l="l" t="t" r="r" b="b"/>
            <a:pathLst>
              <a:path w="18415" h="61595">
                <a:moveTo>
                  <a:pt x="3149" y="0"/>
                </a:moveTo>
                <a:lnTo>
                  <a:pt x="0" y="53568"/>
                </a:lnTo>
                <a:lnTo>
                  <a:pt x="17830" y="61226"/>
                </a:lnTo>
                <a:lnTo>
                  <a:pt x="17830" y="4864"/>
                </a:lnTo>
                <a:lnTo>
                  <a:pt x="3149" y="0"/>
                </a:lnTo>
                <a:close/>
              </a:path>
            </a:pathLst>
          </a:custGeom>
          <a:solidFill>
            <a:srgbClr val="CBC9C9"/>
          </a:solidFill>
        </p:spPr>
        <p:txBody>
          <a:bodyPr wrap="square" lIns="0" tIns="0" rIns="0" bIns="0" rtlCol="0"/>
          <a:lstStyle/>
          <a:p>
            <a:endParaRPr/>
          </a:p>
        </p:txBody>
      </p:sp>
      <p:sp>
        <p:nvSpPr>
          <p:cNvPr id="160" name="object 160"/>
          <p:cNvSpPr/>
          <p:nvPr/>
        </p:nvSpPr>
        <p:spPr>
          <a:xfrm>
            <a:off x="1085301" y="6769948"/>
            <a:ext cx="60960" cy="36195"/>
          </a:xfrm>
          <a:custGeom>
            <a:avLst/>
            <a:gdLst/>
            <a:ahLst/>
            <a:cxnLst/>
            <a:rect l="l" t="t" r="r" b="b"/>
            <a:pathLst>
              <a:path w="60959" h="36195">
                <a:moveTo>
                  <a:pt x="43002" y="0"/>
                </a:moveTo>
                <a:lnTo>
                  <a:pt x="0" y="25400"/>
                </a:lnTo>
                <a:lnTo>
                  <a:pt x="18186" y="36182"/>
                </a:lnTo>
                <a:lnTo>
                  <a:pt x="60833" y="7658"/>
                </a:lnTo>
                <a:lnTo>
                  <a:pt x="43002" y="0"/>
                </a:lnTo>
                <a:close/>
              </a:path>
            </a:pathLst>
          </a:custGeom>
          <a:solidFill>
            <a:srgbClr val="DFE1E0"/>
          </a:solidFill>
        </p:spPr>
        <p:txBody>
          <a:bodyPr wrap="square" lIns="0" tIns="0" rIns="0" bIns="0" rtlCol="0"/>
          <a:lstStyle/>
          <a:p>
            <a:endParaRPr/>
          </a:p>
        </p:txBody>
      </p:sp>
      <p:sp>
        <p:nvSpPr>
          <p:cNvPr id="161" name="object 161"/>
          <p:cNvSpPr/>
          <p:nvPr/>
        </p:nvSpPr>
        <p:spPr>
          <a:xfrm>
            <a:off x="1085302" y="6795347"/>
            <a:ext cx="21590" cy="66675"/>
          </a:xfrm>
          <a:custGeom>
            <a:avLst/>
            <a:gdLst/>
            <a:ahLst/>
            <a:cxnLst/>
            <a:rect l="l" t="t" r="r" b="b"/>
            <a:pathLst>
              <a:path w="21590" h="66675">
                <a:moveTo>
                  <a:pt x="0" y="0"/>
                </a:moveTo>
                <a:lnTo>
                  <a:pt x="1752" y="56362"/>
                </a:lnTo>
                <a:lnTo>
                  <a:pt x="20980" y="66446"/>
                </a:lnTo>
                <a:lnTo>
                  <a:pt x="18186" y="10782"/>
                </a:lnTo>
                <a:lnTo>
                  <a:pt x="0" y="0"/>
                </a:lnTo>
                <a:close/>
              </a:path>
            </a:pathLst>
          </a:custGeom>
          <a:solidFill>
            <a:srgbClr val="EAEDEC"/>
          </a:solidFill>
        </p:spPr>
        <p:txBody>
          <a:bodyPr wrap="square" lIns="0" tIns="0" rIns="0" bIns="0" rtlCol="0"/>
          <a:lstStyle/>
          <a:p>
            <a:endParaRPr/>
          </a:p>
        </p:txBody>
      </p:sp>
      <p:sp>
        <p:nvSpPr>
          <p:cNvPr id="162" name="object 162"/>
          <p:cNvSpPr/>
          <p:nvPr/>
        </p:nvSpPr>
        <p:spPr>
          <a:xfrm>
            <a:off x="1166365" y="6634967"/>
            <a:ext cx="186690" cy="265430"/>
          </a:xfrm>
          <a:custGeom>
            <a:avLst/>
            <a:gdLst/>
            <a:ahLst/>
            <a:cxnLst/>
            <a:rect l="l" t="t" r="r" b="b"/>
            <a:pathLst>
              <a:path w="186690" h="265429">
                <a:moveTo>
                  <a:pt x="162915" y="0"/>
                </a:moveTo>
                <a:lnTo>
                  <a:pt x="132854" y="16700"/>
                </a:lnTo>
                <a:lnTo>
                  <a:pt x="132854" y="70967"/>
                </a:lnTo>
                <a:lnTo>
                  <a:pt x="42659" y="124548"/>
                </a:lnTo>
                <a:lnTo>
                  <a:pt x="42659" y="180898"/>
                </a:lnTo>
                <a:lnTo>
                  <a:pt x="0" y="209435"/>
                </a:lnTo>
                <a:lnTo>
                  <a:pt x="2806" y="265099"/>
                </a:lnTo>
                <a:lnTo>
                  <a:pt x="49393" y="191711"/>
                </a:lnTo>
                <a:lnTo>
                  <a:pt x="82794" y="141864"/>
                </a:lnTo>
                <a:lnTo>
                  <a:pt x="108116" y="110109"/>
                </a:lnTo>
                <a:lnTo>
                  <a:pt x="154956" y="79069"/>
                </a:lnTo>
                <a:lnTo>
                  <a:pt x="186690" y="68884"/>
                </a:lnTo>
                <a:lnTo>
                  <a:pt x="162915" y="0"/>
                </a:lnTo>
                <a:close/>
              </a:path>
            </a:pathLst>
          </a:custGeom>
          <a:solidFill>
            <a:srgbClr val="88888A"/>
          </a:solidFill>
        </p:spPr>
        <p:txBody>
          <a:bodyPr wrap="square" lIns="0" tIns="0" rIns="0" bIns="0" rtlCol="0"/>
          <a:lstStyle/>
          <a:p>
            <a:endParaRPr/>
          </a:p>
        </p:txBody>
      </p:sp>
      <p:sp>
        <p:nvSpPr>
          <p:cNvPr id="163" name="object 163"/>
          <p:cNvSpPr/>
          <p:nvPr/>
        </p:nvSpPr>
        <p:spPr>
          <a:xfrm>
            <a:off x="1281125" y="6623662"/>
            <a:ext cx="48260" cy="28575"/>
          </a:xfrm>
          <a:custGeom>
            <a:avLst/>
            <a:gdLst/>
            <a:ahLst/>
            <a:cxnLst/>
            <a:rect l="l" t="t" r="r" b="b"/>
            <a:pathLst>
              <a:path w="48259" h="28575">
                <a:moveTo>
                  <a:pt x="32905" y="0"/>
                </a:moveTo>
                <a:lnTo>
                  <a:pt x="0" y="19570"/>
                </a:lnTo>
                <a:lnTo>
                  <a:pt x="18097" y="28003"/>
                </a:lnTo>
                <a:lnTo>
                  <a:pt x="48158" y="11303"/>
                </a:lnTo>
                <a:lnTo>
                  <a:pt x="32905" y="0"/>
                </a:lnTo>
                <a:close/>
              </a:path>
            </a:pathLst>
          </a:custGeom>
          <a:solidFill>
            <a:srgbClr val="D8D8D8"/>
          </a:solidFill>
        </p:spPr>
        <p:txBody>
          <a:bodyPr wrap="square" lIns="0" tIns="0" rIns="0" bIns="0" rtlCol="0"/>
          <a:lstStyle/>
          <a:p>
            <a:endParaRPr/>
          </a:p>
        </p:txBody>
      </p:sp>
      <p:sp>
        <p:nvSpPr>
          <p:cNvPr id="164" name="object 164"/>
          <p:cNvSpPr/>
          <p:nvPr/>
        </p:nvSpPr>
        <p:spPr>
          <a:xfrm>
            <a:off x="1281121" y="6643239"/>
            <a:ext cx="18415" cy="62865"/>
          </a:xfrm>
          <a:custGeom>
            <a:avLst/>
            <a:gdLst/>
            <a:ahLst/>
            <a:cxnLst/>
            <a:rect l="l" t="t" r="r" b="b"/>
            <a:pathLst>
              <a:path w="18415" h="62865">
                <a:moveTo>
                  <a:pt x="0" y="0"/>
                </a:moveTo>
                <a:lnTo>
                  <a:pt x="0" y="52958"/>
                </a:lnTo>
                <a:lnTo>
                  <a:pt x="18097" y="62699"/>
                </a:lnTo>
                <a:lnTo>
                  <a:pt x="18097" y="8432"/>
                </a:lnTo>
                <a:lnTo>
                  <a:pt x="0" y="0"/>
                </a:lnTo>
                <a:close/>
              </a:path>
            </a:pathLst>
          </a:custGeom>
          <a:solidFill>
            <a:srgbClr val="CBC9C9"/>
          </a:solidFill>
        </p:spPr>
        <p:txBody>
          <a:bodyPr wrap="square" lIns="0" tIns="0" rIns="0" bIns="0" rtlCol="0"/>
          <a:lstStyle/>
          <a:p>
            <a:endParaRPr/>
          </a:p>
        </p:txBody>
      </p:sp>
      <p:sp>
        <p:nvSpPr>
          <p:cNvPr id="165" name="object 165"/>
          <p:cNvSpPr/>
          <p:nvPr/>
        </p:nvSpPr>
        <p:spPr>
          <a:xfrm>
            <a:off x="1194339" y="6696192"/>
            <a:ext cx="105410" cy="63500"/>
          </a:xfrm>
          <a:custGeom>
            <a:avLst/>
            <a:gdLst/>
            <a:ahLst/>
            <a:cxnLst/>
            <a:rect l="l" t="t" r="r" b="b"/>
            <a:pathLst>
              <a:path w="105409" h="63500">
                <a:moveTo>
                  <a:pt x="86791" y="0"/>
                </a:moveTo>
                <a:lnTo>
                  <a:pt x="0" y="58445"/>
                </a:lnTo>
                <a:lnTo>
                  <a:pt x="14681" y="63322"/>
                </a:lnTo>
                <a:lnTo>
                  <a:pt x="104876" y="9740"/>
                </a:lnTo>
                <a:lnTo>
                  <a:pt x="86791" y="0"/>
                </a:lnTo>
                <a:close/>
              </a:path>
            </a:pathLst>
          </a:custGeom>
          <a:solidFill>
            <a:srgbClr val="E3E3E4"/>
          </a:solidFill>
        </p:spPr>
        <p:txBody>
          <a:bodyPr wrap="square" lIns="0" tIns="0" rIns="0" bIns="0" rtlCol="0"/>
          <a:lstStyle/>
          <a:p>
            <a:endParaRPr/>
          </a:p>
        </p:txBody>
      </p:sp>
      <p:sp>
        <p:nvSpPr>
          <p:cNvPr id="166" name="object 166"/>
          <p:cNvSpPr/>
          <p:nvPr/>
        </p:nvSpPr>
        <p:spPr>
          <a:xfrm>
            <a:off x="1191190" y="6754645"/>
            <a:ext cx="18415" cy="61594"/>
          </a:xfrm>
          <a:custGeom>
            <a:avLst/>
            <a:gdLst/>
            <a:ahLst/>
            <a:cxnLst/>
            <a:rect l="l" t="t" r="r" b="b"/>
            <a:pathLst>
              <a:path w="18415" h="61595">
                <a:moveTo>
                  <a:pt x="3149" y="0"/>
                </a:moveTo>
                <a:lnTo>
                  <a:pt x="0" y="53568"/>
                </a:lnTo>
                <a:lnTo>
                  <a:pt x="17830" y="61226"/>
                </a:lnTo>
                <a:lnTo>
                  <a:pt x="17830" y="4864"/>
                </a:lnTo>
                <a:lnTo>
                  <a:pt x="3149" y="0"/>
                </a:lnTo>
                <a:close/>
              </a:path>
            </a:pathLst>
          </a:custGeom>
          <a:solidFill>
            <a:srgbClr val="CBC9C9"/>
          </a:solidFill>
        </p:spPr>
        <p:txBody>
          <a:bodyPr wrap="square" lIns="0" tIns="0" rIns="0" bIns="0" rtlCol="0"/>
          <a:lstStyle/>
          <a:p>
            <a:endParaRPr/>
          </a:p>
        </p:txBody>
      </p:sp>
      <p:sp>
        <p:nvSpPr>
          <p:cNvPr id="167" name="object 167"/>
          <p:cNvSpPr/>
          <p:nvPr/>
        </p:nvSpPr>
        <p:spPr>
          <a:xfrm>
            <a:off x="1148184" y="6808216"/>
            <a:ext cx="60960" cy="36195"/>
          </a:xfrm>
          <a:custGeom>
            <a:avLst/>
            <a:gdLst/>
            <a:ahLst/>
            <a:cxnLst/>
            <a:rect l="l" t="t" r="r" b="b"/>
            <a:pathLst>
              <a:path w="60959" h="36195">
                <a:moveTo>
                  <a:pt x="43002" y="0"/>
                </a:moveTo>
                <a:lnTo>
                  <a:pt x="0" y="25399"/>
                </a:lnTo>
                <a:lnTo>
                  <a:pt x="18186" y="36182"/>
                </a:lnTo>
                <a:lnTo>
                  <a:pt x="60833" y="7658"/>
                </a:lnTo>
                <a:lnTo>
                  <a:pt x="43002" y="0"/>
                </a:lnTo>
                <a:close/>
              </a:path>
            </a:pathLst>
          </a:custGeom>
          <a:solidFill>
            <a:srgbClr val="DFE1E0"/>
          </a:solidFill>
        </p:spPr>
        <p:txBody>
          <a:bodyPr wrap="square" lIns="0" tIns="0" rIns="0" bIns="0" rtlCol="0"/>
          <a:lstStyle/>
          <a:p>
            <a:endParaRPr/>
          </a:p>
        </p:txBody>
      </p:sp>
      <p:sp>
        <p:nvSpPr>
          <p:cNvPr id="168" name="object 168"/>
          <p:cNvSpPr/>
          <p:nvPr/>
        </p:nvSpPr>
        <p:spPr>
          <a:xfrm>
            <a:off x="1148186" y="6833616"/>
            <a:ext cx="21590" cy="66675"/>
          </a:xfrm>
          <a:custGeom>
            <a:avLst/>
            <a:gdLst/>
            <a:ahLst/>
            <a:cxnLst/>
            <a:rect l="l" t="t" r="r" b="b"/>
            <a:pathLst>
              <a:path w="21590" h="66675">
                <a:moveTo>
                  <a:pt x="0" y="0"/>
                </a:moveTo>
                <a:lnTo>
                  <a:pt x="1752" y="56349"/>
                </a:lnTo>
                <a:lnTo>
                  <a:pt x="20980" y="66446"/>
                </a:lnTo>
                <a:lnTo>
                  <a:pt x="18186" y="10782"/>
                </a:lnTo>
                <a:lnTo>
                  <a:pt x="0" y="0"/>
                </a:lnTo>
                <a:close/>
              </a:path>
            </a:pathLst>
          </a:custGeom>
          <a:solidFill>
            <a:srgbClr val="EAEDEC"/>
          </a:solidFill>
        </p:spPr>
        <p:txBody>
          <a:bodyPr wrap="square" lIns="0" tIns="0" rIns="0" bIns="0" rtlCol="0"/>
          <a:lstStyle/>
          <a:p>
            <a:endParaRPr/>
          </a:p>
        </p:txBody>
      </p:sp>
      <p:sp>
        <p:nvSpPr>
          <p:cNvPr id="169" name="object 169"/>
          <p:cNvSpPr/>
          <p:nvPr/>
        </p:nvSpPr>
        <p:spPr>
          <a:xfrm>
            <a:off x="1226846" y="6662361"/>
            <a:ext cx="186690" cy="265430"/>
          </a:xfrm>
          <a:custGeom>
            <a:avLst/>
            <a:gdLst/>
            <a:ahLst/>
            <a:cxnLst/>
            <a:rect l="l" t="t" r="r" b="b"/>
            <a:pathLst>
              <a:path w="186690" h="265429">
                <a:moveTo>
                  <a:pt x="162915" y="0"/>
                </a:moveTo>
                <a:lnTo>
                  <a:pt x="132854" y="16700"/>
                </a:lnTo>
                <a:lnTo>
                  <a:pt x="132854" y="70967"/>
                </a:lnTo>
                <a:lnTo>
                  <a:pt x="42659" y="124548"/>
                </a:lnTo>
                <a:lnTo>
                  <a:pt x="42659" y="180911"/>
                </a:lnTo>
                <a:lnTo>
                  <a:pt x="0" y="209435"/>
                </a:lnTo>
                <a:lnTo>
                  <a:pt x="2806" y="265099"/>
                </a:lnTo>
                <a:lnTo>
                  <a:pt x="49393" y="191711"/>
                </a:lnTo>
                <a:lnTo>
                  <a:pt x="82794" y="141864"/>
                </a:lnTo>
                <a:lnTo>
                  <a:pt x="108116" y="110109"/>
                </a:lnTo>
                <a:lnTo>
                  <a:pt x="154956" y="79069"/>
                </a:lnTo>
                <a:lnTo>
                  <a:pt x="186690" y="68884"/>
                </a:lnTo>
                <a:lnTo>
                  <a:pt x="162915" y="0"/>
                </a:lnTo>
                <a:close/>
              </a:path>
            </a:pathLst>
          </a:custGeom>
          <a:solidFill>
            <a:srgbClr val="88888A"/>
          </a:solidFill>
        </p:spPr>
        <p:txBody>
          <a:bodyPr wrap="square" lIns="0" tIns="0" rIns="0" bIns="0" rtlCol="0"/>
          <a:lstStyle/>
          <a:p>
            <a:endParaRPr/>
          </a:p>
        </p:txBody>
      </p:sp>
      <p:sp>
        <p:nvSpPr>
          <p:cNvPr id="170" name="object 170"/>
          <p:cNvSpPr/>
          <p:nvPr/>
        </p:nvSpPr>
        <p:spPr>
          <a:xfrm>
            <a:off x="1341607" y="6651058"/>
            <a:ext cx="48260" cy="28575"/>
          </a:xfrm>
          <a:custGeom>
            <a:avLst/>
            <a:gdLst/>
            <a:ahLst/>
            <a:cxnLst/>
            <a:rect l="l" t="t" r="r" b="b"/>
            <a:pathLst>
              <a:path w="48259" h="28575">
                <a:moveTo>
                  <a:pt x="32905" y="0"/>
                </a:moveTo>
                <a:lnTo>
                  <a:pt x="0" y="19570"/>
                </a:lnTo>
                <a:lnTo>
                  <a:pt x="18097" y="28003"/>
                </a:lnTo>
                <a:lnTo>
                  <a:pt x="48158" y="11303"/>
                </a:lnTo>
                <a:lnTo>
                  <a:pt x="32905" y="0"/>
                </a:lnTo>
                <a:close/>
              </a:path>
            </a:pathLst>
          </a:custGeom>
          <a:solidFill>
            <a:srgbClr val="D8D8D8"/>
          </a:solidFill>
        </p:spPr>
        <p:txBody>
          <a:bodyPr wrap="square" lIns="0" tIns="0" rIns="0" bIns="0" rtlCol="0"/>
          <a:lstStyle/>
          <a:p>
            <a:endParaRPr/>
          </a:p>
        </p:txBody>
      </p:sp>
      <p:sp>
        <p:nvSpPr>
          <p:cNvPr id="171" name="object 171"/>
          <p:cNvSpPr/>
          <p:nvPr/>
        </p:nvSpPr>
        <p:spPr>
          <a:xfrm>
            <a:off x="1341602" y="6670621"/>
            <a:ext cx="18415" cy="62865"/>
          </a:xfrm>
          <a:custGeom>
            <a:avLst/>
            <a:gdLst/>
            <a:ahLst/>
            <a:cxnLst/>
            <a:rect l="l" t="t" r="r" b="b"/>
            <a:pathLst>
              <a:path w="18415" h="62865">
                <a:moveTo>
                  <a:pt x="0" y="0"/>
                </a:moveTo>
                <a:lnTo>
                  <a:pt x="0" y="52971"/>
                </a:lnTo>
                <a:lnTo>
                  <a:pt x="18097" y="62712"/>
                </a:lnTo>
                <a:lnTo>
                  <a:pt x="18097" y="8445"/>
                </a:lnTo>
                <a:lnTo>
                  <a:pt x="0" y="0"/>
                </a:lnTo>
                <a:close/>
              </a:path>
            </a:pathLst>
          </a:custGeom>
          <a:solidFill>
            <a:srgbClr val="CBC9C9"/>
          </a:solidFill>
        </p:spPr>
        <p:txBody>
          <a:bodyPr wrap="square" lIns="0" tIns="0" rIns="0" bIns="0" rtlCol="0"/>
          <a:lstStyle/>
          <a:p>
            <a:endParaRPr/>
          </a:p>
        </p:txBody>
      </p:sp>
      <p:sp>
        <p:nvSpPr>
          <p:cNvPr id="172" name="object 172"/>
          <p:cNvSpPr/>
          <p:nvPr/>
        </p:nvSpPr>
        <p:spPr>
          <a:xfrm>
            <a:off x="1254820" y="6723599"/>
            <a:ext cx="105410" cy="63500"/>
          </a:xfrm>
          <a:custGeom>
            <a:avLst/>
            <a:gdLst/>
            <a:ahLst/>
            <a:cxnLst/>
            <a:rect l="l" t="t" r="r" b="b"/>
            <a:pathLst>
              <a:path w="105409" h="63500">
                <a:moveTo>
                  <a:pt x="86779" y="0"/>
                </a:moveTo>
                <a:lnTo>
                  <a:pt x="0" y="58445"/>
                </a:lnTo>
                <a:lnTo>
                  <a:pt x="14681" y="63309"/>
                </a:lnTo>
                <a:lnTo>
                  <a:pt x="104876" y="9728"/>
                </a:lnTo>
                <a:lnTo>
                  <a:pt x="86779" y="0"/>
                </a:lnTo>
                <a:close/>
              </a:path>
            </a:pathLst>
          </a:custGeom>
          <a:solidFill>
            <a:srgbClr val="E3E3E4"/>
          </a:solidFill>
        </p:spPr>
        <p:txBody>
          <a:bodyPr wrap="square" lIns="0" tIns="0" rIns="0" bIns="0" rtlCol="0"/>
          <a:lstStyle/>
          <a:p>
            <a:endParaRPr/>
          </a:p>
        </p:txBody>
      </p:sp>
      <p:sp>
        <p:nvSpPr>
          <p:cNvPr id="173" name="object 173"/>
          <p:cNvSpPr/>
          <p:nvPr/>
        </p:nvSpPr>
        <p:spPr>
          <a:xfrm>
            <a:off x="1251671" y="6782042"/>
            <a:ext cx="18415" cy="61594"/>
          </a:xfrm>
          <a:custGeom>
            <a:avLst/>
            <a:gdLst/>
            <a:ahLst/>
            <a:cxnLst/>
            <a:rect l="l" t="t" r="r" b="b"/>
            <a:pathLst>
              <a:path w="18415" h="61595">
                <a:moveTo>
                  <a:pt x="3149" y="0"/>
                </a:moveTo>
                <a:lnTo>
                  <a:pt x="0" y="53568"/>
                </a:lnTo>
                <a:lnTo>
                  <a:pt x="17830" y="61226"/>
                </a:lnTo>
                <a:lnTo>
                  <a:pt x="17830" y="4864"/>
                </a:lnTo>
                <a:lnTo>
                  <a:pt x="3149" y="0"/>
                </a:lnTo>
                <a:close/>
              </a:path>
            </a:pathLst>
          </a:custGeom>
          <a:solidFill>
            <a:srgbClr val="CBC9C9"/>
          </a:solidFill>
        </p:spPr>
        <p:txBody>
          <a:bodyPr wrap="square" lIns="0" tIns="0" rIns="0" bIns="0" rtlCol="0"/>
          <a:lstStyle/>
          <a:p>
            <a:endParaRPr/>
          </a:p>
        </p:txBody>
      </p:sp>
      <p:sp>
        <p:nvSpPr>
          <p:cNvPr id="174" name="object 174"/>
          <p:cNvSpPr/>
          <p:nvPr/>
        </p:nvSpPr>
        <p:spPr>
          <a:xfrm>
            <a:off x="1208665" y="6835613"/>
            <a:ext cx="60960" cy="36195"/>
          </a:xfrm>
          <a:custGeom>
            <a:avLst/>
            <a:gdLst/>
            <a:ahLst/>
            <a:cxnLst/>
            <a:rect l="l" t="t" r="r" b="b"/>
            <a:pathLst>
              <a:path w="60959" h="36195">
                <a:moveTo>
                  <a:pt x="43002" y="0"/>
                </a:moveTo>
                <a:lnTo>
                  <a:pt x="0" y="25400"/>
                </a:lnTo>
                <a:lnTo>
                  <a:pt x="18186" y="36182"/>
                </a:lnTo>
                <a:lnTo>
                  <a:pt x="60833" y="7658"/>
                </a:lnTo>
                <a:lnTo>
                  <a:pt x="43002" y="0"/>
                </a:lnTo>
                <a:close/>
              </a:path>
            </a:pathLst>
          </a:custGeom>
          <a:solidFill>
            <a:srgbClr val="DFE1E0"/>
          </a:solidFill>
        </p:spPr>
        <p:txBody>
          <a:bodyPr wrap="square" lIns="0" tIns="0" rIns="0" bIns="0" rtlCol="0"/>
          <a:lstStyle/>
          <a:p>
            <a:endParaRPr/>
          </a:p>
        </p:txBody>
      </p:sp>
      <p:sp>
        <p:nvSpPr>
          <p:cNvPr id="175" name="object 175"/>
          <p:cNvSpPr/>
          <p:nvPr/>
        </p:nvSpPr>
        <p:spPr>
          <a:xfrm>
            <a:off x="1208666" y="6861011"/>
            <a:ext cx="21590" cy="66675"/>
          </a:xfrm>
          <a:custGeom>
            <a:avLst/>
            <a:gdLst/>
            <a:ahLst/>
            <a:cxnLst/>
            <a:rect l="l" t="t" r="r" b="b"/>
            <a:pathLst>
              <a:path w="21590" h="66675">
                <a:moveTo>
                  <a:pt x="0" y="0"/>
                </a:moveTo>
                <a:lnTo>
                  <a:pt x="1752" y="56362"/>
                </a:lnTo>
                <a:lnTo>
                  <a:pt x="20980" y="66446"/>
                </a:lnTo>
                <a:lnTo>
                  <a:pt x="18186" y="10782"/>
                </a:lnTo>
                <a:lnTo>
                  <a:pt x="0" y="0"/>
                </a:lnTo>
                <a:close/>
              </a:path>
            </a:pathLst>
          </a:custGeom>
          <a:solidFill>
            <a:srgbClr val="EAEDEC"/>
          </a:solidFill>
        </p:spPr>
        <p:txBody>
          <a:bodyPr wrap="square" lIns="0" tIns="0" rIns="0" bIns="0" rtlCol="0"/>
          <a:lstStyle/>
          <a:p>
            <a:endParaRPr/>
          </a:p>
        </p:txBody>
      </p:sp>
      <p:sp>
        <p:nvSpPr>
          <p:cNvPr id="176" name="object 176"/>
          <p:cNvSpPr/>
          <p:nvPr/>
        </p:nvSpPr>
        <p:spPr>
          <a:xfrm>
            <a:off x="1563866" y="6774387"/>
            <a:ext cx="182245" cy="323850"/>
          </a:xfrm>
          <a:custGeom>
            <a:avLst/>
            <a:gdLst/>
            <a:ahLst/>
            <a:cxnLst/>
            <a:rect l="l" t="t" r="r" b="b"/>
            <a:pathLst>
              <a:path w="182244" h="323850">
                <a:moveTo>
                  <a:pt x="26568" y="0"/>
                </a:moveTo>
                <a:lnTo>
                  <a:pt x="0" y="12522"/>
                </a:lnTo>
                <a:lnTo>
                  <a:pt x="6984" y="323532"/>
                </a:lnTo>
                <a:lnTo>
                  <a:pt x="181787" y="226821"/>
                </a:lnTo>
                <a:lnTo>
                  <a:pt x="174344" y="86626"/>
                </a:lnTo>
                <a:lnTo>
                  <a:pt x="38404" y="86626"/>
                </a:lnTo>
                <a:lnTo>
                  <a:pt x="26568" y="0"/>
                </a:lnTo>
                <a:close/>
              </a:path>
              <a:path w="182244" h="323850">
                <a:moveTo>
                  <a:pt x="173647" y="73494"/>
                </a:moveTo>
                <a:lnTo>
                  <a:pt x="38404" y="86626"/>
                </a:lnTo>
                <a:lnTo>
                  <a:pt x="174344" y="86626"/>
                </a:lnTo>
                <a:lnTo>
                  <a:pt x="173647" y="73494"/>
                </a:lnTo>
                <a:close/>
              </a:path>
            </a:pathLst>
          </a:custGeom>
          <a:solidFill>
            <a:srgbClr val="D6D7D8"/>
          </a:solidFill>
        </p:spPr>
        <p:txBody>
          <a:bodyPr wrap="square" lIns="0" tIns="0" rIns="0" bIns="0" rtlCol="0"/>
          <a:lstStyle/>
          <a:p>
            <a:endParaRPr/>
          </a:p>
        </p:txBody>
      </p:sp>
      <p:sp>
        <p:nvSpPr>
          <p:cNvPr id="177" name="object 177"/>
          <p:cNvSpPr/>
          <p:nvPr/>
        </p:nvSpPr>
        <p:spPr>
          <a:xfrm>
            <a:off x="1259719" y="6716376"/>
            <a:ext cx="311150" cy="381635"/>
          </a:xfrm>
          <a:custGeom>
            <a:avLst/>
            <a:gdLst/>
            <a:ahLst/>
            <a:cxnLst/>
            <a:rect l="l" t="t" r="r" b="b"/>
            <a:pathLst>
              <a:path w="311150" h="381634">
                <a:moveTo>
                  <a:pt x="155562" y="0"/>
                </a:moveTo>
                <a:lnTo>
                  <a:pt x="157158" y="7248"/>
                </a:lnTo>
                <a:lnTo>
                  <a:pt x="159148" y="23880"/>
                </a:lnTo>
                <a:lnTo>
                  <a:pt x="157335" y="42224"/>
                </a:lnTo>
                <a:lnTo>
                  <a:pt x="147523" y="54610"/>
                </a:lnTo>
                <a:lnTo>
                  <a:pt x="136613" y="60390"/>
                </a:lnTo>
                <a:lnTo>
                  <a:pt x="123487" y="72320"/>
                </a:lnTo>
                <a:lnTo>
                  <a:pt x="101064" y="98748"/>
                </a:lnTo>
                <a:lnTo>
                  <a:pt x="62262" y="148016"/>
                </a:lnTo>
                <a:lnTo>
                  <a:pt x="0" y="228473"/>
                </a:lnTo>
                <a:lnTo>
                  <a:pt x="244561" y="350288"/>
                </a:lnTo>
                <a:lnTo>
                  <a:pt x="290379" y="372411"/>
                </a:lnTo>
                <a:lnTo>
                  <a:pt x="311137" y="381546"/>
                </a:lnTo>
                <a:lnTo>
                  <a:pt x="304139" y="70535"/>
                </a:lnTo>
                <a:lnTo>
                  <a:pt x="155562" y="0"/>
                </a:lnTo>
                <a:close/>
              </a:path>
            </a:pathLst>
          </a:custGeom>
          <a:solidFill>
            <a:srgbClr val="AAACAB"/>
          </a:solidFill>
        </p:spPr>
        <p:txBody>
          <a:bodyPr wrap="square" lIns="0" tIns="0" rIns="0" bIns="0" rtlCol="0"/>
          <a:lstStyle/>
          <a:p>
            <a:endParaRPr/>
          </a:p>
        </p:txBody>
      </p:sp>
      <p:sp>
        <p:nvSpPr>
          <p:cNvPr id="178" name="object 178"/>
          <p:cNvSpPr/>
          <p:nvPr/>
        </p:nvSpPr>
        <p:spPr>
          <a:xfrm>
            <a:off x="1415284" y="6696194"/>
            <a:ext cx="175260" cy="90805"/>
          </a:xfrm>
          <a:custGeom>
            <a:avLst/>
            <a:gdLst/>
            <a:ahLst/>
            <a:cxnLst/>
            <a:rect l="l" t="t" r="r" b="b"/>
            <a:pathLst>
              <a:path w="175259" h="90804">
                <a:moveTo>
                  <a:pt x="36004" y="0"/>
                </a:moveTo>
                <a:lnTo>
                  <a:pt x="0" y="20180"/>
                </a:lnTo>
                <a:lnTo>
                  <a:pt x="148577" y="90716"/>
                </a:lnTo>
                <a:lnTo>
                  <a:pt x="175145" y="78193"/>
                </a:lnTo>
                <a:lnTo>
                  <a:pt x="36004" y="0"/>
                </a:lnTo>
                <a:close/>
              </a:path>
            </a:pathLst>
          </a:custGeom>
          <a:solidFill>
            <a:srgbClr val="F3F4F3"/>
          </a:solidFill>
        </p:spPr>
        <p:txBody>
          <a:bodyPr wrap="square" lIns="0" tIns="0" rIns="0" bIns="0" rtlCol="0"/>
          <a:lstStyle/>
          <a:p>
            <a:endParaRPr/>
          </a:p>
        </p:txBody>
      </p:sp>
      <p:sp>
        <p:nvSpPr>
          <p:cNvPr id="179" name="object 179"/>
          <p:cNvSpPr/>
          <p:nvPr/>
        </p:nvSpPr>
        <p:spPr>
          <a:xfrm>
            <a:off x="1591142" y="6769949"/>
            <a:ext cx="40005" cy="147955"/>
          </a:xfrm>
          <a:custGeom>
            <a:avLst/>
            <a:gdLst/>
            <a:ahLst/>
            <a:cxnLst/>
            <a:rect l="l" t="t" r="r" b="b"/>
            <a:pathLst>
              <a:path w="40005" h="147954">
                <a:moveTo>
                  <a:pt x="21666" y="0"/>
                </a:moveTo>
                <a:lnTo>
                  <a:pt x="0" y="9639"/>
                </a:lnTo>
                <a:lnTo>
                  <a:pt x="18872" y="147764"/>
                </a:lnTo>
                <a:lnTo>
                  <a:pt x="39751" y="139179"/>
                </a:lnTo>
                <a:lnTo>
                  <a:pt x="21666" y="0"/>
                </a:lnTo>
                <a:close/>
              </a:path>
            </a:pathLst>
          </a:custGeom>
          <a:solidFill>
            <a:srgbClr val="646665"/>
          </a:solidFill>
        </p:spPr>
        <p:txBody>
          <a:bodyPr wrap="square" lIns="0" tIns="0" rIns="0" bIns="0" rtlCol="0"/>
          <a:lstStyle/>
          <a:p>
            <a:endParaRPr/>
          </a:p>
        </p:txBody>
      </p:sp>
      <p:sp>
        <p:nvSpPr>
          <p:cNvPr id="180" name="object 180"/>
          <p:cNvSpPr/>
          <p:nvPr/>
        </p:nvSpPr>
        <p:spPr>
          <a:xfrm>
            <a:off x="1623702" y="6816656"/>
            <a:ext cx="114300" cy="92075"/>
          </a:xfrm>
          <a:custGeom>
            <a:avLst/>
            <a:gdLst/>
            <a:ahLst/>
            <a:cxnLst/>
            <a:rect l="l" t="t" r="r" b="b"/>
            <a:pathLst>
              <a:path w="114300" h="92075">
                <a:moveTo>
                  <a:pt x="55994" y="0"/>
                </a:moveTo>
                <a:lnTo>
                  <a:pt x="0" y="32080"/>
                </a:lnTo>
                <a:lnTo>
                  <a:pt x="7772" y="91960"/>
                </a:lnTo>
                <a:lnTo>
                  <a:pt x="113804" y="31229"/>
                </a:lnTo>
                <a:lnTo>
                  <a:pt x="55994" y="0"/>
                </a:lnTo>
                <a:close/>
              </a:path>
            </a:pathLst>
          </a:custGeom>
          <a:solidFill>
            <a:srgbClr val="80B9BE"/>
          </a:solidFill>
        </p:spPr>
        <p:txBody>
          <a:bodyPr wrap="square" lIns="0" tIns="0" rIns="0" bIns="0" rtlCol="0"/>
          <a:lstStyle/>
          <a:p>
            <a:endParaRPr/>
          </a:p>
        </p:txBody>
      </p:sp>
      <p:sp>
        <p:nvSpPr>
          <p:cNvPr id="181" name="object 181"/>
          <p:cNvSpPr/>
          <p:nvPr/>
        </p:nvSpPr>
        <p:spPr>
          <a:xfrm>
            <a:off x="1614797" y="6785257"/>
            <a:ext cx="65405" cy="63500"/>
          </a:xfrm>
          <a:custGeom>
            <a:avLst/>
            <a:gdLst/>
            <a:ahLst/>
            <a:cxnLst/>
            <a:rect l="l" t="t" r="r" b="b"/>
            <a:pathLst>
              <a:path w="65405" h="63500">
                <a:moveTo>
                  <a:pt x="0" y="0"/>
                </a:moveTo>
                <a:lnTo>
                  <a:pt x="8902" y="63474"/>
                </a:lnTo>
                <a:lnTo>
                  <a:pt x="64897" y="31394"/>
                </a:lnTo>
                <a:lnTo>
                  <a:pt x="0" y="0"/>
                </a:lnTo>
                <a:close/>
              </a:path>
            </a:pathLst>
          </a:custGeom>
          <a:solidFill>
            <a:srgbClr val="97D2D6"/>
          </a:solidFill>
        </p:spPr>
        <p:txBody>
          <a:bodyPr wrap="square" lIns="0" tIns="0" rIns="0" bIns="0" rtlCol="0"/>
          <a:lstStyle/>
          <a:p>
            <a:endParaRPr/>
          </a:p>
        </p:txBody>
      </p:sp>
      <p:sp>
        <p:nvSpPr>
          <p:cNvPr id="184" name="Ovaal 183"/>
          <p:cNvSpPr/>
          <p:nvPr/>
        </p:nvSpPr>
        <p:spPr>
          <a:xfrm>
            <a:off x="2012170" y="2424480"/>
            <a:ext cx="2619541" cy="261954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b="1" spc="5" dirty="0">
                <a:solidFill>
                  <a:schemeClr val="bg1"/>
                </a:solidFill>
                <a:latin typeface="Helvetica"/>
                <a:cs typeface="Helvetica"/>
              </a:rPr>
              <a:t>Niet-</a:t>
            </a:r>
            <a:r>
              <a:rPr lang="nl-NL" b="1" spc="10" dirty="0">
                <a:solidFill>
                  <a:schemeClr val="bg1"/>
                </a:solidFill>
                <a:latin typeface="Helvetica"/>
                <a:cs typeface="Helvetica"/>
              </a:rPr>
              <a:t>hernieuwbare</a:t>
            </a:r>
            <a:r>
              <a:rPr lang="nl-NL" b="1" spc="-40" dirty="0">
                <a:solidFill>
                  <a:schemeClr val="bg1"/>
                </a:solidFill>
                <a:latin typeface="Helvetica"/>
                <a:cs typeface="Helvetica"/>
              </a:rPr>
              <a:t> </a:t>
            </a:r>
            <a:r>
              <a:rPr lang="nl-NL" b="1" spc="10" dirty="0">
                <a:solidFill>
                  <a:schemeClr val="bg1"/>
                </a:solidFill>
                <a:latin typeface="Helvetica"/>
                <a:cs typeface="Helvetica"/>
              </a:rPr>
              <a:t>bronnen</a:t>
            </a:r>
          </a:p>
        </p:txBody>
      </p:sp>
      <p:sp>
        <p:nvSpPr>
          <p:cNvPr id="185" name="Ovaal 184"/>
          <p:cNvSpPr/>
          <p:nvPr/>
        </p:nvSpPr>
        <p:spPr>
          <a:xfrm>
            <a:off x="6079959" y="2424479"/>
            <a:ext cx="2619541" cy="261954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b="1" spc="10" dirty="0">
                <a:solidFill>
                  <a:schemeClr val="bg1"/>
                </a:solidFill>
                <a:latin typeface="Helvetica"/>
                <a:cs typeface="Helvetica"/>
              </a:rPr>
              <a:t>Hernieuwbare</a:t>
            </a:r>
            <a:r>
              <a:rPr lang="nl-NL" b="1" spc="-40" dirty="0">
                <a:solidFill>
                  <a:schemeClr val="bg1"/>
                </a:solidFill>
                <a:latin typeface="Helvetica"/>
                <a:cs typeface="Helvetica"/>
              </a:rPr>
              <a:t> </a:t>
            </a:r>
            <a:r>
              <a:rPr lang="nl-NL" b="1" spc="10" dirty="0">
                <a:solidFill>
                  <a:schemeClr val="bg1"/>
                </a:solidFill>
                <a:latin typeface="Helvetica"/>
                <a:cs typeface="Helvetica"/>
              </a:rPr>
              <a:t>bronnen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801597" y="755098"/>
            <a:ext cx="5307103" cy="726085"/>
          </a:xfrm>
          <a:custGeom>
            <a:avLst/>
            <a:gdLst/>
            <a:ahLst/>
            <a:cxnLst/>
            <a:rect l="l" t="t" r="r" b="b"/>
            <a:pathLst>
              <a:path w="5925820" h="756285">
                <a:moveTo>
                  <a:pt x="123634" y="0"/>
                </a:moveTo>
                <a:lnTo>
                  <a:pt x="123634" y="123634"/>
                </a:lnTo>
                <a:lnTo>
                  <a:pt x="0" y="123634"/>
                </a:lnTo>
                <a:lnTo>
                  <a:pt x="0" y="632244"/>
                </a:lnTo>
                <a:lnTo>
                  <a:pt x="123634" y="632244"/>
                </a:lnTo>
                <a:lnTo>
                  <a:pt x="123634" y="755865"/>
                </a:lnTo>
                <a:lnTo>
                  <a:pt x="5801944" y="755865"/>
                </a:lnTo>
                <a:lnTo>
                  <a:pt x="5801944" y="632244"/>
                </a:lnTo>
                <a:lnTo>
                  <a:pt x="5925578" y="632244"/>
                </a:lnTo>
                <a:lnTo>
                  <a:pt x="5925578" y="123634"/>
                </a:lnTo>
                <a:lnTo>
                  <a:pt x="5801944" y="123634"/>
                </a:lnTo>
                <a:lnTo>
                  <a:pt x="5801944"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57814"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2812"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797242"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05652"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17716"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29867"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29867"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09999"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5078"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0496"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124322" y="885472"/>
            <a:ext cx="5126266" cy="697045"/>
          </a:xfrm>
          <a:prstGeom prst="rect">
            <a:avLst/>
          </a:prstGeom>
        </p:spPr>
        <p:txBody>
          <a:bodyPr vert="horz" wrap="square" lIns="0" tIns="95944" rIns="0" bIns="0" rtlCol="0">
            <a:spAutoFit/>
          </a:bodyPr>
          <a:lstStyle/>
          <a:p>
            <a:pPr marL="8255" algn="ctr">
              <a:lnSpc>
                <a:spcPct val="100000"/>
              </a:lnSpc>
            </a:pPr>
            <a:r>
              <a:rPr lang="nl-BE" sz="2100" spc="5" dirty="0"/>
              <a:t>Dit lespakket bestaat uit vijf blokken</a:t>
            </a:r>
            <a:br>
              <a:rPr lang="nl-BE" sz="2100" spc="5" dirty="0"/>
            </a:br>
            <a:endParaRPr sz="1800" dirty="0"/>
          </a:p>
        </p:txBody>
      </p:sp>
      <p:sp>
        <p:nvSpPr>
          <p:cNvPr id="30" name="object 21">
            <a:hlinkClick r:id="rId3" action="ppaction://hlinksldjump"/>
          </p:cNvPr>
          <p:cNvSpPr/>
          <p:nvPr/>
        </p:nvSpPr>
        <p:spPr>
          <a:xfrm>
            <a:off x="850900" y="2485104"/>
            <a:ext cx="9023350" cy="633095"/>
          </a:xfrm>
          <a:custGeom>
            <a:avLst/>
            <a:gdLst/>
            <a:ahLst/>
            <a:cxnLst/>
            <a:rect l="l" t="t" r="r" b="b"/>
            <a:pathLst>
              <a:path w="8655050" h="633094">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2" name="object 22">
            <a:hlinkClick r:id="rId4" action="ppaction://hlinksldjump"/>
          </p:cNvPr>
          <p:cNvSpPr/>
          <p:nvPr/>
        </p:nvSpPr>
        <p:spPr>
          <a:xfrm>
            <a:off x="850900" y="3331522"/>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3" name="object 23">
            <a:hlinkClick r:id="rId5" action="ppaction://hlinksldjump"/>
          </p:cNvPr>
          <p:cNvSpPr/>
          <p:nvPr/>
        </p:nvSpPr>
        <p:spPr>
          <a:xfrm>
            <a:off x="850900" y="4215130"/>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4" name="object 24">
            <a:hlinkClick r:id="" action="ppaction://noaction"/>
          </p:cNvPr>
          <p:cNvSpPr/>
          <p:nvPr/>
        </p:nvSpPr>
        <p:spPr>
          <a:xfrm>
            <a:off x="821149" y="5881653"/>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pPr algn="ctr">
              <a:spcBef>
                <a:spcPts val="3800"/>
              </a:spcBef>
            </a:pPr>
            <a:endParaRPr lang="nl-BE" dirty="0">
              <a:latin typeface="Helvetica"/>
              <a:cs typeface="Helvetica"/>
            </a:endParaRPr>
          </a:p>
        </p:txBody>
      </p:sp>
      <p:sp>
        <p:nvSpPr>
          <p:cNvPr id="35" name="object 26"/>
          <p:cNvSpPr/>
          <p:nvPr/>
        </p:nvSpPr>
        <p:spPr>
          <a:xfrm>
            <a:off x="5063253" y="2483582"/>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6" name="object 27"/>
          <p:cNvSpPr/>
          <p:nvPr/>
        </p:nvSpPr>
        <p:spPr>
          <a:xfrm>
            <a:off x="5063253" y="3330001"/>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7" name="object 28"/>
          <p:cNvSpPr/>
          <p:nvPr/>
        </p:nvSpPr>
        <p:spPr>
          <a:xfrm>
            <a:off x="5063253" y="4209415"/>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8" name="object 29"/>
          <p:cNvSpPr/>
          <p:nvPr/>
        </p:nvSpPr>
        <p:spPr>
          <a:xfrm>
            <a:off x="5063253" y="5076825"/>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9" name="object 23">
            <a:hlinkClick r:id="rId5" action="ppaction://hlinksldjump"/>
          </p:cNvPr>
          <p:cNvSpPr/>
          <p:nvPr/>
        </p:nvSpPr>
        <p:spPr>
          <a:xfrm>
            <a:off x="850900" y="5076825"/>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40" name="object 28"/>
          <p:cNvSpPr/>
          <p:nvPr/>
        </p:nvSpPr>
        <p:spPr>
          <a:xfrm>
            <a:off x="5063253" y="5073967"/>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41" name="object 28"/>
          <p:cNvSpPr/>
          <p:nvPr/>
        </p:nvSpPr>
        <p:spPr>
          <a:xfrm>
            <a:off x="5063253" y="5867350"/>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42" name="object 31"/>
          <p:cNvSpPr txBox="1"/>
          <p:nvPr/>
        </p:nvSpPr>
        <p:spPr>
          <a:xfrm>
            <a:off x="1065317" y="2593629"/>
            <a:ext cx="8561186" cy="3919022"/>
          </a:xfrm>
          <a:prstGeom prst="rect">
            <a:avLst/>
          </a:prstGeom>
        </p:spPr>
        <p:txBody>
          <a:bodyPr vert="horz" wrap="square" lIns="0" tIns="0" rIns="0" bIns="0" rtlCol="0">
            <a:spAutoFit/>
          </a:bodyPr>
          <a:lstStyle/>
          <a:p>
            <a:pPr algn="ctr">
              <a:spcBef>
                <a:spcPts val="3800"/>
              </a:spcBef>
            </a:pPr>
            <a:r>
              <a:rPr lang="nl-BE" sz="2500" b="1" spc="-35" dirty="0">
                <a:solidFill>
                  <a:srgbClr val="575756"/>
                </a:solidFill>
                <a:latin typeface="Helvetica"/>
                <a:cs typeface="Helvetica"/>
              </a:rPr>
              <a:t>1. Het klimaat slaat op hol – De klimaatverandering</a:t>
            </a:r>
            <a:endParaRPr sz="2500" dirty="0">
              <a:latin typeface="Helvetica"/>
              <a:cs typeface="Helvetica"/>
            </a:endParaRPr>
          </a:p>
          <a:p>
            <a:pPr marL="635" algn="ctr">
              <a:spcBef>
                <a:spcPts val="3800"/>
              </a:spcBef>
            </a:pPr>
            <a:r>
              <a:rPr lang="nl-BE" sz="2500" b="1" spc="-5" dirty="0">
                <a:solidFill>
                  <a:srgbClr val="575756"/>
                </a:solidFill>
                <a:latin typeface="Helvetica"/>
                <a:cs typeface="Helvetica"/>
              </a:rPr>
              <a:t>2. Energie – Wat doen we ermee?</a:t>
            </a:r>
            <a:endParaRPr sz="2500" dirty="0">
              <a:latin typeface="Helvetica"/>
              <a:cs typeface="Helvetica"/>
            </a:endParaRPr>
          </a:p>
          <a:p>
            <a:pPr algn="ctr">
              <a:spcBef>
                <a:spcPts val="3800"/>
              </a:spcBef>
            </a:pPr>
            <a:r>
              <a:rPr lang="nl-BE" sz="2500" b="1" spc="-5" dirty="0">
                <a:solidFill>
                  <a:srgbClr val="575756"/>
                </a:solidFill>
                <a:latin typeface="Helvetica"/>
                <a:cs typeface="Helvetica"/>
              </a:rPr>
              <a:t>3. Energie – Waar komt het vandaan?</a:t>
            </a:r>
            <a:endParaRPr sz="2500" dirty="0">
              <a:latin typeface="Helvetica"/>
              <a:cs typeface="Helvetica"/>
            </a:endParaRPr>
          </a:p>
          <a:p>
            <a:pPr algn="ctr">
              <a:spcBef>
                <a:spcPts val="3800"/>
              </a:spcBef>
            </a:pPr>
            <a:r>
              <a:rPr lang="nl-BE" sz="2500" b="1" spc="-30" dirty="0">
                <a:solidFill>
                  <a:srgbClr val="575756"/>
                </a:solidFill>
                <a:latin typeface="Helvetica"/>
                <a:cs typeface="Helvetica"/>
              </a:rPr>
              <a:t>4. Elektriciteit – Hoe raakt het tot aan je huis?</a:t>
            </a:r>
          </a:p>
          <a:p>
            <a:pPr algn="ctr">
              <a:spcBef>
                <a:spcPts val="3800"/>
              </a:spcBef>
            </a:pPr>
            <a:r>
              <a:rPr lang="nl-BE" sz="2500" b="1" spc="-30" dirty="0">
                <a:solidFill>
                  <a:srgbClr val="575756"/>
                </a:solidFill>
                <a:latin typeface="Helvetica"/>
                <a:cs typeface="Helvetica"/>
              </a:rPr>
              <a:t>5. Er moet wat veranderen – De energietransitie  </a:t>
            </a:r>
            <a:endParaRPr sz="2500" dirty="0">
              <a:latin typeface="Helvetica"/>
              <a:cs typeface="Helvetica"/>
            </a:endParaRPr>
          </a:p>
        </p:txBody>
      </p:sp>
    </p:spTree>
    <p:extLst>
      <p:ext uri="{BB962C8B-B14F-4D97-AF65-F5344CB8AC3E}">
        <p14:creationId xmlns:p14="http://schemas.microsoft.com/office/powerpoint/2010/main" val="4122867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rgbClr val="E7E3E5"/>
        </a:solidFill>
        <a:effectLst/>
      </p:bgPr>
    </p:bg>
    <p:spTree>
      <p:nvGrpSpPr>
        <p:cNvPr id="1" name=""/>
        <p:cNvGrpSpPr/>
        <p:nvPr/>
      </p:nvGrpSpPr>
      <p:grpSpPr>
        <a:xfrm>
          <a:off x="0" y="0"/>
          <a:ext cx="0" cy="0"/>
          <a:chOff x="0" y="0"/>
          <a:chExt cx="0" cy="0"/>
        </a:xfrm>
      </p:grpSpPr>
      <p:sp>
        <p:nvSpPr>
          <p:cNvPr id="3" name="object 3"/>
          <p:cNvSpPr/>
          <p:nvPr/>
        </p:nvSpPr>
        <p:spPr>
          <a:xfrm>
            <a:off x="2383212" y="2065897"/>
            <a:ext cx="6240088" cy="3428365"/>
          </a:xfrm>
          <a:custGeom>
            <a:avLst/>
            <a:gdLst/>
            <a:ahLst/>
            <a:cxnLst/>
            <a:rect l="l" t="t" r="r" b="b"/>
            <a:pathLst>
              <a:path w="5925820" h="3428365">
                <a:moveTo>
                  <a:pt x="123634" y="0"/>
                </a:moveTo>
                <a:lnTo>
                  <a:pt x="123634" y="123634"/>
                </a:lnTo>
                <a:lnTo>
                  <a:pt x="0" y="123634"/>
                </a:lnTo>
                <a:lnTo>
                  <a:pt x="0" y="3304578"/>
                </a:lnTo>
                <a:lnTo>
                  <a:pt x="123634" y="3304578"/>
                </a:lnTo>
                <a:lnTo>
                  <a:pt x="123634" y="3428212"/>
                </a:lnTo>
                <a:lnTo>
                  <a:pt x="5801944" y="3428212"/>
                </a:lnTo>
                <a:lnTo>
                  <a:pt x="5801944" y="3304578"/>
                </a:lnTo>
                <a:lnTo>
                  <a:pt x="5925578" y="3304578"/>
                </a:lnTo>
                <a:lnTo>
                  <a:pt x="5925578" y="123634"/>
                </a:lnTo>
                <a:lnTo>
                  <a:pt x="5801944" y="123634"/>
                </a:lnTo>
                <a:lnTo>
                  <a:pt x="5801944" y="0"/>
                </a:lnTo>
                <a:lnTo>
                  <a:pt x="123634" y="0"/>
                </a:lnTo>
                <a:close/>
              </a:path>
            </a:pathLst>
          </a:custGeom>
          <a:ln w="69786">
            <a:solidFill>
              <a:schemeClr val="bg1"/>
            </a:solidFill>
          </a:ln>
        </p:spPr>
        <p:txBody>
          <a:bodyPr wrap="square" lIns="0" tIns="0" rIns="0" bIns="0" rtlCol="0"/>
          <a:lstStyle/>
          <a:p>
            <a:endParaRPr/>
          </a:p>
        </p:txBody>
      </p:sp>
      <p:sp>
        <p:nvSpPr>
          <p:cNvPr id="4" name="object 4"/>
          <p:cNvSpPr txBox="1"/>
          <p:nvPr/>
        </p:nvSpPr>
        <p:spPr>
          <a:xfrm>
            <a:off x="4885758" y="3158540"/>
            <a:ext cx="3420155" cy="1384995"/>
          </a:xfrm>
          <a:prstGeom prst="rect">
            <a:avLst/>
          </a:prstGeom>
        </p:spPr>
        <p:txBody>
          <a:bodyPr vert="horz" wrap="square" lIns="0" tIns="0" rIns="0" bIns="0" rtlCol="0">
            <a:spAutoFit/>
          </a:bodyPr>
          <a:lstStyle/>
          <a:p>
            <a:pPr marL="12700" marR="5080" algn="ctr">
              <a:lnSpc>
                <a:spcPct val="100000"/>
              </a:lnSpc>
            </a:pPr>
            <a:r>
              <a:rPr lang="nl-BE" sz="3000" b="1" spc="-40" dirty="0">
                <a:solidFill>
                  <a:srgbClr val="575756"/>
                </a:solidFill>
                <a:latin typeface="Helvetica"/>
                <a:cs typeface="Helvetica"/>
              </a:rPr>
              <a:t>Elektriciteit – Hoe raakt het tot aan je huis?</a:t>
            </a:r>
            <a:endParaRPr sz="3000" dirty="0">
              <a:latin typeface="Helvetica"/>
              <a:cs typeface="Helvetica"/>
            </a:endParaRPr>
          </a:p>
        </p:txBody>
      </p:sp>
      <p:sp>
        <p:nvSpPr>
          <p:cNvPr id="5" name="object 5"/>
          <p:cNvSpPr/>
          <p:nvPr/>
        </p:nvSpPr>
        <p:spPr>
          <a:xfrm>
            <a:off x="5120065" y="2837600"/>
            <a:ext cx="1097280" cy="0"/>
          </a:xfrm>
          <a:custGeom>
            <a:avLst/>
            <a:gdLst/>
            <a:ahLst/>
            <a:cxnLst/>
            <a:rect l="l" t="t" r="r" b="b"/>
            <a:pathLst>
              <a:path w="1097279">
                <a:moveTo>
                  <a:pt x="0" y="0"/>
                </a:moveTo>
                <a:lnTo>
                  <a:pt x="1097127" y="0"/>
                </a:lnTo>
              </a:path>
            </a:pathLst>
          </a:custGeom>
          <a:ln w="69786">
            <a:solidFill>
              <a:schemeClr val="bg1"/>
            </a:solidFill>
          </a:ln>
        </p:spPr>
        <p:txBody>
          <a:bodyPr wrap="square" lIns="0" tIns="0" rIns="0" bIns="0" rtlCol="0"/>
          <a:lstStyle/>
          <a:p>
            <a:endParaRPr/>
          </a:p>
        </p:txBody>
      </p:sp>
      <p:sp>
        <p:nvSpPr>
          <p:cNvPr id="6" name="object 6"/>
          <p:cNvSpPr/>
          <p:nvPr/>
        </p:nvSpPr>
        <p:spPr>
          <a:xfrm>
            <a:off x="6667200" y="2819806"/>
            <a:ext cx="1097280" cy="0"/>
          </a:xfrm>
          <a:custGeom>
            <a:avLst/>
            <a:gdLst/>
            <a:ahLst/>
            <a:cxnLst/>
            <a:rect l="l" t="t" r="r" b="b"/>
            <a:pathLst>
              <a:path w="1097279">
                <a:moveTo>
                  <a:pt x="0" y="0"/>
                </a:moveTo>
                <a:lnTo>
                  <a:pt x="1097127" y="0"/>
                </a:lnTo>
              </a:path>
            </a:pathLst>
          </a:custGeom>
          <a:ln w="69786">
            <a:solidFill>
              <a:schemeClr val="bg1"/>
            </a:solidFill>
          </a:ln>
        </p:spPr>
        <p:txBody>
          <a:bodyPr wrap="square" lIns="0" tIns="0" rIns="0" bIns="0" rtlCol="0"/>
          <a:lstStyle/>
          <a:p>
            <a:endParaRPr/>
          </a:p>
        </p:txBody>
      </p:sp>
      <p:sp>
        <p:nvSpPr>
          <p:cNvPr id="7" name="object 7"/>
          <p:cNvSpPr/>
          <p:nvPr/>
        </p:nvSpPr>
        <p:spPr>
          <a:xfrm>
            <a:off x="6324793" y="2693506"/>
            <a:ext cx="258445" cy="258445"/>
          </a:xfrm>
          <a:custGeom>
            <a:avLst/>
            <a:gdLst/>
            <a:ahLst/>
            <a:cxnLst/>
            <a:rect l="l" t="t" r="r" b="b"/>
            <a:pathLst>
              <a:path w="258445" h="258444">
                <a:moveTo>
                  <a:pt x="129171" y="0"/>
                </a:moveTo>
                <a:lnTo>
                  <a:pt x="78893" y="10151"/>
                </a:lnTo>
                <a:lnTo>
                  <a:pt x="37834" y="37834"/>
                </a:lnTo>
                <a:lnTo>
                  <a:pt x="10151" y="78893"/>
                </a:lnTo>
                <a:lnTo>
                  <a:pt x="0" y="129171"/>
                </a:lnTo>
                <a:lnTo>
                  <a:pt x="10151" y="179449"/>
                </a:lnTo>
                <a:lnTo>
                  <a:pt x="37834" y="220508"/>
                </a:lnTo>
                <a:lnTo>
                  <a:pt x="78893" y="248191"/>
                </a:lnTo>
                <a:lnTo>
                  <a:pt x="129171" y="258343"/>
                </a:lnTo>
                <a:lnTo>
                  <a:pt x="179449" y="248191"/>
                </a:lnTo>
                <a:lnTo>
                  <a:pt x="220508" y="220508"/>
                </a:lnTo>
                <a:lnTo>
                  <a:pt x="248191" y="179449"/>
                </a:lnTo>
                <a:lnTo>
                  <a:pt x="258343" y="129171"/>
                </a:lnTo>
                <a:lnTo>
                  <a:pt x="248191" y="78893"/>
                </a:lnTo>
                <a:lnTo>
                  <a:pt x="220508" y="37834"/>
                </a:lnTo>
                <a:lnTo>
                  <a:pt x="179449" y="10151"/>
                </a:lnTo>
                <a:lnTo>
                  <a:pt x="129171" y="0"/>
                </a:lnTo>
                <a:close/>
              </a:path>
            </a:pathLst>
          </a:custGeom>
          <a:solidFill>
            <a:srgbClr val="FBF5B6"/>
          </a:solidFill>
        </p:spPr>
        <p:txBody>
          <a:bodyPr wrap="square" lIns="0" tIns="0" rIns="0" bIns="0" rtlCol="0"/>
          <a:lstStyle/>
          <a:p>
            <a:endParaRPr dirty="0"/>
          </a:p>
        </p:txBody>
      </p:sp>
      <p:sp>
        <p:nvSpPr>
          <p:cNvPr id="8" name="object 8"/>
          <p:cNvSpPr/>
          <p:nvPr/>
        </p:nvSpPr>
        <p:spPr>
          <a:xfrm>
            <a:off x="6208829" y="2577551"/>
            <a:ext cx="490855" cy="490855"/>
          </a:xfrm>
          <a:custGeom>
            <a:avLst/>
            <a:gdLst/>
            <a:ahLst/>
            <a:cxnLst/>
            <a:rect l="l" t="t" r="r" b="b"/>
            <a:pathLst>
              <a:path w="490854" h="490855">
                <a:moveTo>
                  <a:pt x="245135" y="0"/>
                </a:moveTo>
                <a:lnTo>
                  <a:pt x="195732" y="4979"/>
                </a:lnTo>
                <a:lnTo>
                  <a:pt x="149718" y="19262"/>
                </a:lnTo>
                <a:lnTo>
                  <a:pt x="108078" y="41862"/>
                </a:lnTo>
                <a:lnTo>
                  <a:pt x="71799" y="71794"/>
                </a:lnTo>
                <a:lnTo>
                  <a:pt x="41865" y="108073"/>
                </a:lnTo>
                <a:lnTo>
                  <a:pt x="19264" y="149713"/>
                </a:lnTo>
                <a:lnTo>
                  <a:pt x="4980" y="195729"/>
                </a:lnTo>
                <a:lnTo>
                  <a:pt x="0" y="245135"/>
                </a:lnTo>
                <a:lnTo>
                  <a:pt x="4980" y="294538"/>
                </a:lnTo>
                <a:lnTo>
                  <a:pt x="19264" y="340552"/>
                </a:lnTo>
                <a:lnTo>
                  <a:pt x="41865" y="382191"/>
                </a:lnTo>
                <a:lnTo>
                  <a:pt x="71799" y="418471"/>
                </a:lnTo>
                <a:lnTo>
                  <a:pt x="108078" y="448404"/>
                </a:lnTo>
                <a:lnTo>
                  <a:pt x="149718" y="471006"/>
                </a:lnTo>
                <a:lnTo>
                  <a:pt x="195732" y="485290"/>
                </a:lnTo>
                <a:lnTo>
                  <a:pt x="245135" y="490270"/>
                </a:lnTo>
                <a:lnTo>
                  <a:pt x="294538" y="485290"/>
                </a:lnTo>
                <a:lnTo>
                  <a:pt x="340552" y="471006"/>
                </a:lnTo>
                <a:lnTo>
                  <a:pt x="380588" y="449275"/>
                </a:lnTo>
                <a:lnTo>
                  <a:pt x="241287" y="449275"/>
                </a:lnTo>
                <a:lnTo>
                  <a:pt x="200735" y="445182"/>
                </a:lnTo>
                <a:lnTo>
                  <a:pt x="162942" y="433446"/>
                </a:lnTo>
                <a:lnTo>
                  <a:pt x="128742" y="414883"/>
                </a:lnTo>
                <a:lnTo>
                  <a:pt x="98971" y="390309"/>
                </a:lnTo>
                <a:lnTo>
                  <a:pt x="74396" y="360535"/>
                </a:lnTo>
                <a:lnTo>
                  <a:pt x="55833" y="326329"/>
                </a:lnTo>
                <a:lnTo>
                  <a:pt x="44098" y="288528"/>
                </a:lnTo>
                <a:lnTo>
                  <a:pt x="40005" y="247967"/>
                </a:lnTo>
                <a:lnTo>
                  <a:pt x="44098" y="207413"/>
                </a:lnTo>
                <a:lnTo>
                  <a:pt x="55833" y="169614"/>
                </a:lnTo>
                <a:lnTo>
                  <a:pt x="74396" y="135407"/>
                </a:lnTo>
                <a:lnTo>
                  <a:pt x="98971" y="105625"/>
                </a:lnTo>
                <a:lnTo>
                  <a:pt x="128752" y="81051"/>
                </a:lnTo>
                <a:lnTo>
                  <a:pt x="162960" y="62490"/>
                </a:lnTo>
                <a:lnTo>
                  <a:pt x="200758" y="50758"/>
                </a:lnTo>
                <a:lnTo>
                  <a:pt x="241312" y="46672"/>
                </a:lnTo>
                <a:lnTo>
                  <a:pt x="388021" y="46672"/>
                </a:lnTo>
                <a:lnTo>
                  <a:pt x="382191" y="41862"/>
                </a:lnTo>
                <a:lnTo>
                  <a:pt x="340552" y="19262"/>
                </a:lnTo>
                <a:lnTo>
                  <a:pt x="294538" y="4979"/>
                </a:lnTo>
                <a:lnTo>
                  <a:pt x="245135" y="0"/>
                </a:lnTo>
                <a:close/>
              </a:path>
              <a:path w="490854" h="490855">
                <a:moveTo>
                  <a:pt x="388021" y="46672"/>
                </a:moveTo>
                <a:lnTo>
                  <a:pt x="241312" y="46672"/>
                </a:lnTo>
                <a:lnTo>
                  <a:pt x="281889" y="50765"/>
                </a:lnTo>
                <a:lnTo>
                  <a:pt x="319682" y="62499"/>
                </a:lnTo>
                <a:lnTo>
                  <a:pt x="353882" y="81058"/>
                </a:lnTo>
                <a:lnTo>
                  <a:pt x="383654" y="105625"/>
                </a:lnTo>
                <a:lnTo>
                  <a:pt x="408228" y="135407"/>
                </a:lnTo>
                <a:lnTo>
                  <a:pt x="426791" y="169614"/>
                </a:lnTo>
                <a:lnTo>
                  <a:pt x="438527" y="207413"/>
                </a:lnTo>
                <a:lnTo>
                  <a:pt x="442620" y="247967"/>
                </a:lnTo>
                <a:lnTo>
                  <a:pt x="438527" y="288528"/>
                </a:lnTo>
                <a:lnTo>
                  <a:pt x="426791" y="326329"/>
                </a:lnTo>
                <a:lnTo>
                  <a:pt x="408228" y="360535"/>
                </a:lnTo>
                <a:lnTo>
                  <a:pt x="383654" y="390309"/>
                </a:lnTo>
                <a:lnTo>
                  <a:pt x="353874" y="414885"/>
                </a:lnTo>
                <a:lnTo>
                  <a:pt x="319670" y="433450"/>
                </a:lnTo>
                <a:lnTo>
                  <a:pt x="281871" y="445187"/>
                </a:lnTo>
                <a:lnTo>
                  <a:pt x="241312" y="449275"/>
                </a:lnTo>
                <a:lnTo>
                  <a:pt x="380588" y="449275"/>
                </a:lnTo>
                <a:lnTo>
                  <a:pt x="418471" y="418471"/>
                </a:lnTo>
                <a:lnTo>
                  <a:pt x="448404" y="382191"/>
                </a:lnTo>
                <a:lnTo>
                  <a:pt x="471006" y="340552"/>
                </a:lnTo>
                <a:lnTo>
                  <a:pt x="485290" y="294538"/>
                </a:lnTo>
                <a:lnTo>
                  <a:pt x="490270" y="245135"/>
                </a:lnTo>
                <a:lnTo>
                  <a:pt x="485290" y="195729"/>
                </a:lnTo>
                <a:lnTo>
                  <a:pt x="471006" y="149713"/>
                </a:lnTo>
                <a:lnTo>
                  <a:pt x="448404" y="108073"/>
                </a:lnTo>
                <a:lnTo>
                  <a:pt x="418471" y="71794"/>
                </a:lnTo>
                <a:lnTo>
                  <a:pt x="388021" y="46672"/>
                </a:lnTo>
                <a:close/>
              </a:path>
            </a:pathLst>
          </a:custGeom>
          <a:solidFill>
            <a:srgbClr val="E6E3E4"/>
          </a:solidFill>
        </p:spPr>
        <p:txBody>
          <a:bodyPr wrap="square" lIns="0" tIns="0" rIns="0" bIns="0" rtlCol="0"/>
          <a:lstStyle/>
          <a:p>
            <a:endParaRPr/>
          </a:p>
        </p:txBody>
      </p:sp>
      <p:sp>
        <p:nvSpPr>
          <p:cNvPr id="9" name="object 9"/>
          <p:cNvSpPr/>
          <p:nvPr/>
        </p:nvSpPr>
        <p:spPr>
          <a:xfrm>
            <a:off x="6248144" y="2616851"/>
            <a:ext cx="412115" cy="412115"/>
          </a:xfrm>
          <a:custGeom>
            <a:avLst/>
            <a:gdLst/>
            <a:ahLst/>
            <a:cxnLst/>
            <a:rect l="l" t="t" r="r" b="b"/>
            <a:pathLst>
              <a:path w="412115" h="412114">
                <a:moveTo>
                  <a:pt x="205816" y="0"/>
                </a:moveTo>
                <a:lnTo>
                  <a:pt x="164353" y="4185"/>
                </a:lnTo>
                <a:lnTo>
                  <a:pt x="125707" y="16184"/>
                </a:lnTo>
                <a:lnTo>
                  <a:pt x="90733" y="35163"/>
                </a:lnTo>
                <a:lnTo>
                  <a:pt x="60286" y="60286"/>
                </a:lnTo>
                <a:lnTo>
                  <a:pt x="35161" y="90734"/>
                </a:lnTo>
                <a:lnTo>
                  <a:pt x="16179" y="125709"/>
                </a:lnTo>
                <a:lnTo>
                  <a:pt x="4179" y="164358"/>
                </a:lnTo>
                <a:lnTo>
                  <a:pt x="0" y="205828"/>
                </a:lnTo>
                <a:lnTo>
                  <a:pt x="4179" y="247298"/>
                </a:lnTo>
                <a:lnTo>
                  <a:pt x="16179" y="285948"/>
                </a:lnTo>
                <a:lnTo>
                  <a:pt x="35161" y="320923"/>
                </a:lnTo>
                <a:lnTo>
                  <a:pt x="60286" y="351370"/>
                </a:lnTo>
                <a:lnTo>
                  <a:pt x="90733" y="376494"/>
                </a:lnTo>
                <a:lnTo>
                  <a:pt x="125707" y="395473"/>
                </a:lnTo>
                <a:lnTo>
                  <a:pt x="164353" y="407472"/>
                </a:lnTo>
                <a:lnTo>
                  <a:pt x="205816" y="411657"/>
                </a:lnTo>
                <a:lnTo>
                  <a:pt x="247286" y="407472"/>
                </a:lnTo>
                <a:lnTo>
                  <a:pt x="285935" y="395473"/>
                </a:lnTo>
                <a:lnTo>
                  <a:pt x="310548" y="382117"/>
                </a:lnTo>
                <a:lnTo>
                  <a:pt x="205816" y="382117"/>
                </a:lnTo>
                <a:lnTo>
                  <a:pt x="170280" y="378533"/>
                </a:lnTo>
                <a:lnTo>
                  <a:pt x="107271" y="352015"/>
                </a:lnTo>
                <a:lnTo>
                  <a:pt x="59635" y="304380"/>
                </a:lnTo>
                <a:lnTo>
                  <a:pt x="33118" y="241371"/>
                </a:lnTo>
                <a:lnTo>
                  <a:pt x="29540" y="205828"/>
                </a:lnTo>
                <a:lnTo>
                  <a:pt x="33118" y="170285"/>
                </a:lnTo>
                <a:lnTo>
                  <a:pt x="59635" y="107277"/>
                </a:lnTo>
                <a:lnTo>
                  <a:pt x="107271" y="59642"/>
                </a:lnTo>
                <a:lnTo>
                  <a:pt x="170280" y="33124"/>
                </a:lnTo>
                <a:lnTo>
                  <a:pt x="205816" y="29540"/>
                </a:lnTo>
                <a:lnTo>
                  <a:pt x="310548" y="29540"/>
                </a:lnTo>
                <a:lnTo>
                  <a:pt x="285935" y="16184"/>
                </a:lnTo>
                <a:lnTo>
                  <a:pt x="247286" y="4185"/>
                </a:lnTo>
                <a:lnTo>
                  <a:pt x="205816" y="0"/>
                </a:lnTo>
                <a:close/>
              </a:path>
              <a:path w="412115" h="412114">
                <a:moveTo>
                  <a:pt x="310548" y="29540"/>
                </a:moveTo>
                <a:lnTo>
                  <a:pt x="205816" y="29540"/>
                </a:lnTo>
                <a:lnTo>
                  <a:pt x="241359" y="33124"/>
                </a:lnTo>
                <a:lnTo>
                  <a:pt x="274437" y="43391"/>
                </a:lnTo>
                <a:lnTo>
                  <a:pt x="330466" y="81178"/>
                </a:lnTo>
                <a:lnTo>
                  <a:pt x="368253" y="137207"/>
                </a:lnTo>
                <a:lnTo>
                  <a:pt x="382104" y="205828"/>
                </a:lnTo>
                <a:lnTo>
                  <a:pt x="378520" y="241371"/>
                </a:lnTo>
                <a:lnTo>
                  <a:pt x="352002" y="304380"/>
                </a:lnTo>
                <a:lnTo>
                  <a:pt x="304367" y="352015"/>
                </a:lnTo>
                <a:lnTo>
                  <a:pt x="241359" y="378533"/>
                </a:lnTo>
                <a:lnTo>
                  <a:pt x="205816" y="382117"/>
                </a:lnTo>
                <a:lnTo>
                  <a:pt x="310548" y="382117"/>
                </a:lnTo>
                <a:lnTo>
                  <a:pt x="351358" y="351370"/>
                </a:lnTo>
                <a:lnTo>
                  <a:pt x="376481" y="320923"/>
                </a:lnTo>
                <a:lnTo>
                  <a:pt x="395460" y="285948"/>
                </a:lnTo>
                <a:lnTo>
                  <a:pt x="407459" y="247298"/>
                </a:lnTo>
                <a:lnTo>
                  <a:pt x="411645" y="205828"/>
                </a:lnTo>
                <a:lnTo>
                  <a:pt x="407459" y="164358"/>
                </a:lnTo>
                <a:lnTo>
                  <a:pt x="395460" y="125709"/>
                </a:lnTo>
                <a:lnTo>
                  <a:pt x="376481" y="90734"/>
                </a:lnTo>
                <a:lnTo>
                  <a:pt x="351358" y="60286"/>
                </a:lnTo>
                <a:lnTo>
                  <a:pt x="320910" y="35163"/>
                </a:lnTo>
                <a:lnTo>
                  <a:pt x="310548" y="29540"/>
                </a:lnTo>
                <a:close/>
              </a:path>
            </a:pathLst>
          </a:custGeom>
          <a:solidFill>
            <a:srgbClr val="575756"/>
          </a:solidFill>
        </p:spPr>
        <p:txBody>
          <a:bodyPr wrap="square" lIns="0" tIns="0" rIns="0" bIns="0" rtlCol="0"/>
          <a:lstStyle/>
          <a:p>
            <a:endParaRPr/>
          </a:p>
        </p:txBody>
      </p:sp>
      <p:sp>
        <p:nvSpPr>
          <p:cNvPr id="10" name="object 10"/>
          <p:cNvSpPr/>
          <p:nvPr/>
        </p:nvSpPr>
        <p:spPr>
          <a:xfrm>
            <a:off x="6579236" y="2706985"/>
            <a:ext cx="61594" cy="41275"/>
          </a:xfrm>
          <a:custGeom>
            <a:avLst/>
            <a:gdLst/>
            <a:ahLst/>
            <a:cxnLst/>
            <a:rect l="l" t="t" r="r" b="b"/>
            <a:pathLst>
              <a:path w="61595" h="41275">
                <a:moveTo>
                  <a:pt x="47434" y="0"/>
                </a:moveTo>
                <a:lnTo>
                  <a:pt x="0" y="30924"/>
                </a:lnTo>
                <a:lnTo>
                  <a:pt x="5321" y="41135"/>
                </a:lnTo>
                <a:lnTo>
                  <a:pt x="61264" y="22148"/>
                </a:lnTo>
                <a:lnTo>
                  <a:pt x="57512" y="15116"/>
                </a:lnTo>
                <a:lnTo>
                  <a:pt x="54821" y="10464"/>
                </a:lnTo>
                <a:lnTo>
                  <a:pt x="51893" y="6118"/>
                </a:lnTo>
                <a:lnTo>
                  <a:pt x="47434" y="0"/>
                </a:lnTo>
                <a:close/>
              </a:path>
            </a:pathLst>
          </a:custGeom>
          <a:solidFill>
            <a:srgbClr val="FAEB41"/>
          </a:solidFill>
        </p:spPr>
        <p:txBody>
          <a:bodyPr wrap="square" lIns="0" tIns="0" rIns="0" bIns="0" rtlCol="0"/>
          <a:lstStyle/>
          <a:p>
            <a:endParaRPr/>
          </a:p>
        </p:txBody>
      </p:sp>
      <p:sp>
        <p:nvSpPr>
          <p:cNvPr id="11" name="object 11"/>
          <p:cNvSpPr/>
          <p:nvPr/>
        </p:nvSpPr>
        <p:spPr>
          <a:xfrm>
            <a:off x="6268312" y="2707140"/>
            <a:ext cx="62230" cy="41275"/>
          </a:xfrm>
          <a:custGeom>
            <a:avLst/>
            <a:gdLst/>
            <a:ahLst/>
            <a:cxnLst/>
            <a:rect l="l" t="t" r="r" b="b"/>
            <a:pathLst>
              <a:path w="62229" h="41275">
                <a:moveTo>
                  <a:pt x="13843" y="0"/>
                </a:moveTo>
                <a:lnTo>
                  <a:pt x="9383" y="6118"/>
                </a:lnTo>
                <a:lnTo>
                  <a:pt x="6454" y="10466"/>
                </a:lnTo>
                <a:lnTo>
                  <a:pt x="3759" y="15121"/>
                </a:lnTo>
                <a:lnTo>
                  <a:pt x="0" y="22161"/>
                </a:lnTo>
                <a:lnTo>
                  <a:pt x="57327" y="41135"/>
                </a:lnTo>
                <a:lnTo>
                  <a:pt x="61849" y="31292"/>
                </a:lnTo>
                <a:lnTo>
                  <a:pt x="13843" y="0"/>
                </a:lnTo>
                <a:close/>
              </a:path>
            </a:pathLst>
          </a:custGeom>
          <a:solidFill>
            <a:srgbClr val="FAEB41"/>
          </a:solidFill>
        </p:spPr>
        <p:txBody>
          <a:bodyPr wrap="square" lIns="0" tIns="0" rIns="0" bIns="0" rtlCol="0"/>
          <a:lstStyle/>
          <a:p>
            <a:endParaRPr/>
          </a:p>
        </p:txBody>
      </p:sp>
      <p:sp>
        <p:nvSpPr>
          <p:cNvPr id="12" name="object 12"/>
          <p:cNvSpPr/>
          <p:nvPr/>
        </p:nvSpPr>
        <p:spPr>
          <a:xfrm>
            <a:off x="6545036" y="2656902"/>
            <a:ext cx="50800" cy="46355"/>
          </a:xfrm>
          <a:custGeom>
            <a:avLst/>
            <a:gdLst/>
            <a:ahLst/>
            <a:cxnLst/>
            <a:rect l="l" t="t" r="r" b="b"/>
            <a:pathLst>
              <a:path w="50800" h="46355">
                <a:moveTo>
                  <a:pt x="32562" y="0"/>
                </a:moveTo>
                <a:lnTo>
                  <a:pt x="0" y="39674"/>
                </a:lnTo>
                <a:lnTo>
                  <a:pt x="7391" y="46291"/>
                </a:lnTo>
                <a:lnTo>
                  <a:pt x="50393" y="14808"/>
                </a:lnTo>
                <a:lnTo>
                  <a:pt x="41998" y="6769"/>
                </a:lnTo>
                <a:lnTo>
                  <a:pt x="32562" y="0"/>
                </a:lnTo>
                <a:close/>
              </a:path>
            </a:pathLst>
          </a:custGeom>
          <a:solidFill>
            <a:srgbClr val="FAEB41"/>
          </a:solidFill>
        </p:spPr>
        <p:txBody>
          <a:bodyPr wrap="square" lIns="0" tIns="0" rIns="0" bIns="0" rtlCol="0"/>
          <a:lstStyle/>
          <a:p>
            <a:endParaRPr/>
          </a:p>
        </p:txBody>
      </p:sp>
      <p:sp>
        <p:nvSpPr>
          <p:cNvPr id="13" name="object 13"/>
          <p:cNvSpPr/>
          <p:nvPr/>
        </p:nvSpPr>
        <p:spPr>
          <a:xfrm>
            <a:off x="6305802" y="2659830"/>
            <a:ext cx="51435" cy="48260"/>
          </a:xfrm>
          <a:custGeom>
            <a:avLst/>
            <a:gdLst/>
            <a:ahLst/>
            <a:cxnLst/>
            <a:rect l="l" t="t" r="r" b="b"/>
            <a:pathLst>
              <a:path w="51435" h="48260">
                <a:moveTo>
                  <a:pt x="18249" y="0"/>
                </a:moveTo>
                <a:lnTo>
                  <a:pt x="8813" y="6769"/>
                </a:lnTo>
                <a:lnTo>
                  <a:pt x="0" y="15316"/>
                </a:lnTo>
                <a:lnTo>
                  <a:pt x="44373" y="47942"/>
                </a:lnTo>
                <a:lnTo>
                  <a:pt x="51079" y="40678"/>
                </a:lnTo>
                <a:lnTo>
                  <a:pt x="18249" y="0"/>
                </a:lnTo>
                <a:close/>
              </a:path>
            </a:pathLst>
          </a:custGeom>
          <a:solidFill>
            <a:srgbClr val="FAEB41"/>
          </a:solidFill>
        </p:spPr>
        <p:txBody>
          <a:bodyPr wrap="square" lIns="0" tIns="0" rIns="0" bIns="0" rtlCol="0"/>
          <a:lstStyle/>
          <a:p>
            <a:endParaRPr/>
          </a:p>
        </p:txBody>
      </p:sp>
      <p:sp>
        <p:nvSpPr>
          <p:cNvPr id="14" name="object 14"/>
          <p:cNvSpPr/>
          <p:nvPr/>
        </p:nvSpPr>
        <p:spPr>
          <a:xfrm>
            <a:off x="6496014" y="2624802"/>
            <a:ext cx="39370" cy="46355"/>
          </a:xfrm>
          <a:custGeom>
            <a:avLst/>
            <a:gdLst/>
            <a:ahLst/>
            <a:cxnLst/>
            <a:rect l="l" t="t" r="r" b="b"/>
            <a:pathLst>
              <a:path w="39370" h="46355">
                <a:moveTo>
                  <a:pt x="18440" y="0"/>
                </a:moveTo>
                <a:lnTo>
                  <a:pt x="0" y="41706"/>
                </a:lnTo>
                <a:lnTo>
                  <a:pt x="8369" y="46177"/>
                </a:lnTo>
                <a:lnTo>
                  <a:pt x="38862" y="8216"/>
                </a:lnTo>
                <a:lnTo>
                  <a:pt x="28943" y="3898"/>
                </a:lnTo>
                <a:lnTo>
                  <a:pt x="18440" y="0"/>
                </a:lnTo>
                <a:close/>
              </a:path>
            </a:pathLst>
          </a:custGeom>
          <a:solidFill>
            <a:srgbClr val="FAEB41"/>
          </a:solidFill>
        </p:spPr>
        <p:txBody>
          <a:bodyPr wrap="square" lIns="0" tIns="0" rIns="0" bIns="0" rtlCol="0"/>
          <a:lstStyle/>
          <a:p>
            <a:endParaRPr/>
          </a:p>
        </p:txBody>
      </p:sp>
      <p:sp>
        <p:nvSpPr>
          <p:cNvPr id="15" name="object 15"/>
          <p:cNvSpPr/>
          <p:nvPr/>
        </p:nvSpPr>
        <p:spPr>
          <a:xfrm>
            <a:off x="6364532" y="2626248"/>
            <a:ext cx="40640" cy="46990"/>
          </a:xfrm>
          <a:custGeom>
            <a:avLst/>
            <a:gdLst/>
            <a:ahLst/>
            <a:cxnLst/>
            <a:rect l="l" t="t" r="r" b="b"/>
            <a:pathLst>
              <a:path w="40639" h="46989">
                <a:moveTo>
                  <a:pt x="21437" y="0"/>
                </a:moveTo>
                <a:lnTo>
                  <a:pt x="11074" y="2870"/>
                </a:lnTo>
                <a:lnTo>
                  <a:pt x="0" y="7924"/>
                </a:lnTo>
                <a:lnTo>
                  <a:pt x="31648" y="46735"/>
                </a:lnTo>
                <a:lnTo>
                  <a:pt x="40017" y="42265"/>
                </a:lnTo>
                <a:lnTo>
                  <a:pt x="21437" y="0"/>
                </a:lnTo>
                <a:close/>
              </a:path>
            </a:pathLst>
          </a:custGeom>
          <a:solidFill>
            <a:srgbClr val="FAEB41"/>
          </a:solidFill>
        </p:spPr>
        <p:txBody>
          <a:bodyPr wrap="square" lIns="0" tIns="0" rIns="0" bIns="0" rtlCol="0"/>
          <a:lstStyle/>
          <a:p>
            <a:endParaRPr/>
          </a:p>
        </p:txBody>
      </p:sp>
      <p:sp>
        <p:nvSpPr>
          <p:cNvPr id="16" name="object 16"/>
          <p:cNvSpPr/>
          <p:nvPr/>
        </p:nvSpPr>
        <p:spPr>
          <a:xfrm>
            <a:off x="6434669" y="2615384"/>
            <a:ext cx="26034" cy="48895"/>
          </a:xfrm>
          <a:custGeom>
            <a:avLst/>
            <a:gdLst/>
            <a:ahLst/>
            <a:cxnLst/>
            <a:rect l="l" t="t" r="r" b="b"/>
            <a:pathLst>
              <a:path w="26035" h="48894">
                <a:moveTo>
                  <a:pt x="14946" y="0"/>
                </a:moveTo>
                <a:lnTo>
                  <a:pt x="9178" y="254"/>
                </a:lnTo>
                <a:lnTo>
                  <a:pt x="0" y="998"/>
                </a:lnTo>
                <a:lnTo>
                  <a:pt x="9804" y="48534"/>
                </a:lnTo>
                <a:lnTo>
                  <a:pt x="19113" y="48458"/>
                </a:lnTo>
                <a:lnTo>
                  <a:pt x="25996" y="935"/>
                </a:lnTo>
                <a:lnTo>
                  <a:pt x="19739" y="228"/>
                </a:lnTo>
                <a:lnTo>
                  <a:pt x="14946" y="0"/>
                </a:lnTo>
                <a:close/>
              </a:path>
            </a:pathLst>
          </a:custGeom>
          <a:solidFill>
            <a:srgbClr val="FAEB41"/>
          </a:solidFill>
        </p:spPr>
        <p:txBody>
          <a:bodyPr wrap="square" lIns="0" tIns="0" rIns="0" bIns="0" rtlCol="0"/>
          <a:lstStyle/>
          <a:p>
            <a:endParaRPr/>
          </a:p>
        </p:txBody>
      </p:sp>
      <p:sp>
        <p:nvSpPr>
          <p:cNvPr id="17" name="object 17"/>
          <p:cNvSpPr txBox="1"/>
          <p:nvPr/>
        </p:nvSpPr>
        <p:spPr>
          <a:xfrm>
            <a:off x="6333031" y="2574173"/>
            <a:ext cx="766269" cy="469359"/>
          </a:xfrm>
          <a:prstGeom prst="rect">
            <a:avLst/>
          </a:prstGeom>
        </p:spPr>
        <p:txBody>
          <a:bodyPr vert="horz" wrap="square" lIns="0" tIns="0" rIns="0" bIns="0" rtlCol="0">
            <a:spAutoFit/>
          </a:bodyPr>
          <a:lstStyle/>
          <a:p>
            <a:pPr marL="12700">
              <a:lnSpc>
                <a:spcPct val="100000"/>
              </a:lnSpc>
            </a:pPr>
            <a:r>
              <a:rPr lang="nl-BE" sz="3050" b="1" spc="5" dirty="0">
                <a:solidFill>
                  <a:srgbClr val="575756"/>
                </a:solidFill>
                <a:latin typeface="Helvetica"/>
                <a:cs typeface="Helvetica"/>
              </a:rPr>
              <a:t>4</a:t>
            </a:r>
            <a:endParaRPr sz="3050" dirty="0">
              <a:latin typeface="Helvetica"/>
              <a:cs typeface="Helvetica"/>
            </a:endParaRPr>
          </a:p>
        </p:txBody>
      </p:sp>
      <p:grpSp>
        <p:nvGrpSpPr>
          <p:cNvPr id="22" name="Groeperen 21"/>
          <p:cNvGrpSpPr/>
          <p:nvPr/>
        </p:nvGrpSpPr>
        <p:grpSpPr>
          <a:xfrm>
            <a:off x="241300" y="200025"/>
            <a:ext cx="609600" cy="609600"/>
            <a:chOff x="317500" y="6448425"/>
            <a:chExt cx="609600" cy="609600"/>
          </a:xfrm>
        </p:grpSpPr>
        <p:sp>
          <p:nvSpPr>
            <p:cNvPr id="19" name="object 9">
              <a:hlinkClick r:id="rId3" action="ppaction://hlinksldjump"/>
            </p:cNvPr>
            <p:cNvSpPr/>
            <p:nvPr/>
          </p:nvSpPr>
          <p:spPr>
            <a:xfrm>
              <a:off x="317500" y="6448425"/>
              <a:ext cx="609600" cy="609600"/>
            </a:xfrm>
            <a:custGeom>
              <a:avLst/>
              <a:gdLst/>
              <a:ahLst/>
              <a:cxnLst/>
              <a:rect l="l" t="t" r="r" b="b"/>
              <a:pathLst>
                <a:path w="1266189" h="1266189">
                  <a:moveTo>
                    <a:pt x="633006" y="0"/>
                  </a:moveTo>
                  <a:lnTo>
                    <a:pt x="585764" y="1736"/>
                  </a:lnTo>
                  <a:lnTo>
                    <a:pt x="539466" y="6863"/>
                  </a:lnTo>
                  <a:lnTo>
                    <a:pt x="494233" y="15259"/>
                  </a:lnTo>
                  <a:lnTo>
                    <a:pt x="450188" y="26801"/>
                  </a:lnTo>
                  <a:lnTo>
                    <a:pt x="407452" y="41367"/>
                  </a:lnTo>
                  <a:lnTo>
                    <a:pt x="366149" y="58834"/>
                  </a:lnTo>
                  <a:lnTo>
                    <a:pt x="326401" y="79080"/>
                  </a:lnTo>
                  <a:lnTo>
                    <a:pt x="288330" y="101982"/>
                  </a:lnTo>
                  <a:lnTo>
                    <a:pt x="252059" y="127419"/>
                  </a:lnTo>
                  <a:lnTo>
                    <a:pt x="217710" y="155267"/>
                  </a:lnTo>
                  <a:lnTo>
                    <a:pt x="185405" y="185405"/>
                  </a:lnTo>
                  <a:lnTo>
                    <a:pt x="155267" y="217710"/>
                  </a:lnTo>
                  <a:lnTo>
                    <a:pt x="127419" y="252059"/>
                  </a:lnTo>
                  <a:lnTo>
                    <a:pt x="101982" y="288330"/>
                  </a:lnTo>
                  <a:lnTo>
                    <a:pt x="79080" y="326401"/>
                  </a:lnTo>
                  <a:lnTo>
                    <a:pt x="58834" y="366149"/>
                  </a:lnTo>
                  <a:lnTo>
                    <a:pt x="41367" y="407452"/>
                  </a:lnTo>
                  <a:lnTo>
                    <a:pt x="26801" y="450188"/>
                  </a:lnTo>
                  <a:lnTo>
                    <a:pt x="15259" y="494233"/>
                  </a:lnTo>
                  <a:lnTo>
                    <a:pt x="6863" y="539466"/>
                  </a:lnTo>
                  <a:lnTo>
                    <a:pt x="1736" y="585764"/>
                  </a:lnTo>
                  <a:lnTo>
                    <a:pt x="0" y="633006"/>
                  </a:lnTo>
                  <a:lnTo>
                    <a:pt x="1736" y="680248"/>
                  </a:lnTo>
                  <a:lnTo>
                    <a:pt x="6863" y="726548"/>
                  </a:lnTo>
                  <a:lnTo>
                    <a:pt x="15259" y="771782"/>
                  </a:lnTo>
                  <a:lnTo>
                    <a:pt x="26801" y="815828"/>
                  </a:lnTo>
                  <a:lnTo>
                    <a:pt x="41367" y="858564"/>
                  </a:lnTo>
                  <a:lnTo>
                    <a:pt x="58834" y="899868"/>
                  </a:lnTo>
                  <a:lnTo>
                    <a:pt x="79080" y="939616"/>
                  </a:lnTo>
                  <a:lnTo>
                    <a:pt x="101982" y="977687"/>
                  </a:lnTo>
                  <a:lnTo>
                    <a:pt x="127419" y="1013958"/>
                  </a:lnTo>
                  <a:lnTo>
                    <a:pt x="155267" y="1048307"/>
                  </a:lnTo>
                  <a:lnTo>
                    <a:pt x="185405" y="1080611"/>
                  </a:lnTo>
                  <a:lnTo>
                    <a:pt x="217710" y="1110748"/>
                  </a:lnTo>
                  <a:lnTo>
                    <a:pt x="252059" y="1138596"/>
                  </a:lnTo>
                  <a:lnTo>
                    <a:pt x="288330" y="1164032"/>
                  </a:lnTo>
                  <a:lnTo>
                    <a:pt x="326401" y="1186934"/>
                  </a:lnTo>
                  <a:lnTo>
                    <a:pt x="366149" y="1207179"/>
                  </a:lnTo>
                  <a:lnTo>
                    <a:pt x="407452" y="1224646"/>
                  </a:lnTo>
                  <a:lnTo>
                    <a:pt x="450188" y="1239211"/>
                  </a:lnTo>
                  <a:lnTo>
                    <a:pt x="494233" y="1250753"/>
                  </a:lnTo>
                  <a:lnTo>
                    <a:pt x="539466" y="1259148"/>
                  </a:lnTo>
                  <a:lnTo>
                    <a:pt x="585764" y="1264275"/>
                  </a:lnTo>
                  <a:lnTo>
                    <a:pt x="633006" y="1266012"/>
                  </a:lnTo>
                  <a:lnTo>
                    <a:pt x="680247" y="1264275"/>
                  </a:lnTo>
                  <a:lnTo>
                    <a:pt x="726545" y="1259148"/>
                  </a:lnTo>
                  <a:lnTo>
                    <a:pt x="771778" y="1250753"/>
                  </a:lnTo>
                  <a:lnTo>
                    <a:pt x="815824" y="1239211"/>
                  </a:lnTo>
                  <a:lnTo>
                    <a:pt x="858559" y="1224646"/>
                  </a:lnTo>
                  <a:lnTo>
                    <a:pt x="899862" y="1207179"/>
                  </a:lnTo>
                  <a:lnTo>
                    <a:pt x="939610" y="1186934"/>
                  </a:lnTo>
                  <a:lnTo>
                    <a:pt x="977681" y="1164032"/>
                  </a:lnTo>
                  <a:lnTo>
                    <a:pt x="1013952" y="1138596"/>
                  </a:lnTo>
                  <a:lnTo>
                    <a:pt x="1048301" y="1110748"/>
                  </a:lnTo>
                  <a:lnTo>
                    <a:pt x="1080606" y="1080611"/>
                  </a:lnTo>
                  <a:lnTo>
                    <a:pt x="1110744" y="1048307"/>
                  </a:lnTo>
                  <a:lnTo>
                    <a:pt x="1138592" y="1013958"/>
                  </a:lnTo>
                  <a:lnTo>
                    <a:pt x="1164029" y="977687"/>
                  </a:lnTo>
                  <a:lnTo>
                    <a:pt x="1186931" y="939616"/>
                  </a:lnTo>
                  <a:lnTo>
                    <a:pt x="1207177" y="899868"/>
                  </a:lnTo>
                  <a:lnTo>
                    <a:pt x="1224645" y="858564"/>
                  </a:lnTo>
                  <a:lnTo>
                    <a:pt x="1239210" y="815828"/>
                  </a:lnTo>
                  <a:lnTo>
                    <a:pt x="1250752" y="771782"/>
                  </a:lnTo>
                  <a:lnTo>
                    <a:pt x="1259148" y="726548"/>
                  </a:lnTo>
                  <a:lnTo>
                    <a:pt x="1264275" y="680248"/>
                  </a:lnTo>
                  <a:lnTo>
                    <a:pt x="1266012" y="633006"/>
                  </a:lnTo>
                  <a:lnTo>
                    <a:pt x="1264275" y="585764"/>
                  </a:lnTo>
                  <a:lnTo>
                    <a:pt x="1259148" y="539466"/>
                  </a:lnTo>
                  <a:lnTo>
                    <a:pt x="1250752" y="494233"/>
                  </a:lnTo>
                  <a:lnTo>
                    <a:pt x="1239210" y="450188"/>
                  </a:lnTo>
                  <a:lnTo>
                    <a:pt x="1224645" y="407452"/>
                  </a:lnTo>
                  <a:lnTo>
                    <a:pt x="1207177" y="366149"/>
                  </a:lnTo>
                  <a:lnTo>
                    <a:pt x="1186931" y="326401"/>
                  </a:lnTo>
                  <a:lnTo>
                    <a:pt x="1164029" y="288330"/>
                  </a:lnTo>
                  <a:lnTo>
                    <a:pt x="1138592" y="252059"/>
                  </a:lnTo>
                  <a:lnTo>
                    <a:pt x="1110744" y="217710"/>
                  </a:lnTo>
                  <a:lnTo>
                    <a:pt x="1080606" y="185405"/>
                  </a:lnTo>
                  <a:lnTo>
                    <a:pt x="1048301" y="155267"/>
                  </a:lnTo>
                  <a:lnTo>
                    <a:pt x="1013952" y="127419"/>
                  </a:lnTo>
                  <a:lnTo>
                    <a:pt x="977681" y="101982"/>
                  </a:lnTo>
                  <a:lnTo>
                    <a:pt x="939610" y="79080"/>
                  </a:lnTo>
                  <a:lnTo>
                    <a:pt x="899862" y="58834"/>
                  </a:lnTo>
                  <a:lnTo>
                    <a:pt x="858559" y="41367"/>
                  </a:lnTo>
                  <a:lnTo>
                    <a:pt x="815824" y="26801"/>
                  </a:lnTo>
                  <a:lnTo>
                    <a:pt x="771778" y="15259"/>
                  </a:lnTo>
                  <a:lnTo>
                    <a:pt x="726545" y="6863"/>
                  </a:lnTo>
                  <a:lnTo>
                    <a:pt x="680247" y="1736"/>
                  </a:lnTo>
                  <a:lnTo>
                    <a:pt x="633006" y="0"/>
                  </a:lnTo>
                  <a:close/>
                </a:path>
              </a:pathLst>
            </a:custGeom>
            <a:solidFill>
              <a:srgbClr val="FFED00"/>
            </a:solidFill>
          </p:spPr>
          <p:txBody>
            <a:bodyPr wrap="square" lIns="0" tIns="0" rIns="0" bIns="0" rtlCol="0"/>
            <a:lstStyle/>
            <a:p>
              <a:endParaRPr/>
            </a:p>
          </p:txBody>
        </p:sp>
        <p:sp>
          <p:nvSpPr>
            <p:cNvPr id="20" name="object 10">
              <a:hlinkClick r:id="rId3" action="ppaction://hlinksldjump"/>
            </p:cNvPr>
            <p:cNvSpPr/>
            <p:nvPr/>
          </p:nvSpPr>
          <p:spPr>
            <a:xfrm rot="10800000">
              <a:off x="438795" y="6622921"/>
              <a:ext cx="290737" cy="290737"/>
            </a:xfrm>
            <a:custGeom>
              <a:avLst/>
              <a:gdLst/>
              <a:ahLst/>
              <a:cxnLst/>
              <a:rect l="l" t="t" r="r" b="b"/>
              <a:pathLst>
                <a:path w="603885" h="603885">
                  <a:moveTo>
                    <a:pt x="0" y="0"/>
                  </a:moveTo>
                  <a:lnTo>
                    <a:pt x="0" y="603884"/>
                  </a:lnTo>
                  <a:lnTo>
                    <a:pt x="603897" y="301942"/>
                  </a:lnTo>
                  <a:lnTo>
                    <a:pt x="0" y="0"/>
                  </a:lnTo>
                  <a:close/>
                </a:path>
              </a:pathLst>
            </a:custGeom>
            <a:solidFill>
              <a:srgbClr val="575756"/>
            </a:solidFill>
          </p:spPr>
          <p:txBody>
            <a:bodyPr wrap="square" lIns="0" tIns="0" rIns="0" bIns="0" rtlCol="0"/>
            <a:lstStyle/>
            <a:p>
              <a:endParaRPr/>
            </a:p>
          </p:txBody>
        </p:sp>
      </p:grpSp>
      <p:sp>
        <p:nvSpPr>
          <p:cNvPr id="23" name="object 4">
            <a:hlinkClick r:id="rId3" action="ppaction://hlinksldjump"/>
          </p:cNvPr>
          <p:cNvSpPr txBox="1"/>
          <p:nvPr/>
        </p:nvSpPr>
        <p:spPr>
          <a:xfrm>
            <a:off x="-13335" y="314325"/>
            <a:ext cx="2807335" cy="369332"/>
          </a:xfrm>
          <a:prstGeom prst="rect">
            <a:avLst/>
          </a:prstGeom>
        </p:spPr>
        <p:txBody>
          <a:bodyPr vert="horz" wrap="square" lIns="0" tIns="0" rIns="0" bIns="0" rtlCol="0">
            <a:spAutoFit/>
          </a:bodyPr>
          <a:lstStyle/>
          <a:p>
            <a:pPr marL="12700" marR="5080" algn="ctr">
              <a:lnSpc>
                <a:spcPct val="100000"/>
              </a:lnSpc>
            </a:pPr>
            <a:r>
              <a:rPr lang="nl-BE" sz="2400" spc="-40" dirty="0">
                <a:solidFill>
                  <a:srgbClr val="575756"/>
                </a:solidFill>
                <a:latin typeface="Helvetica"/>
                <a:cs typeface="Helvetica"/>
              </a:rPr>
              <a:t>Terug</a:t>
            </a:r>
            <a:endParaRPr sz="2400" dirty="0">
              <a:latin typeface="Helvetica"/>
              <a:cs typeface="Helvetica"/>
            </a:endParaRPr>
          </a:p>
        </p:txBody>
      </p:sp>
      <p:sp>
        <p:nvSpPr>
          <p:cNvPr id="24" name="Afgeronde rechthoek 23">
            <a:hlinkClick r:id="" action="ppaction://hlinkshowjump?jump=nextslide"/>
          </p:cNvPr>
          <p:cNvSpPr/>
          <p:nvPr/>
        </p:nvSpPr>
        <p:spPr>
          <a:xfrm>
            <a:off x="3558240" y="5776053"/>
            <a:ext cx="3657600" cy="762000"/>
          </a:xfrm>
          <a:prstGeom prst="roundRect">
            <a:avLst/>
          </a:prstGeom>
          <a:solidFill>
            <a:srgbClr val="FFEE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marR="5080" algn="ctr">
              <a:lnSpc>
                <a:spcPct val="100000"/>
              </a:lnSpc>
            </a:pPr>
            <a:r>
              <a:rPr lang="nl-BE" sz="2800" b="1" spc="-40" dirty="0">
                <a:solidFill>
                  <a:srgbClr val="575756"/>
                </a:solidFill>
                <a:latin typeface="Helvetica"/>
                <a:cs typeface="Helvetica"/>
              </a:rPr>
              <a:t>START</a:t>
            </a:r>
            <a:endParaRPr lang="nl-BE" sz="2800" b="1" dirty="0">
              <a:latin typeface="Helvetica"/>
              <a:cs typeface="Helvetica"/>
            </a:endParaRPr>
          </a:p>
        </p:txBody>
      </p:sp>
      <p:pic>
        <p:nvPicPr>
          <p:cNvPr id="25" name="Afbeelding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56106" y="1433990"/>
            <a:ext cx="3085794" cy="4252435"/>
          </a:xfrm>
          <a:prstGeom prst="rect">
            <a:avLst/>
          </a:prstGeom>
        </p:spPr>
      </p:pic>
    </p:spTree>
    <p:extLst>
      <p:ext uri="{BB962C8B-B14F-4D97-AF65-F5344CB8AC3E}">
        <p14:creationId xmlns:p14="http://schemas.microsoft.com/office/powerpoint/2010/main" val="17559561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1" name="Afbeelding 29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0693399" cy="7559758"/>
          </a:xfrm>
          <a:prstGeom prst="rect">
            <a:avLst/>
          </a:prstGeom>
        </p:spPr>
      </p:pic>
      <p:sp>
        <p:nvSpPr>
          <p:cNvPr id="77" name="object 77"/>
          <p:cNvSpPr/>
          <p:nvPr/>
        </p:nvSpPr>
        <p:spPr>
          <a:xfrm>
            <a:off x="929623" y="1515638"/>
            <a:ext cx="4493277" cy="123672"/>
          </a:xfrm>
          <a:custGeom>
            <a:avLst/>
            <a:gdLst/>
            <a:ahLst/>
            <a:cxnLst/>
            <a:rect l="l" t="t" r="r" b="b"/>
            <a:pathLst>
              <a:path w="5697855" h="123825">
                <a:moveTo>
                  <a:pt x="5697855" y="0"/>
                </a:moveTo>
                <a:lnTo>
                  <a:pt x="0" y="0"/>
                </a:lnTo>
                <a:lnTo>
                  <a:pt x="0" y="123621"/>
                </a:lnTo>
                <a:lnTo>
                  <a:pt x="5697855" y="123621"/>
                </a:lnTo>
                <a:lnTo>
                  <a:pt x="5697855" y="0"/>
                </a:lnTo>
                <a:close/>
              </a:path>
            </a:pathLst>
          </a:custGeom>
          <a:solidFill>
            <a:srgbClr val="FFFFFF"/>
          </a:solidFill>
        </p:spPr>
        <p:txBody>
          <a:bodyPr wrap="square" lIns="0" tIns="0" rIns="0" bIns="0" rtlCol="0"/>
          <a:lstStyle/>
          <a:p>
            <a:endParaRPr/>
          </a:p>
        </p:txBody>
      </p:sp>
      <p:sp>
        <p:nvSpPr>
          <p:cNvPr id="78" name="object 78"/>
          <p:cNvSpPr/>
          <p:nvPr/>
        </p:nvSpPr>
        <p:spPr>
          <a:xfrm>
            <a:off x="805989" y="878733"/>
            <a:ext cx="4693112" cy="636905"/>
          </a:xfrm>
          <a:custGeom>
            <a:avLst/>
            <a:gdLst/>
            <a:ahLst/>
            <a:cxnLst/>
            <a:rect l="l" t="t" r="r" b="b"/>
            <a:pathLst>
              <a:path w="5945505" h="636905">
                <a:moveTo>
                  <a:pt x="5945124" y="0"/>
                </a:moveTo>
                <a:lnTo>
                  <a:pt x="0" y="0"/>
                </a:lnTo>
                <a:lnTo>
                  <a:pt x="0" y="636752"/>
                </a:lnTo>
                <a:lnTo>
                  <a:pt x="5945124" y="636752"/>
                </a:lnTo>
                <a:lnTo>
                  <a:pt x="5945124" y="0"/>
                </a:lnTo>
                <a:close/>
              </a:path>
            </a:pathLst>
          </a:custGeom>
          <a:solidFill>
            <a:srgbClr val="FFFFFF"/>
          </a:solidFill>
        </p:spPr>
        <p:txBody>
          <a:bodyPr wrap="square" lIns="0" tIns="0" rIns="0" bIns="0" rtlCol="0"/>
          <a:lstStyle/>
          <a:p>
            <a:endParaRPr/>
          </a:p>
        </p:txBody>
      </p:sp>
      <p:sp>
        <p:nvSpPr>
          <p:cNvPr id="79" name="object 79"/>
          <p:cNvSpPr/>
          <p:nvPr/>
        </p:nvSpPr>
        <p:spPr>
          <a:xfrm>
            <a:off x="929623" y="755098"/>
            <a:ext cx="4493277" cy="123825"/>
          </a:xfrm>
          <a:custGeom>
            <a:avLst/>
            <a:gdLst/>
            <a:ahLst/>
            <a:cxnLst/>
            <a:rect l="l" t="t" r="r" b="b"/>
            <a:pathLst>
              <a:path w="5697855" h="123825">
                <a:moveTo>
                  <a:pt x="5697855" y="0"/>
                </a:moveTo>
                <a:lnTo>
                  <a:pt x="0" y="0"/>
                </a:lnTo>
                <a:lnTo>
                  <a:pt x="0" y="123634"/>
                </a:lnTo>
                <a:lnTo>
                  <a:pt x="5697855" y="123634"/>
                </a:lnTo>
                <a:lnTo>
                  <a:pt x="5697855" y="0"/>
                </a:lnTo>
                <a:close/>
              </a:path>
            </a:pathLst>
          </a:custGeom>
          <a:solidFill>
            <a:srgbClr val="FFFFFF"/>
          </a:solidFill>
        </p:spPr>
        <p:txBody>
          <a:bodyPr wrap="square" lIns="0" tIns="0" rIns="0" bIns="0" rtlCol="0"/>
          <a:lstStyle/>
          <a:p>
            <a:endParaRPr/>
          </a:p>
        </p:txBody>
      </p:sp>
      <p:sp>
        <p:nvSpPr>
          <p:cNvPr id="80" name="object 80"/>
          <p:cNvSpPr/>
          <p:nvPr/>
        </p:nvSpPr>
        <p:spPr>
          <a:xfrm>
            <a:off x="805988" y="755098"/>
            <a:ext cx="4693113" cy="884555"/>
          </a:xfrm>
          <a:custGeom>
            <a:avLst/>
            <a:gdLst/>
            <a:ahLst/>
            <a:cxnLst/>
            <a:rect l="l" t="t" r="r" b="b"/>
            <a:pathLst>
              <a:path w="5945505" h="884555">
                <a:moveTo>
                  <a:pt x="123634" y="0"/>
                </a:moveTo>
                <a:lnTo>
                  <a:pt x="123634" y="123634"/>
                </a:lnTo>
                <a:lnTo>
                  <a:pt x="0" y="123634"/>
                </a:lnTo>
                <a:lnTo>
                  <a:pt x="0" y="760387"/>
                </a:lnTo>
                <a:lnTo>
                  <a:pt x="123634" y="760387"/>
                </a:lnTo>
                <a:lnTo>
                  <a:pt x="123634" y="884008"/>
                </a:lnTo>
                <a:lnTo>
                  <a:pt x="5821489" y="884008"/>
                </a:lnTo>
                <a:lnTo>
                  <a:pt x="5821489" y="760387"/>
                </a:lnTo>
                <a:lnTo>
                  <a:pt x="5945124" y="760387"/>
                </a:lnTo>
                <a:lnTo>
                  <a:pt x="5945124" y="123634"/>
                </a:lnTo>
                <a:lnTo>
                  <a:pt x="5821489" y="123634"/>
                </a:lnTo>
                <a:lnTo>
                  <a:pt x="5821489" y="0"/>
                </a:lnTo>
                <a:lnTo>
                  <a:pt x="123634" y="0"/>
                </a:lnTo>
                <a:close/>
              </a:path>
            </a:pathLst>
          </a:custGeom>
          <a:ln w="69786">
            <a:solidFill>
              <a:srgbClr val="E6E3E4"/>
            </a:solidFill>
          </a:ln>
        </p:spPr>
        <p:txBody>
          <a:bodyPr wrap="square" lIns="0" tIns="0" rIns="0" bIns="0" rtlCol="0"/>
          <a:lstStyle/>
          <a:p>
            <a:endParaRPr/>
          </a:p>
        </p:txBody>
      </p:sp>
      <p:sp>
        <p:nvSpPr>
          <p:cNvPr id="81" name="object 81"/>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82" name="object 82"/>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83" name="object 83"/>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84" name="object 84"/>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85" name="object 85"/>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6" name="object 86"/>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87" name="object 87"/>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88" name="object 88"/>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89" name="object 89"/>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90" name="object 90"/>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91" name="object 91"/>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92" name="object 92"/>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93" name="object 93"/>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94" name="object 94"/>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95" name="object 95"/>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96" name="object 96"/>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97" name="object 97"/>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98" name="object 98"/>
          <p:cNvSpPr txBox="1">
            <a:spLocks noGrp="1"/>
          </p:cNvSpPr>
          <p:nvPr>
            <p:ph type="title"/>
          </p:nvPr>
        </p:nvSpPr>
        <p:spPr>
          <a:xfrm>
            <a:off x="1388085" y="884886"/>
            <a:ext cx="3806215" cy="646331"/>
          </a:xfrm>
          <a:prstGeom prst="rect">
            <a:avLst/>
          </a:prstGeom>
        </p:spPr>
        <p:txBody>
          <a:bodyPr vert="horz" wrap="square" lIns="0" tIns="0" rIns="0" bIns="0" rtlCol="0">
            <a:spAutoFit/>
          </a:bodyPr>
          <a:lstStyle/>
          <a:p>
            <a:pPr marL="12700" marR="5080">
              <a:lnSpc>
                <a:spcPct val="100000"/>
              </a:lnSpc>
            </a:pPr>
            <a:r>
              <a:rPr lang="nl-BE" sz="2100" dirty="0"/>
              <a:t>Hoe brengen we elektriciteit tot aan ons stopcontact? </a:t>
            </a:r>
            <a:endParaRPr sz="2100" dirty="0"/>
          </a:p>
        </p:txBody>
      </p:sp>
      <p:sp>
        <p:nvSpPr>
          <p:cNvPr id="25" name="object 31"/>
          <p:cNvSpPr txBox="1"/>
          <p:nvPr/>
        </p:nvSpPr>
        <p:spPr>
          <a:xfrm>
            <a:off x="2984500" y="5229225"/>
            <a:ext cx="1170300" cy="307777"/>
          </a:xfrm>
          <a:prstGeom prst="rect">
            <a:avLst/>
          </a:prstGeom>
        </p:spPr>
        <p:txBody>
          <a:bodyPr vert="horz" wrap="square" lIns="0" tIns="0" rIns="0" bIns="0"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lnSpc>
                <a:spcPct val="100000"/>
              </a:lnSpc>
            </a:pPr>
            <a:r>
              <a:rPr sz="2000" b="1" dirty="0">
                <a:solidFill>
                  <a:srgbClr val="575756"/>
                </a:solidFill>
                <a:latin typeface="Helvetica"/>
                <a:cs typeface="Helvetica"/>
              </a:rPr>
              <a:t>Geleider</a:t>
            </a:r>
            <a:r>
              <a:rPr lang="nl-BE" sz="2000" b="1" dirty="0">
                <a:solidFill>
                  <a:srgbClr val="575756"/>
                </a:solidFill>
                <a:latin typeface="Helvetica"/>
                <a:cs typeface="Helvetica"/>
              </a:rPr>
              <a:t>s</a:t>
            </a:r>
            <a:endParaRPr sz="2000" dirty="0">
              <a:latin typeface="Helvetica"/>
              <a:cs typeface="Helvetica"/>
            </a:endParaRPr>
          </a:p>
        </p:txBody>
      </p:sp>
      <p:sp>
        <p:nvSpPr>
          <p:cNvPr id="26" name="object 31"/>
          <p:cNvSpPr txBox="1"/>
          <p:nvPr/>
        </p:nvSpPr>
        <p:spPr>
          <a:xfrm>
            <a:off x="6627478" y="5229225"/>
            <a:ext cx="1170300" cy="307777"/>
          </a:xfrm>
          <a:prstGeom prst="rect">
            <a:avLst/>
          </a:prstGeom>
        </p:spPr>
        <p:txBody>
          <a:bodyPr vert="horz" wrap="square" lIns="0" tIns="0" rIns="0" bIns="0"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lnSpc>
                <a:spcPct val="100000"/>
              </a:lnSpc>
            </a:pPr>
            <a:r>
              <a:rPr sz="2000" b="1" dirty="0">
                <a:solidFill>
                  <a:srgbClr val="575756"/>
                </a:solidFill>
                <a:latin typeface="Helvetica"/>
                <a:cs typeface="Helvetica"/>
              </a:rPr>
              <a:t>Geleider</a:t>
            </a:r>
            <a:r>
              <a:rPr lang="nl-BE" sz="2000" b="1" dirty="0">
                <a:solidFill>
                  <a:srgbClr val="575756"/>
                </a:solidFill>
                <a:latin typeface="Helvetica"/>
                <a:cs typeface="Helvetica"/>
              </a:rPr>
              <a:t>s</a:t>
            </a:r>
            <a:endParaRPr sz="2000" dirty="0">
              <a:latin typeface="Helvetica"/>
              <a:cs typeface="Helvetic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rgbClr val="E7E3E5"/>
        </a:solidFill>
        <a:effectLst/>
      </p:bgPr>
    </p:bg>
    <p:spTree>
      <p:nvGrpSpPr>
        <p:cNvPr id="1" name=""/>
        <p:cNvGrpSpPr/>
        <p:nvPr/>
      </p:nvGrpSpPr>
      <p:grpSpPr>
        <a:xfrm>
          <a:off x="0" y="0"/>
          <a:ext cx="0" cy="0"/>
          <a:chOff x="0" y="0"/>
          <a:chExt cx="0" cy="0"/>
        </a:xfrm>
      </p:grpSpPr>
      <p:sp>
        <p:nvSpPr>
          <p:cNvPr id="3" name="object 3"/>
          <p:cNvSpPr/>
          <p:nvPr/>
        </p:nvSpPr>
        <p:spPr>
          <a:xfrm>
            <a:off x="2383212" y="2065897"/>
            <a:ext cx="6240088" cy="3428365"/>
          </a:xfrm>
          <a:custGeom>
            <a:avLst/>
            <a:gdLst/>
            <a:ahLst/>
            <a:cxnLst/>
            <a:rect l="l" t="t" r="r" b="b"/>
            <a:pathLst>
              <a:path w="5925820" h="3428365">
                <a:moveTo>
                  <a:pt x="123634" y="0"/>
                </a:moveTo>
                <a:lnTo>
                  <a:pt x="123634" y="123634"/>
                </a:lnTo>
                <a:lnTo>
                  <a:pt x="0" y="123634"/>
                </a:lnTo>
                <a:lnTo>
                  <a:pt x="0" y="3304578"/>
                </a:lnTo>
                <a:lnTo>
                  <a:pt x="123634" y="3304578"/>
                </a:lnTo>
                <a:lnTo>
                  <a:pt x="123634" y="3428212"/>
                </a:lnTo>
                <a:lnTo>
                  <a:pt x="5801944" y="3428212"/>
                </a:lnTo>
                <a:lnTo>
                  <a:pt x="5801944" y="3304578"/>
                </a:lnTo>
                <a:lnTo>
                  <a:pt x="5925578" y="3304578"/>
                </a:lnTo>
                <a:lnTo>
                  <a:pt x="5925578" y="123634"/>
                </a:lnTo>
                <a:lnTo>
                  <a:pt x="5801944" y="123634"/>
                </a:lnTo>
                <a:lnTo>
                  <a:pt x="5801944" y="0"/>
                </a:lnTo>
                <a:lnTo>
                  <a:pt x="123634" y="0"/>
                </a:lnTo>
                <a:close/>
              </a:path>
            </a:pathLst>
          </a:custGeom>
          <a:ln w="69786">
            <a:solidFill>
              <a:schemeClr val="bg1"/>
            </a:solidFill>
          </a:ln>
        </p:spPr>
        <p:txBody>
          <a:bodyPr wrap="square" lIns="0" tIns="0" rIns="0" bIns="0" rtlCol="0"/>
          <a:lstStyle/>
          <a:p>
            <a:endParaRPr/>
          </a:p>
        </p:txBody>
      </p:sp>
      <p:sp>
        <p:nvSpPr>
          <p:cNvPr id="4" name="object 4"/>
          <p:cNvSpPr txBox="1"/>
          <p:nvPr/>
        </p:nvSpPr>
        <p:spPr>
          <a:xfrm>
            <a:off x="4885758" y="3158540"/>
            <a:ext cx="3420155" cy="1384995"/>
          </a:xfrm>
          <a:prstGeom prst="rect">
            <a:avLst/>
          </a:prstGeom>
        </p:spPr>
        <p:txBody>
          <a:bodyPr vert="horz" wrap="square" lIns="0" tIns="0" rIns="0" bIns="0" rtlCol="0">
            <a:spAutoFit/>
          </a:bodyPr>
          <a:lstStyle/>
          <a:p>
            <a:pPr marL="12700" marR="5080" algn="ctr">
              <a:lnSpc>
                <a:spcPct val="100000"/>
              </a:lnSpc>
            </a:pPr>
            <a:r>
              <a:rPr lang="nl-BE" sz="3000" b="1" spc="-40" dirty="0">
                <a:solidFill>
                  <a:srgbClr val="575756"/>
                </a:solidFill>
                <a:latin typeface="Helvetica"/>
                <a:cs typeface="Helvetica"/>
              </a:rPr>
              <a:t>Het klimaat slaat op hol – De klimaatverandering</a:t>
            </a:r>
            <a:endParaRPr sz="3000" dirty="0">
              <a:latin typeface="Helvetica"/>
              <a:cs typeface="Helvetica"/>
            </a:endParaRPr>
          </a:p>
        </p:txBody>
      </p:sp>
      <p:sp>
        <p:nvSpPr>
          <p:cNvPr id="5" name="object 5"/>
          <p:cNvSpPr/>
          <p:nvPr/>
        </p:nvSpPr>
        <p:spPr>
          <a:xfrm>
            <a:off x="5120065" y="2837600"/>
            <a:ext cx="1097280" cy="0"/>
          </a:xfrm>
          <a:custGeom>
            <a:avLst/>
            <a:gdLst/>
            <a:ahLst/>
            <a:cxnLst/>
            <a:rect l="l" t="t" r="r" b="b"/>
            <a:pathLst>
              <a:path w="1097279">
                <a:moveTo>
                  <a:pt x="0" y="0"/>
                </a:moveTo>
                <a:lnTo>
                  <a:pt x="1097127" y="0"/>
                </a:lnTo>
              </a:path>
            </a:pathLst>
          </a:custGeom>
          <a:ln w="69786">
            <a:solidFill>
              <a:schemeClr val="bg1"/>
            </a:solidFill>
          </a:ln>
        </p:spPr>
        <p:txBody>
          <a:bodyPr wrap="square" lIns="0" tIns="0" rIns="0" bIns="0" rtlCol="0"/>
          <a:lstStyle/>
          <a:p>
            <a:endParaRPr/>
          </a:p>
        </p:txBody>
      </p:sp>
      <p:sp>
        <p:nvSpPr>
          <p:cNvPr id="6" name="object 6"/>
          <p:cNvSpPr/>
          <p:nvPr/>
        </p:nvSpPr>
        <p:spPr>
          <a:xfrm>
            <a:off x="6667200" y="2819806"/>
            <a:ext cx="1097280" cy="0"/>
          </a:xfrm>
          <a:custGeom>
            <a:avLst/>
            <a:gdLst/>
            <a:ahLst/>
            <a:cxnLst/>
            <a:rect l="l" t="t" r="r" b="b"/>
            <a:pathLst>
              <a:path w="1097279">
                <a:moveTo>
                  <a:pt x="0" y="0"/>
                </a:moveTo>
                <a:lnTo>
                  <a:pt x="1097127" y="0"/>
                </a:lnTo>
              </a:path>
            </a:pathLst>
          </a:custGeom>
          <a:ln w="69786">
            <a:solidFill>
              <a:schemeClr val="bg1"/>
            </a:solidFill>
          </a:ln>
        </p:spPr>
        <p:txBody>
          <a:bodyPr wrap="square" lIns="0" tIns="0" rIns="0" bIns="0" rtlCol="0"/>
          <a:lstStyle/>
          <a:p>
            <a:endParaRPr/>
          </a:p>
        </p:txBody>
      </p:sp>
      <p:sp>
        <p:nvSpPr>
          <p:cNvPr id="7" name="object 7"/>
          <p:cNvSpPr/>
          <p:nvPr/>
        </p:nvSpPr>
        <p:spPr>
          <a:xfrm>
            <a:off x="6324793" y="2693506"/>
            <a:ext cx="258445" cy="258445"/>
          </a:xfrm>
          <a:custGeom>
            <a:avLst/>
            <a:gdLst/>
            <a:ahLst/>
            <a:cxnLst/>
            <a:rect l="l" t="t" r="r" b="b"/>
            <a:pathLst>
              <a:path w="258445" h="258444">
                <a:moveTo>
                  <a:pt x="129171" y="0"/>
                </a:moveTo>
                <a:lnTo>
                  <a:pt x="78893" y="10151"/>
                </a:lnTo>
                <a:lnTo>
                  <a:pt x="37834" y="37834"/>
                </a:lnTo>
                <a:lnTo>
                  <a:pt x="10151" y="78893"/>
                </a:lnTo>
                <a:lnTo>
                  <a:pt x="0" y="129171"/>
                </a:lnTo>
                <a:lnTo>
                  <a:pt x="10151" y="179449"/>
                </a:lnTo>
                <a:lnTo>
                  <a:pt x="37834" y="220508"/>
                </a:lnTo>
                <a:lnTo>
                  <a:pt x="78893" y="248191"/>
                </a:lnTo>
                <a:lnTo>
                  <a:pt x="129171" y="258343"/>
                </a:lnTo>
                <a:lnTo>
                  <a:pt x="179449" y="248191"/>
                </a:lnTo>
                <a:lnTo>
                  <a:pt x="220508" y="220508"/>
                </a:lnTo>
                <a:lnTo>
                  <a:pt x="248191" y="179449"/>
                </a:lnTo>
                <a:lnTo>
                  <a:pt x="258343" y="129171"/>
                </a:lnTo>
                <a:lnTo>
                  <a:pt x="248191" y="78893"/>
                </a:lnTo>
                <a:lnTo>
                  <a:pt x="220508" y="37834"/>
                </a:lnTo>
                <a:lnTo>
                  <a:pt x="179449" y="10151"/>
                </a:lnTo>
                <a:lnTo>
                  <a:pt x="129171" y="0"/>
                </a:lnTo>
                <a:close/>
              </a:path>
            </a:pathLst>
          </a:custGeom>
          <a:solidFill>
            <a:srgbClr val="FBF5B6"/>
          </a:solidFill>
        </p:spPr>
        <p:txBody>
          <a:bodyPr wrap="square" lIns="0" tIns="0" rIns="0" bIns="0" rtlCol="0"/>
          <a:lstStyle/>
          <a:p>
            <a:endParaRPr dirty="0"/>
          </a:p>
        </p:txBody>
      </p:sp>
      <p:sp>
        <p:nvSpPr>
          <p:cNvPr id="8" name="object 8"/>
          <p:cNvSpPr/>
          <p:nvPr/>
        </p:nvSpPr>
        <p:spPr>
          <a:xfrm>
            <a:off x="6208829" y="2577551"/>
            <a:ext cx="490855" cy="490855"/>
          </a:xfrm>
          <a:custGeom>
            <a:avLst/>
            <a:gdLst/>
            <a:ahLst/>
            <a:cxnLst/>
            <a:rect l="l" t="t" r="r" b="b"/>
            <a:pathLst>
              <a:path w="490854" h="490855">
                <a:moveTo>
                  <a:pt x="245135" y="0"/>
                </a:moveTo>
                <a:lnTo>
                  <a:pt x="195732" y="4979"/>
                </a:lnTo>
                <a:lnTo>
                  <a:pt x="149718" y="19262"/>
                </a:lnTo>
                <a:lnTo>
                  <a:pt x="108078" y="41862"/>
                </a:lnTo>
                <a:lnTo>
                  <a:pt x="71799" y="71794"/>
                </a:lnTo>
                <a:lnTo>
                  <a:pt x="41865" y="108073"/>
                </a:lnTo>
                <a:lnTo>
                  <a:pt x="19264" y="149713"/>
                </a:lnTo>
                <a:lnTo>
                  <a:pt x="4980" y="195729"/>
                </a:lnTo>
                <a:lnTo>
                  <a:pt x="0" y="245135"/>
                </a:lnTo>
                <a:lnTo>
                  <a:pt x="4980" y="294538"/>
                </a:lnTo>
                <a:lnTo>
                  <a:pt x="19264" y="340552"/>
                </a:lnTo>
                <a:lnTo>
                  <a:pt x="41865" y="382191"/>
                </a:lnTo>
                <a:lnTo>
                  <a:pt x="71799" y="418471"/>
                </a:lnTo>
                <a:lnTo>
                  <a:pt x="108078" y="448404"/>
                </a:lnTo>
                <a:lnTo>
                  <a:pt x="149718" y="471006"/>
                </a:lnTo>
                <a:lnTo>
                  <a:pt x="195732" y="485290"/>
                </a:lnTo>
                <a:lnTo>
                  <a:pt x="245135" y="490270"/>
                </a:lnTo>
                <a:lnTo>
                  <a:pt x="294538" y="485290"/>
                </a:lnTo>
                <a:lnTo>
                  <a:pt x="340552" y="471006"/>
                </a:lnTo>
                <a:lnTo>
                  <a:pt x="380588" y="449275"/>
                </a:lnTo>
                <a:lnTo>
                  <a:pt x="241287" y="449275"/>
                </a:lnTo>
                <a:lnTo>
                  <a:pt x="200735" y="445182"/>
                </a:lnTo>
                <a:lnTo>
                  <a:pt x="162942" y="433446"/>
                </a:lnTo>
                <a:lnTo>
                  <a:pt x="128742" y="414883"/>
                </a:lnTo>
                <a:lnTo>
                  <a:pt x="98971" y="390309"/>
                </a:lnTo>
                <a:lnTo>
                  <a:pt x="74396" y="360535"/>
                </a:lnTo>
                <a:lnTo>
                  <a:pt x="55833" y="326329"/>
                </a:lnTo>
                <a:lnTo>
                  <a:pt x="44098" y="288528"/>
                </a:lnTo>
                <a:lnTo>
                  <a:pt x="40005" y="247967"/>
                </a:lnTo>
                <a:lnTo>
                  <a:pt x="44098" y="207413"/>
                </a:lnTo>
                <a:lnTo>
                  <a:pt x="55833" y="169614"/>
                </a:lnTo>
                <a:lnTo>
                  <a:pt x="74396" y="135407"/>
                </a:lnTo>
                <a:lnTo>
                  <a:pt x="98971" y="105625"/>
                </a:lnTo>
                <a:lnTo>
                  <a:pt x="128752" y="81051"/>
                </a:lnTo>
                <a:lnTo>
                  <a:pt x="162960" y="62490"/>
                </a:lnTo>
                <a:lnTo>
                  <a:pt x="200758" y="50758"/>
                </a:lnTo>
                <a:lnTo>
                  <a:pt x="241312" y="46672"/>
                </a:lnTo>
                <a:lnTo>
                  <a:pt x="388021" y="46672"/>
                </a:lnTo>
                <a:lnTo>
                  <a:pt x="382191" y="41862"/>
                </a:lnTo>
                <a:lnTo>
                  <a:pt x="340552" y="19262"/>
                </a:lnTo>
                <a:lnTo>
                  <a:pt x="294538" y="4979"/>
                </a:lnTo>
                <a:lnTo>
                  <a:pt x="245135" y="0"/>
                </a:lnTo>
                <a:close/>
              </a:path>
              <a:path w="490854" h="490855">
                <a:moveTo>
                  <a:pt x="388021" y="46672"/>
                </a:moveTo>
                <a:lnTo>
                  <a:pt x="241312" y="46672"/>
                </a:lnTo>
                <a:lnTo>
                  <a:pt x="281889" y="50765"/>
                </a:lnTo>
                <a:lnTo>
                  <a:pt x="319682" y="62499"/>
                </a:lnTo>
                <a:lnTo>
                  <a:pt x="353882" y="81058"/>
                </a:lnTo>
                <a:lnTo>
                  <a:pt x="383654" y="105625"/>
                </a:lnTo>
                <a:lnTo>
                  <a:pt x="408228" y="135407"/>
                </a:lnTo>
                <a:lnTo>
                  <a:pt x="426791" y="169614"/>
                </a:lnTo>
                <a:lnTo>
                  <a:pt x="438527" y="207413"/>
                </a:lnTo>
                <a:lnTo>
                  <a:pt x="442620" y="247967"/>
                </a:lnTo>
                <a:lnTo>
                  <a:pt x="438527" y="288528"/>
                </a:lnTo>
                <a:lnTo>
                  <a:pt x="426791" y="326329"/>
                </a:lnTo>
                <a:lnTo>
                  <a:pt x="408228" y="360535"/>
                </a:lnTo>
                <a:lnTo>
                  <a:pt x="383654" y="390309"/>
                </a:lnTo>
                <a:lnTo>
                  <a:pt x="353874" y="414885"/>
                </a:lnTo>
                <a:lnTo>
                  <a:pt x="319670" y="433450"/>
                </a:lnTo>
                <a:lnTo>
                  <a:pt x="281871" y="445187"/>
                </a:lnTo>
                <a:lnTo>
                  <a:pt x="241312" y="449275"/>
                </a:lnTo>
                <a:lnTo>
                  <a:pt x="380588" y="449275"/>
                </a:lnTo>
                <a:lnTo>
                  <a:pt x="418471" y="418471"/>
                </a:lnTo>
                <a:lnTo>
                  <a:pt x="448404" y="382191"/>
                </a:lnTo>
                <a:lnTo>
                  <a:pt x="471006" y="340552"/>
                </a:lnTo>
                <a:lnTo>
                  <a:pt x="485290" y="294538"/>
                </a:lnTo>
                <a:lnTo>
                  <a:pt x="490270" y="245135"/>
                </a:lnTo>
                <a:lnTo>
                  <a:pt x="485290" y="195729"/>
                </a:lnTo>
                <a:lnTo>
                  <a:pt x="471006" y="149713"/>
                </a:lnTo>
                <a:lnTo>
                  <a:pt x="448404" y="108073"/>
                </a:lnTo>
                <a:lnTo>
                  <a:pt x="418471" y="71794"/>
                </a:lnTo>
                <a:lnTo>
                  <a:pt x="388021" y="46672"/>
                </a:lnTo>
                <a:close/>
              </a:path>
            </a:pathLst>
          </a:custGeom>
          <a:solidFill>
            <a:srgbClr val="E6E3E4"/>
          </a:solidFill>
        </p:spPr>
        <p:txBody>
          <a:bodyPr wrap="square" lIns="0" tIns="0" rIns="0" bIns="0" rtlCol="0"/>
          <a:lstStyle/>
          <a:p>
            <a:endParaRPr/>
          </a:p>
        </p:txBody>
      </p:sp>
      <p:sp>
        <p:nvSpPr>
          <p:cNvPr id="9" name="object 9"/>
          <p:cNvSpPr/>
          <p:nvPr/>
        </p:nvSpPr>
        <p:spPr>
          <a:xfrm>
            <a:off x="6248144" y="2616851"/>
            <a:ext cx="412115" cy="412115"/>
          </a:xfrm>
          <a:custGeom>
            <a:avLst/>
            <a:gdLst/>
            <a:ahLst/>
            <a:cxnLst/>
            <a:rect l="l" t="t" r="r" b="b"/>
            <a:pathLst>
              <a:path w="412115" h="412114">
                <a:moveTo>
                  <a:pt x="205816" y="0"/>
                </a:moveTo>
                <a:lnTo>
                  <a:pt x="164353" y="4185"/>
                </a:lnTo>
                <a:lnTo>
                  <a:pt x="125707" y="16184"/>
                </a:lnTo>
                <a:lnTo>
                  <a:pt x="90733" y="35163"/>
                </a:lnTo>
                <a:lnTo>
                  <a:pt x="60286" y="60286"/>
                </a:lnTo>
                <a:lnTo>
                  <a:pt x="35161" y="90734"/>
                </a:lnTo>
                <a:lnTo>
                  <a:pt x="16179" y="125709"/>
                </a:lnTo>
                <a:lnTo>
                  <a:pt x="4179" y="164358"/>
                </a:lnTo>
                <a:lnTo>
                  <a:pt x="0" y="205828"/>
                </a:lnTo>
                <a:lnTo>
                  <a:pt x="4179" y="247298"/>
                </a:lnTo>
                <a:lnTo>
                  <a:pt x="16179" y="285948"/>
                </a:lnTo>
                <a:lnTo>
                  <a:pt x="35161" y="320923"/>
                </a:lnTo>
                <a:lnTo>
                  <a:pt x="60286" y="351370"/>
                </a:lnTo>
                <a:lnTo>
                  <a:pt x="90733" y="376494"/>
                </a:lnTo>
                <a:lnTo>
                  <a:pt x="125707" y="395473"/>
                </a:lnTo>
                <a:lnTo>
                  <a:pt x="164353" y="407472"/>
                </a:lnTo>
                <a:lnTo>
                  <a:pt x="205816" y="411657"/>
                </a:lnTo>
                <a:lnTo>
                  <a:pt x="247286" y="407472"/>
                </a:lnTo>
                <a:lnTo>
                  <a:pt x="285935" y="395473"/>
                </a:lnTo>
                <a:lnTo>
                  <a:pt x="310548" y="382117"/>
                </a:lnTo>
                <a:lnTo>
                  <a:pt x="205816" y="382117"/>
                </a:lnTo>
                <a:lnTo>
                  <a:pt x="170280" y="378533"/>
                </a:lnTo>
                <a:lnTo>
                  <a:pt x="107271" y="352015"/>
                </a:lnTo>
                <a:lnTo>
                  <a:pt x="59635" y="304380"/>
                </a:lnTo>
                <a:lnTo>
                  <a:pt x="33118" y="241371"/>
                </a:lnTo>
                <a:lnTo>
                  <a:pt x="29540" y="205828"/>
                </a:lnTo>
                <a:lnTo>
                  <a:pt x="33118" y="170285"/>
                </a:lnTo>
                <a:lnTo>
                  <a:pt x="59635" y="107277"/>
                </a:lnTo>
                <a:lnTo>
                  <a:pt x="107271" y="59642"/>
                </a:lnTo>
                <a:lnTo>
                  <a:pt x="170280" y="33124"/>
                </a:lnTo>
                <a:lnTo>
                  <a:pt x="205816" y="29540"/>
                </a:lnTo>
                <a:lnTo>
                  <a:pt x="310548" y="29540"/>
                </a:lnTo>
                <a:lnTo>
                  <a:pt x="285935" y="16184"/>
                </a:lnTo>
                <a:lnTo>
                  <a:pt x="247286" y="4185"/>
                </a:lnTo>
                <a:lnTo>
                  <a:pt x="205816" y="0"/>
                </a:lnTo>
                <a:close/>
              </a:path>
              <a:path w="412115" h="412114">
                <a:moveTo>
                  <a:pt x="310548" y="29540"/>
                </a:moveTo>
                <a:lnTo>
                  <a:pt x="205816" y="29540"/>
                </a:lnTo>
                <a:lnTo>
                  <a:pt x="241359" y="33124"/>
                </a:lnTo>
                <a:lnTo>
                  <a:pt x="274437" y="43391"/>
                </a:lnTo>
                <a:lnTo>
                  <a:pt x="330466" y="81178"/>
                </a:lnTo>
                <a:lnTo>
                  <a:pt x="368253" y="137207"/>
                </a:lnTo>
                <a:lnTo>
                  <a:pt x="382104" y="205828"/>
                </a:lnTo>
                <a:lnTo>
                  <a:pt x="378520" y="241371"/>
                </a:lnTo>
                <a:lnTo>
                  <a:pt x="352002" y="304380"/>
                </a:lnTo>
                <a:lnTo>
                  <a:pt x="304367" y="352015"/>
                </a:lnTo>
                <a:lnTo>
                  <a:pt x="241359" y="378533"/>
                </a:lnTo>
                <a:lnTo>
                  <a:pt x="205816" y="382117"/>
                </a:lnTo>
                <a:lnTo>
                  <a:pt x="310548" y="382117"/>
                </a:lnTo>
                <a:lnTo>
                  <a:pt x="351358" y="351370"/>
                </a:lnTo>
                <a:lnTo>
                  <a:pt x="376481" y="320923"/>
                </a:lnTo>
                <a:lnTo>
                  <a:pt x="395460" y="285948"/>
                </a:lnTo>
                <a:lnTo>
                  <a:pt x="407459" y="247298"/>
                </a:lnTo>
                <a:lnTo>
                  <a:pt x="411645" y="205828"/>
                </a:lnTo>
                <a:lnTo>
                  <a:pt x="407459" y="164358"/>
                </a:lnTo>
                <a:lnTo>
                  <a:pt x="395460" y="125709"/>
                </a:lnTo>
                <a:lnTo>
                  <a:pt x="376481" y="90734"/>
                </a:lnTo>
                <a:lnTo>
                  <a:pt x="351358" y="60286"/>
                </a:lnTo>
                <a:lnTo>
                  <a:pt x="320910" y="35163"/>
                </a:lnTo>
                <a:lnTo>
                  <a:pt x="310548" y="29540"/>
                </a:lnTo>
                <a:close/>
              </a:path>
            </a:pathLst>
          </a:custGeom>
          <a:solidFill>
            <a:srgbClr val="575756"/>
          </a:solidFill>
        </p:spPr>
        <p:txBody>
          <a:bodyPr wrap="square" lIns="0" tIns="0" rIns="0" bIns="0" rtlCol="0"/>
          <a:lstStyle/>
          <a:p>
            <a:endParaRPr/>
          </a:p>
        </p:txBody>
      </p:sp>
      <p:sp>
        <p:nvSpPr>
          <p:cNvPr id="10" name="object 10"/>
          <p:cNvSpPr/>
          <p:nvPr/>
        </p:nvSpPr>
        <p:spPr>
          <a:xfrm>
            <a:off x="6579236" y="2706985"/>
            <a:ext cx="61594" cy="41275"/>
          </a:xfrm>
          <a:custGeom>
            <a:avLst/>
            <a:gdLst/>
            <a:ahLst/>
            <a:cxnLst/>
            <a:rect l="l" t="t" r="r" b="b"/>
            <a:pathLst>
              <a:path w="61595" h="41275">
                <a:moveTo>
                  <a:pt x="47434" y="0"/>
                </a:moveTo>
                <a:lnTo>
                  <a:pt x="0" y="30924"/>
                </a:lnTo>
                <a:lnTo>
                  <a:pt x="5321" y="41135"/>
                </a:lnTo>
                <a:lnTo>
                  <a:pt x="61264" y="22148"/>
                </a:lnTo>
                <a:lnTo>
                  <a:pt x="57512" y="15116"/>
                </a:lnTo>
                <a:lnTo>
                  <a:pt x="54821" y="10464"/>
                </a:lnTo>
                <a:lnTo>
                  <a:pt x="51893" y="6118"/>
                </a:lnTo>
                <a:lnTo>
                  <a:pt x="47434" y="0"/>
                </a:lnTo>
                <a:close/>
              </a:path>
            </a:pathLst>
          </a:custGeom>
          <a:solidFill>
            <a:srgbClr val="FAEB41"/>
          </a:solidFill>
        </p:spPr>
        <p:txBody>
          <a:bodyPr wrap="square" lIns="0" tIns="0" rIns="0" bIns="0" rtlCol="0"/>
          <a:lstStyle/>
          <a:p>
            <a:endParaRPr/>
          </a:p>
        </p:txBody>
      </p:sp>
      <p:sp>
        <p:nvSpPr>
          <p:cNvPr id="11" name="object 11"/>
          <p:cNvSpPr/>
          <p:nvPr/>
        </p:nvSpPr>
        <p:spPr>
          <a:xfrm>
            <a:off x="6268312" y="2707140"/>
            <a:ext cx="62230" cy="41275"/>
          </a:xfrm>
          <a:custGeom>
            <a:avLst/>
            <a:gdLst/>
            <a:ahLst/>
            <a:cxnLst/>
            <a:rect l="l" t="t" r="r" b="b"/>
            <a:pathLst>
              <a:path w="62229" h="41275">
                <a:moveTo>
                  <a:pt x="13843" y="0"/>
                </a:moveTo>
                <a:lnTo>
                  <a:pt x="9383" y="6118"/>
                </a:lnTo>
                <a:lnTo>
                  <a:pt x="6454" y="10466"/>
                </a:lnTo>
                <a:lnTo>
                  <a:pt x="3759" y="15121"/>
                </a:lnTo>
                <a:lnTo>
                  <a:pt x="0" y="22161"/>
                </a:lnTo>
                <a:lnTo>
                  <a:pt x="57327" y="41135"/>
                </a:lnTo>
                <a:lnTo>
                  <a:pt x="61849" y="31292"/>
                </a:lnTo>
                <a:lnTo>
                  <a:pt x="13843" y="0"/>
                </a:lnTo>
                <a:close/>
              </a:path>
            </a:pathLst>
          </a:custGeom>
          <a:solidFill>
            <a:srgbClr val="FAEB41"/>
          </a:solidFill>
        </p:spPr>
        <p:txBody>
          <a:bodyPr wrap="square" lIns="0" tIns="0" rIns="0" bIns="0" rtlCol="0"/>
          <a:lstStyle/>
          <a:p>
            <a:endParaRPr/>
          </a:p>
        </p:txBody>
      </p:sp>
      <p:sp>
        <p:nvSpPr>
          <p:cNvPr id="12" name="object 12"/>
          <p:cNvSpPr/>
          <p:nvPr/>
        </p:nvSpPr>
        <p:spPr>
          <a:xfrm>
            <a:off x="6545036" y="2656902"/>
            <a:ext cx="50800" cy="46355"/>
          </a:xfrm>
          <a:custGeom>
            <a:avLst/>
            <a:gdLst/>
            <a:ahLst/>
            <a:cxnLst/>
            <a:rect l="l" t="t" r="r" b="b"/>
            <a:pathLst>
              <a:path w="50800" h="46355">
                <a:moveTo>
                  <a:pt x="32562" y="0"/>
                </a:moveTo>
                <a:lnTo>
                  <a:pt x="0" y="39674"/>
                </a:lnTo>
                <a:lnTo>
                  <a:pt x="7391" y="46291"/>
                </a:lnTo>
                <a:lnTo>
                  <a:pt x="50393" y="14808"/>
                </a:lnTo>
                <a:lnTo>
                  <a:pt x="41998" y="6769"/>
                </a:lnTo>
                <a:lnTo>
                  <a:pt x="32562" y="0"/>
                </a:lnTo>
                <a:close/>
              </a:path>
            </a:pathLst>
          </a:custGeom>
          <a:solidFill>
            <a:srgbClr val="FAEB41"/>
          </a:solidFill>
        </p:spPr>
        <p:txBody>
          <a:bodyPr wrap="square" lIns="0" tIns="0" rIns="0" bIns="0" rtlCol="0"/>
          <a:lstStyle/>
          <a:p>
            <a:endParaRPr/>
          </a:p>
        </p:txBody>
      </p:sp>
      <p:sp>
        <p:nvSpPr>
          <p:cNvPr id="13" name="object 13"/>
          <p:cNvSpPr/>
          <p:nvPr/>
        </p:nvSpPr>
        <p:spPr>
          <a:xfrm>
            <a:off x="6305802" y="2659830"/>
            <a:ext cx="51435" cy="48260"/>
          </a:xfrm>
          <a:custGeom>
            <a:avLst/>
            <a:gdLst/>
            <a:ahLst/>
            <a:cxnLst/>
            <a:rect l="l" t="t" r="r" b="b"/>
            <a:pathLst>
              <a:path w="51435" h="48260">
                <a:moveTo>
                  <a:pt x="18249" y="0"/>
                </a:moveTo>
                <a:lnTo>
                  <a:pt x="8813" y="6769"/>
                </a:lnTo>
                <a:lnTo>
                  <a:pt x="0" y="15316"/>
                </a:lnTo>
                <a:lnTo>
                  <a:pt x="44373" y="47942"/>
                </a:lnTo>
                <a:lnTo>
                  <a:pt x="51079" y="40678"/>
                </a:lnTo>
                <a:lnTo>
                  <a:pt x="18249" y="0"/>
                </a:lnTo>
                <a:close/>
              </a:path>
            </a:pathLst>
          </a:custGeom>
          <a:solidFill>
            <a:srgbClr val="FAEB41"/>
          </a:solidFill>
        </p:spPr>
        <p:txBody>
          <a:bodyPr wrap="square" lIns="0" tIns="0" rIns="0" bIns="0" rtlCol="0"/>
          <a:lstStyle/>
          <a:p>
            <a:endParaRPr/>
          </a:p>
        </p:txBody>
      </p:sp>
      <p:sp>
        <p:nvSpPr>
          <p:cNvPr id="14" name="object 14"/>
          <p:cNvSpPr/>
          <p:nvPr/>
        </p:nvSpPr>
        <p:spPr>
          <a:xfrm>
            <a:off x="6496014" y="2624802"/>
            <a:ext cx="39370" cy="46355"/>
          </a:xfrm>
          <a:custGeom>
            <a:avLst/>
            <a:gdLst/>
            <a:ahLst/>
            <a:cxnLst/>
            <a:rect l="l" t="t" r="r" b="b"/>
            <a:pathLst>
              <a:path w="39370" h="46355">
                <a:moveTo>
                  <a:pt x="18440" y="0"/>
                </a:moveTo>
                <a:lnTo>
                  <a:pt x="0" y="41706"/>
                </a:lnTo>
                <a:lnTo>
                  <a:pt x="8369" y="46177"/>
                </a:lnTo>
                <a:lnTo>
                  <a:pt x="38862" y="8216"/>
                </a:lnTo>
                <a:lnTo>
                  <a:pt x="28943" y="3898"/>
                </a:lnTo>
                <a:lnTo>
                  <a:pt x="18440" y="0"/>
                </a:lnTo>
                <a:close/>
              </a:path>
            </a:pathLst>
          </a:custGeom>
          <a:solidFill>
            <a:srgbClr val="FAEB41"/>
          </a:solidFill>
        </p:spPr>
        <p:txBody>
          <a:bodyPr wrap="square" lIns="0" tIns="0" rIns="0" bIns="0" rtlCol="0"/>
          <a:lstStyle/>
          <a:p>
            <a:endParaRPr/>
          </a:p>
        </p:txBody>
      </p:sp>
      <p:sp>
        <p:nvSpPr>
          <p:cNvPr id="15" name="object 15"/>
          <p:cNvSpPr/>
          <p:nvPr/>
        </p:nvSpPr>
        <p:spPr>
          <a:xfrm>
            <a:off x="6364532" y="2626248"/>
            <a:ext cx="40640" cy="46990"/>
          </a:xfrm>
          <a:custGeom>
            <a:avLst/>
            <a:gdLst/>
            <a:ahLst/>
            <a:cxnLst/>
            <a:rect l="l" t="t" r="r" b="b"/>
            <a:pathLst>
              <a:path w="40639" h="46989">
                <a:moveTo>
                  <a:pt x="21437" y="0"/>
                </a:moveTo>
                <a:lnTo>
                  <a:pt x="11074" y="2870"/>
                </a:lnTo>
                <a:lnTo>
                  <a:pt x="0" y="7924"/>
                </a:lnTo>
                <a:lnTo>
                  <a:pt x="31648" y="46735"/>
                </a:lnTo>
                <a:lnTo>
                  <a:pt x="40017" y="42265"/>
                </a:lnTo>
                <a:lnTo>
                  <a:pt x="21437" y="0"/>
                </a:lnTo>
                <a:close/>
              </a:path>
            </a:pathLst>
          </a:custGeom>
          <a:solidFill>
            <a:srgbClr val="FAEB41"/>
          </a:solidFill>
        </p:spPr>
        <p:txBody>
          <a:bodyPr wrap="square" lIns="0" tIns="0" rIns="0" bIns="0" rtlCol="0"/>
          <a:lstStyle/>
          <a:p>
            <a:endParaRPr/>
          </a:p>
        </p:txBody>
      </p:sp>
      <p:sp>
        <p:nvSpPr>
          <p:cNvPr id="16" name="object 16"/>
          <p:cNvSpPr/>
          <p:nvPr/>
        </p:nvSpPr>
        <p:spPr>
          <a:xfrm>
            <a:off x="6434669" y="2615384"/>
            <a:ext cx="26034" cy="48895"/>
          </a:xfrm>
          <a:custGeom>
            <a:avLst/>
            <a:gdLst/>
            <a:ahLst/>
            <a:cxnLst/>
            <a:rect l="l" t="t" r="r" b="b"/>
            <a:pathLst>
              <a:path w="26035" h="48894">
                <a:moveTo>
                  <a:pt x="14946" y="0"/>
                </a:moveTo>
                <a:lnTo>
                  <a:pt x="9178" y="254"/>
                </a:lnTo>
                <a:lnTo>
                  <a:pt x="0" y="998"/>
                </a:lnTo>
                <a:lnTo>
                  <a:pt x="9804" y="48534"/>
                </a:lnTo>
                <a:lnTo>
                  <a:pt x="19113" y="48458"/>
                </a:lnTo>
                <a:lnTo>
                  <a:pt x="25996" y="935"/>
                </a:lnTo>
                <a:lnTo>
                  <a:pt x="19739" y="228"/>
                </a:lnTo>
                <a:lnTo>
                  <a:pt x="14946" y="0"/>
                </a:lnTo>
                <a:close/>
              </a:path>
            </a:pathLst>
          </a:custGeom>
          <a:solidFill>
            <a:srgbClr val="FAEB41"/>
          </a:solidFill>
        </p:spPr>
        <p:txBody>
          <a:bodyPr wrap="square" lIns="0" tIns="0" rIns="0" bIns="0" rtlCol="0"/>
          <a:lstStyle/>
          <a:p>
            <a:endParaRPr/>
          </a:p>
        </p:txBody>
      </p:sp>
      <p:sp>
        <p:nvSpPr>
          <p:cNvPr id="17" name="object 17"/>
          <p:cNvSpPr txBox="1"/>
          <p:nvPr/>
        </p:nvSpPr>
        <p:spPr>
          <a:xfrm>
            <a:off x="6333031" y="2574173"/>
            <a:ext cx="766269" cy="469359"/>
          </a:xfrm>
          <a:prstGeom prst="rect">
            <a:avLst/>
          </a:prstGeom>
        </p:spPr>
        <p:txBody>
          <a:bodyPr vert="horz" wrap="square" lIns="0" tIns="0" rIns="0" bIns="0" rtlCol="0">
            <a:spAutoFit/>
          </a:bodyPr>
          <a:lstStyle/>
          <a:p>
            <a:pPr marL="12700">
              <a:lnSpc>
                <a:spcPct val="100000"/>
              </a:lnSpc>
            </a:pPr>
            <a:r>
              <a:rPr sz="3050" b="1" spc="5" dirty="0">
                <a:solidFill>
                  <a:srgbClr val="575756"/>
                </a:solidFill>
                <a:latin typeface="Helvetica"/>
                <a:cs typeface="Helvetica"/>
              </a:rPr>
              <a:t>1</a:t>
            </a:r>
            <a:endParaRPr sz="3050" dirty="0">
              <a:latin typeface="Helvetica"/>
              <a:cs typeface="Helvetica"/>
            </a:endParaRPr>
          </a:p>
        </p:txBody>
      </p:sp>
      <p:grpSp>
        <p:nvGrpSpPr>
          <p:cNvPr id="22" name="Groeperen 21"/>
          <p:cNvGrpSpPr/>
          <p:nvPr/>
        </p:nvGrpSpPr>
        <p:grpSpPr>
          <a:xfrm>
            <a:off x="241300" y="200025"/>
            <a:ext cx="609600" cy="609600"/>
            <a:chOff x="317500" y="6448425"/>
            <a:chExt cx="609600" cy="609600"/>
          </a:xfrm>
        </p:grpSpPr>
        <p:sp>
          <p:nvSpPr>
            <p:cNvPr id="19" name="object 9">
              <a:hlinkClick r:id="rId3" action="ppaction://hlinksldjump"/>
            </p:cNvPr>
            <p:cNvSpPr/>
            <p:nvPr/>
          </p:nvSpPr>
          <p:spPr>
            <a:xfrm>
              <a:off x="317500" y="6448425"/>
              <a:ext cx="609600" cy="609600"/>
            </a:xfrm>
            <a:custGeom>
              <a:avLst/>
              <a:gdLst/>
              <a:ahLst/>
              <a:cxnLst/>
              <a:rect l="l" t="t" r="r" b="b"/>
              <a:pathLst>
                <a:path w="1266189" h="1266189">
                  <a:moveTo>
                    <a:pt x="633006" y="0"/>
                  </a:moveTo>
                  <a:lnTo>
                    <a:pt x="585764" y="1736"/>
                  </a:lnTo>
                  <a:lnTo>
                    <a:pt x="539466" y="6863"/>
                  </a:lnTo>
                  <a:lnTo>
                    <a:pt x="494233" y="15259"/>
                  </a:lnTo>
                  <a:lnTo>
                    <a:pt x="450188" y="26801"/>
                  </a:lnTo>
                  <a:lnTo>
                    <a:pt x="407452" y="41367"/>
                  </a:lnTo>
                  <a:lnTo>
                    <a:pt x="366149" y="58834"/>
                  </a:lnTo>
                  <a:lnTo>
                    <a:pt x="326401" y="79080"/>
                  </a:lnTo>
                  <a:lnTo>
                    <a:pt x="288330" y="101982"/>
                  </a:lnTo>
                  <a:lnTo>
                    <a:pt x="252059" y="127419"/>
                  </a:lnTo>
                  <a:lnTo>
                    <a:pt x="217710" y="155267"/>
                  </a:lnTo>
                  <a:lnTo>
                    <a:pt x="185405" y="185405"/>
                  </a:lnTo>
                  <a:lnTo>
                    <a:pt x="155267" y="217710"/>
                  </a:lnTo>
                  <a:lnTo>
                    <a:pt x="127419" y="252059"/>
                  </a:lnTo>
                  <a:lnTo>
                    <a:pt x="101982" y="288330"/>
                  </a:lnTo>
                  <a:lnTo>
                    <a:pt x="79080" y="326401"/>
                  </a:lnTo>
                  <a:lnTo>
                    <a:pt x="58834" y="366149"/>
                  </a:lnTo>
                  <a:lnTo>
                    <a:pt x="41367" y="407452"/>
                  </a:lnTo>
                  <a:lnTo>
                    <a:pt x="26801" y="450188"/>
                  </a:lnTo>
                  <a:lnTo>
                    <a:pt x="15259" y="494233"/>
                  </a:lnTo>
                  <a:lnTo>
                    <a:pt x="6863" y="539466"/>
                  </a:lnTo>
                  <a:lnTo>
                    <a:pt x="1736" y="585764"/>
                  </a:lnTo>
                  <a:lnTo>
                    <a:pt x="0" y="633006"/>
                  </a:lnTo>
                  <a:lnTo>
                    <a:pt x="1736" y="680248"/>
                  </a:lnTo>
                  <a:lnTo>
                    <a:pt x="6863" y="726548"/>
                  </a:lnTo>
                  <a:lnTo>
                    <a:pt x="15259" y="771782"/>
                  </a:lnTo>
                  <a:lnTo>
                    <a:pt x="26801" y="815828"/>
                  </a:lnTo>
                  <a:lnTo>
                    <a:pt x="41367" y="858564"/>
                  </a:lnTo>
                  <a:lnTo>
                    <a:pt x="58834" y="899868"/>
                  </a:lnTo>
                  <a:lnTo>
                    <a:pt x="79080" y="939616"/>
                  </a:lnTo>
                  <a:lnTo>
                    <a:pt x="101982" y="977687"/>
                  </a:lnTo>
                  <a:lnTo>
                    <a:pt x="127419" y="1013958"/>
                  </a:lnTo>
                  <a:lnTo>
                    <a:pt x="155267" y="1048307"/>
                  </a:lnTo>
                  <a:lnTo>
                    <a:pt x="185405" y="1080611"/>
                  </a:lnTo>
                  <a:lnTo>
                    <a:pt x="217710" y="1110748"/>
                  </a:lnTo>
                  <a:lnTo>
                    <a:pt x="252059" y="1138596"/>
                  </a:lnTo>
                  <a:lnTo>
                    <a:pt x="288330" y="1164032"/>
                  </a:lnTo>
                  <a:lnTo>
                    <a:pt x="326401" y="1186934"/>
                  </a:lnTo>
                  <a:lnTo>
                    <a:pt x="366149" y="1207179"/>
                  </a:lnTo>
                  <a:lnTo>
                    <a:pt x="407452" y="1224646"/>
                  </a:lnTo>
                  <a:lnTo>
                    <a:pt x="450188" y="1239211"/>
                  </a:lnTo>
                  <a:lnTo>
                    <a:pt x="494233" y="1250753"/>
                  </a:lnTo>
                  <a:lnTo>
                    <a:pt x="539466" y="1259148"/>
                  </a:lnTo>
                  <a:lnTo>
                    <a:pt x="585764" y="1264275"/>
                  </a:lnTo>
                  <a:lnTo>
                    <a:pt x="633006" y="1266012"/>
                  </a:lnTo>
                  <a:lnTo>
                    <a:pt x="680247" y="1264275"/>
                  </a:lnTo>
                  <a:lnTo>
                    <a:pt x="726545" y="1259148"/>
                  </a:lnTo>
                  <a:lnTo>
                    <a:pt x="771778" y="1250753"/>
                  </a:lnTo>
                  <a:lnTo>
                    <a:pt x="815824" y="1239211"/>
                  </a:lnTo>
                  <a:lnTo>
                    <a:pt x="858559" y="1224646"/>
                  </a:lnTo>
                  <a:lnTo>
                    <a:pt x="899862" y="1207179"/>
                  </a:lnTo>
                  <a:lnTo>
                    <a:pt x="939610" y="1186934"/>
                  </a:lnTo>
                  <a:lnTo>
                    <a:pt x="977681" y="1164032"/>
                  </a:lnTo>
                  <a:lnTo>
                    <a:pt x="1013952" y="1138596"/>
                  </a:lnTo>
                  <a:lnTo>
                    <a:pt x="1048301" y="1110748"/>
                  </a:lnTo>
                  <a:lnTo>
                    <a:pt x="1080606" y="1080611"/>
                  </a:lnTo>
                  <a:lnTo>
                    <a:pt x="1110744" y="1048307"/>
                  </a:lnTo>
                  <a:lnTo>
                    <a:pt x="1138592" y="1013958"/>
                  </a:lnTo>
                  <a:lnTo>
                    <a:pt x="1164029" y="977687"/>
                  </a:lnTo>
                  <a:lnTo>
                    <a:pt x="1186931" y="939616"/>
                  </a:lnTo>
                  <a:lnTo>
                    <a:pt x="1207177" y="899868"/>
                  </a:lnTo>
                  <a:lnTo>
                    <a:pt x="1224645" y="858564"/>
                  </a:lnTo>
                  <a:lnTo>
                    <a:pt x="1239210" y="815828"/>
                  </a:lnTo>
                  <a:lnTo>
                    <a:pt x="1250752" y="771782"/>
                  </a:lnTo>
                  <a:lnTo>
                    <a:pt x="1259148" y="726548"/>
                  </a:lnTo>
                  <a:lnTo>
                    <a:pt x="1264275" y="680248"/>
                  </a:lnTo>
                  <a:lnTo>
                    <a:pt x="1266012" y="633006"/>
                  </a:lnTo>
                  <a:lnTo>
                    <a:pt x="1264275" y="585764"/>
                  </a:lnTo>
                  <a:lnTo>
                    <a:pt x="1259148" y="539466"/>
                  </a:lnTo>
                  <a:lnTo>
                    <a:pt x="1250752" y="494233"/>
                  </a:lnTo>
                  <a:lnTo>
                    <a:pt x="1239210" y="450188"/>
                  </a:lnTo>
                  <a:lnTo>
                    <a:pt x="1224645" y="407452"/>
                  </a:lnTo>
                  <a:lnTo>
                    <a:pt x="1207177" y="366149"/>
                  </a:lnTo>
                  <a:lnTo>
                    <a:pt x="1186931" y="326401"/>
                  </a:lnTo>
                  <a:lnTo>
                    <a:pt x="1164029" y="288330"/>
                  </a:lnTo>
                  <a:lnTo>
                    <a:pt x="1138592" y="252059"/>
                  </a:lnTo>
                  <a:lnTo>
                    <a:pt x="1110744" y="217710"/>
                  </a:lnTo>
                  <a:lnTo>
                    <a:pt x="1080606" y="185405"/>
                  </a:lnTo>
                  <a:lnTo>
                    <a:pt x="1048301" y="155267"/>
                  </a:lnTo>
                  <a:lnTo>
                    <a:pt x="1013952" y="127419"/>
                  </a:lnTo>
                  <a:lnTo>
                    <a:pt x="977681" y="101982"/>
                  </a:lnTo>
                  <a:lnTo>
                    <a:pt x="939610" y="79080"/>
                  </a:lnTo>
                  <a:lnTo>
                    <a:pt x="899862" y="58834"/>
                  </a:lnTo>
                  <a:lnTo>
                    <a:pt x="858559" y="41367"/>
                  </a:lnTo>
                  <a:lnTo>
                    <a:pt x="815824" y="26801"/>
                  </a:lnTo>
                  <a:lnTo>
                    <a:pt x="771778" y="15259"/>
                  </a:lnTo>
                  <a:lnTo>
                    <a:pt x="726545" y="6863"/>
                  </a:lnTo>
                  <a:lnTo>
                    <a:pt x="680247" y="1736"/>
                  </a:lnTo>
                  <a:lnTo>
                    <a:pt x="633006" y="0"/>
                  </a:lnTo>
                  <a:close/>
                </a:path>
              </a:pathLst>
            </a:custGeom>
            <a:solidFill>
              <a:srgbClr val="FFED00"/>
            </a:solidFill>
          </p:spPr>
          <p:txBody>
            <a:bodyPr wrap="square" lIns="0" tIns="0" rIns="0" bIns="0" rtlCol="0"/>
            <a:lstStyle/>
            <a:p>
              <a:endParaRPr/>
            </a:p>
          </p:txBody>
        </p:sp>
        <p:sp>
          <p:nvSpPr>
            <p:cNvPr id="20" name="object 10">
              <a:hlinkClick r:id="rId3" action="ppaction://hlinksldjump"/>
            </p:cNvPr>
            <p:cNvSpPr/>
            <p:nvPr/>
          </p:nvSpPr>
          <p:spPr>
            <a:xfrm rot="10800000">
              <a:off x="438795" y="6622921"/>
              <a:ext cx="290737" cy="290737"/>
            </a:xfrm>
            <a:custGeom>
              <a:avLst/>
              <a:gdLst/>
              <a:ahLst/>
              <a:cxnLst/>
              <a:rect l="l" t="t" r="r" b="b"/>
              <a:pathLst>
                <a:path w="603885" h="603885">
                  <a:moveTo>
                    <a:pt x="0" y="0"/>
                  </a:moveTo>
                  <a:lnTo>
                    <a:pt x="0" y="603884"/>
                  </a:lnTo>
                  <a:lnTo>
                    <a:pt x="603897" y="301942"/>
                  </a:lnTo>
                  <a:lnTo>
                    <a:pt x="0" y="0"/>
                  </a:lnTo>
                  <a:close/>
                </a:path>
              </a:pathLst>
            </a:custGeom>
            <a:solidFill>
              <a:srgbClr val="575756"/>
            </a:solidFill>
          </p:spPr>
          <p:txBody>
            <a:bodyPr wrap="square" lIns="0" tIns="0" rIns="0" bIns="0" rtlCol="0"/>
            <a:lstStyle/>
            <a:p>
              <a:endParaRPr/>
            </a:p>
          </p:txBody>
        </p:sp>
      </p:grpSp>
      <p:sp>
        <p:nvSpPr>
          <p:cNvPr id="23" name="object 4">
            <a:hlinkClick r:id="rId3" action="ppaction://hlinksldjump"/>
          </p:cNvPr>
          <p:cNvSpPr txBox="1"/>
          <p:nvPr/>
        </p:nvSpPr>
        <p:spPr>
          <a:xfrm>
            <a:off x="-13335" y="314325"/>
            <a:ext cx="2807335" cy="369332"/>
          </a:xfrm>
          <a:prstGeom prst="rect">
            <a:avLst/>
          </a:prstGeom>
        </p:spPr>
        <p:txBody>
          <a:bodyPr vert="horz" wrap="square" lIns="0" tIns="0" rIns="0" bIns="0" rtlCol="0">
            <a:spAutoFit/>
          </a:bodyPr>
          <a:lstStyle/>
          <a:p>
            <a:pPr marL="12700" marR="5080" algn="ctr">
              <a:lnSpc>
                <a:spcPct val="100000"/>
              </a:lnSpc>
            </a:pPr>
            <a:r>
              <a:rPr lang="nl-BE" sz="2400" spc="-40" dirty="0">
                <a:solidFill>
                  <a:srgbClr val="575756"/>
                </a:solidFill>
                <a:latin typeface="Helvetica"/>
                <a:cs typeface="Helvetica"/>
              </a:rPr>
              <a:t>Terug</a:t>
            </a:r>
            <a:endParaRPr sz="2400" dirty="0">
              <a:latin typeface="Helvetica"/>
              <a:cs typeface="Helvetica"/>
            </a:endParaRPr>
          </a:p>
        </p:txBody>
      </p:sp>
      <p:sp>
        <p:nvSpPr>
          <p:cNvPr id="24" name="Afgeronde rechthoek 23">
            <a:hlinkClick r:id="" action="ppaction://hlinkshowjump?jump=nextslide"/>
          </p:cNvPr>
          <p:cNvSpPr/>
          <p:nvPr/>
        </p:nvSpPr>
        <p:spPr>
          <a:xfrm>
            <a:off x="3558240" y="5776053"/>
            <a:ext cx="3657600" cy="762000"/>
          </a:xfrm>
          <a:prstGeom prst="roundRect">
            <a:avLst/>
          </a:prstGeom>
          <a:solidFill>
            <a:srgbClr val="FFEE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marR="5080" algn="ctr">
              <a:lnSpc>
                <a:spcPct val="100000"/>
              </a:lnSpc>
            </a:pPr>
            <a:r>
              <a:rPr lang="nl-BE" sz="2800" b="1" spc="-40" dirty="0">
                <a:solidFill>
                  <a:srgbClr val="575756"/>
                </a:solidFill>
                <a:latin typeface="Helvetica"/>
                <a:cs typeface="Helvetica"/>
              </a:rPr>
              <a:t>START</a:t>
            </a:r>
            <a:endParaRPr lang="nl-BE" sz="2800" b="1" dirty="0">
              <a:latin typeface="Helvetica"/>
              <a:cs typeface="Helvetica"/>
            </a:endParaRPr>
          </a:p>
        </p:txBody>
      </p:sp>
      <p:pic>
        <p:nvPicPr>
          <p:cNvPr id="21" name="Afbeelding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54392" y="1975741"/>
            <a:ext cx="2721629" cy="3750592"/>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05987" y="755099"/>
            <a:ext cx="4083513" cy="565808"/>
          </a:xfrm>
          <a:custGeom>
            <a:avLst/>
            <a:gdLst/>
            <a:ahLst/>
            <a:cxnLst/>
            <a:rect l="l" t="t" r="r" b="b"/>
            <a:pathLst>
              <a:path w="5024120" h="756285">
                <a:moveTo>
                  <a:pt x="123634" y="0"/>
                </a:moveTo>
                <a:lnTo>
                  <a:pt x="123634" y="123634"/>
                </a:lnTo>
                <a:lnTo>
                  <a:pt x="0" y="123634"/>
                </a:lnTo>
                <a:lnTo>
                  <a:pt x="0" y="632244"/>
                </a:lnTo>
                <a:lnTo>
                  <a:pt x="123634" y="632244"/>
                </a:lnTo>
                <a:lnTo>
                  <a:pt x="123634" y="755865"/>
                </a:lnTo>
                <a:lnTo>
                  <a:pt x="4899914" y="755865"/>
                </a:lnTo>
                <a:lnTo>
                  <a:pt x="4899914" y="632244"/>
                </a:lnTo>
                <a:lnTo>
                  <a:pt x="5023535" y="632244"/>
                </a:lnTo>
                <a:lnTo>
                  <a:pt x="5023535" y="123634"/>
                </a:lnTo>
                <a:lnTo>
                  <a:pt x="4899914" y="123634"/>
                </a:lnTo>
                <a:lnTo>
                  <a:pt x="4899914"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388085" y="869011"/>
            <a:ext cx="3501415" cy="323165"/>
          </a:xfrm>
          <a:prstGeom prst="rect">
            <a:avLst/>
          </a:prstGeom>
        </p:spPr>
        <p:txBody>
          <a:bodyPr vert="horz" wrap="square" lIns="0" tIns="0" rIns="0" bIns="0" rtlCol="0">
            <a:spAutoFit/>
          </a:bodyPr>
          <a:lstStyle/>
          <a:p>
            <a:pPr marL="12700">
              <a:lnSpc>
                <a:spcPct val="100000"/>
              </a:lnSpc>
            </a:pPr>
            <a:r>
              <a:rPr sz="2100" spc="10" dirty="0"/>
              <a:t>Een </a:t>
            </a:r>
            <a:r>
              <a:rPr sz="2100" spc="5" dirty="0"/>
              <a:t>geleider:</a:t>
            </a:r>
            <a:r>
              <a:rPr sz="2100" spc="-75" dirty="0"/>
              <a:t> </a:t>
            </a:r>
            <a:r>
              <a:rPr sz="2100" spc="10" dirty="0" err="1"/>
              <a:t>wa</a:t>
            </a:r>
            <a:r>
              <a:rPr lang="nl-BE" sz="2100" spc="10" dirty="0"/>
              <a:t>t is </a:t>
            </a:r>
            <a:r>
              <a:rPr sz="2100" spc="10" dirty="0"/>
              <a:t>da</a:t>
            </a:r>
            <a:r>
              <a:rPr lang="nl-BE" sz="2100" spc="10" dirty="0"/>
              <a:t>t</a:t>
            </a:r>
            <a:r>
              <a:rPr sz="2100" spc="10" dirty="0"/>
              <a:t>?</a:t>
            </a:r>
            <a:endParaRPr sz="2100" dirty="0"/>
          </a:p>
        </p:txBody>
      </p:sp>
      <p:sp>
        <p:nvSpPr>
          <p:cNvPr id="21" name="object 21"/>
          <p:cNvSpPr/>
          <p:nvPr/>
        </p:nvSpPr>
        <p:spPr>
          <a:xfrm>
            <a:off x="0" y="3409863"/>
            <a:ext cx="5867400" cy="4114800"/>
          </a:xfrm>
          <a:prstGeom prst="rect">
            <a:avLst/>
          </a:prstGeom>
          <a:blipFill>
            <a:blip r:embed="rId3" cstate="print"/>
            <a:stretch>
              <a:fillRect/>
            </a:stretch>
          </a:blipFill>
        </p:spPr>
        <p:txBody>
          <a:bodyPr wrap="square" lIns="0" tIns="0" rIns="0" bIns="0" rtlCol="0"/>
          <a:lstStyle/>
          <a:p>
            <a:endParaRPr/>
          </a:p>
        </p:txBody>
      </p:sp>
      <p:sp>
        <p:nvSpPr>
          <p:cNvPr id="22" name="object 22"/>
          <p:cNvSpPr/>
          <p:nvPr/>
        </p:nvSpPr>
        <p:spPr>
          <a:xfrm>
            <a:off x="4011648" y="4224200"/>
            <a:ext cx="900430" cy="554355"/>
          </a:xfrm>
          <a:custGeom>
            <a:avLst/>
            <a:gdLst/>
            <a:ahLst/>
            <a:cxnLst/>
            <a:rect l="l" t="t" r="r" b="b"/>
            <a:pathLst>
              <a:path w="900429" h="554354">
                <a:moveTo>
                  <a:pt x="641014" y="340664"/>
                </a:moveTo>
                <a:lnTo>
                  <a:pt x="407898" y="340664"/>
                </a:lnTo>
                <a:lnTo>
                  <a:pt x="479031" y="553808"/>
                </a:lnTo>
                <a:lnTo>
                  <a:pt x="641014" y="340664"/>
                </a:lnTo>
                <a:close/>
              </a:path>
              <a:path w="900429" h="554354">
                <a:moveTo>
                  <a:pt x="465416" y="60172"/>
                </a:moveTo>
                <a:lnTo>
                  <a:pt x="0" y="544855"/>
                </a:lnTo>
                <a:lnTo>
                  <a:pt x="407898" y="340664"/>
                </a:lnTo>
                <a:lnTo>
                  <a:pt x="641014" y="340664"/>
                </a:lnTo>
                <a:lnTo>
                  <a:pt x="716123" y="241833"/>
                </a:lnTo>
                <a:lnTo>
                  <a:pt x="526732" y="241833"/>
                </a:lnTo>
                <a:lnTo>
                  <a:pt x="465416" y="60172"/>
                </a:lnTo>
                <a:close/>
              </a:path>
              <a:path w="900429" h="554354">
                <a:moveTo>
                  <a:pt x="899909" y="0"/>
                </a:moveTo>
                <a:lnTo>
                  <a:pt x="526732" y="241833"/>
                </a:lnTo>
                <a:lnTo>
                  <a:pt x="716123" y="241833"/>
                </a:lnTo>
                <a:lnTo>
                  <a:pt x="899909" y="0"/>
                </a:lnTo>
                <a:close/>
              </a:path>
            </a:pathLst>
          </a:custGeom>
          <a:solidFill>
            <a:srgbClr val="F8E942"/>
          </a:solidFill>
        </p:spPr>
        <p:txBody>
          <a:bodyPr wrap="square" lIns="0" tIns="0" rIns="0" bIns="0" rtlCol="0"/>
          <a:lstStyle/>
          <a:p>
            <a:endParaRPr/>
          </a:p>
        </p:txBody>
      </p:sp>
      <p:sp>
        <p:nvSpPr>
          <p:cNvPr id="23" name="object 23"/>
          <p:cNvSpPr/>
          <p:nvPr/>
        </p:nvSpPr>
        <p:spPr>
          <a:xfrm>
            <a:off x="4032263" y="4224200"/>
            <a:ext cx="900430" cy="554355"/>
          </a:xfrm>
          <a:custGeom>
            <a:avLst/>
            <a:gdLst/>
            <a:ahLst/>
            <a:cxnLst/>
            <a:rect l="l" t="t" r="r" b="b"/>
            <a:pathLst>
              <a:path w="900429" h="554354">
                <a:moveTo>
                  <a:pt x="0" y="544855"/>
                </a:moveTo>
                <a:lnTo>
                  <a:pt x="465416" y="60172"/>
                </a:lnTo>
                <a:lnTo>
                  <a:pt x="526732" y="241833"/>
                </a:lnTo>
                <a:lnTo>
                  <a:pt x="899909" y="0"/>
                </a:lnTo>
                <a:lnTo>
                  <a:pt x="479031" y="553808"/>
                </a:lnTo>
                <a:lnTo>
                  <a:pt x="407898" y="340664"/>
                </a:lnTo>
                <a:lnTo>
                  <a:pt x="0" y="544855"/>
                </a:lnTo>
                <a:close/>
              </a:path>
            </a:pathLst>
          </a:custGeom>
          <a:ln w="25400">
            <a:solidFill>
              <a:srgbClr val="575756"/>
            </a:solidFill>
          </a:ln>
        </p:spPr>
        <p:txBody>
          <a:bodyPr wrap="square" lIns="0" tIns="0" rIns="0" bIns="0" rtlCol="0"/>
          <a:lstStyle/>
          <a:p>
            <a:endParaRPr/>
          </a:p>
        </p:txBody>
      </p:sp>
      <p:sp>
        <p:nvSpPr>
          <p:cNvPr id="24" name="object 24"/>
          <p:cNvSpPr/>
          <p:nvPr/>
        </p:nvSpPr>
        <p:spPr>
          <a:xfrm>
            <a:off x="1788808" y="5442825"/>
            <a:ext cx="600710" cy="864235"/>
          </a:xfrm>
          <a:custGeom>
            <a:avLst/>
            <a:gdLst/>
            <a:ahLst/>
            <a:cxnLst/>
            <a:rect l="l" t="t" r="r" b="b"/>
            <a:pathLst>
              <a:path w="600710" h="864235">
                <a:moveTo>
                  <a:pt x="228028" y="231698"/>
                </a:moveTo>
                <a:lnTo>
                  <a:pt x="0" y="863777"/>
                </a:lnTo>
                <a:lnTo>
                  <a:pt x="289585" y="511340"/>
                </a:lnTo>
                <a:lnTo>
                  <a:pt x="480245" y="511340"/>
                </a:lnTo>
                <a:lnTo>
                  <a:pt x="512846" y="372706"/>
                </a:lnTo>
                <a:lnTo>
                  <a:pt x="357949" y="372706"/>
                </a:lnTo>
                <a:lnTo>
                  <a:pt x="228028" y="231698"/>
                </a:lnTo>
                <a:close/>
              </a:path>
              <a:path w="600710" h="864235">
                <a:moveTo>
                  <a:pt x="480245" y="511340"/>
                </a:moveTo>
                <a:lnTo>
                  <a:pt x="289585" y="511340"/>
                </a:lnTo>
                <a:lnTo>
                  <a:pt x="441261" y="677113"/>
                </a:lnTo>
                <a:lnTo>
                  <a:pt x="480245" y="511340"/>
                </a:lnTo>
                <a:close/>
              </a:path>
              <a:path w="600710" h="864235">
                <a:moveTo>
                  <a:pt x="600494" y="0"/>
                </a:moveTo>
                <a:lnTo>
                  <a:pt x="357949" y="372706"/>
                </a:lnTo>
                <a:lnTo>
                  <a:pt x="512846" y="372706"/>
                </a:lnTo>
                <a:lnTo>
                  <a:pt x="600494" y="0"/>
                </a:lnTo>
                <a:close/>
              </a:path>
            </a:pathLst>
          </a:custGeom>
          <a:solidFill>
            <a:srgbClr val="F8E942"/>
          </a:solidFill>
        </p:spPr>
        <p:txBody>
          <a:bodyPr wrap="square" lIns="0" tIns="0" rIns="0" bIns="0" rtlCol="0"/>
          <a:lstStyle/>
          <a:p>
            <a:endParaRPr/>
          </a:p>
        </p:txBody>
      </p:sp>
      <p:sp>
        <p:nvSpPr>
          <p:cNvPr id="25" name="object 25"/>
          <p:cNvSpPr/>
          <p:nvPr/>
        </p:nvSpPr>
        <p:spPr>
          <a:xfrm>
            <a:off x="1779486" y="5435806"/>
            <a:ext cx="600710" cy="864235"/>
          </a:xfrm>
          <a:custGeom>
            <a:avLst/>
            <a:gdLst/>
            <a:ahLst/>
            <a:cxnLst/>
            <a:rect l="l" t="t" r="r" b="b"/>
            <a:pathLst>
              <a:path w="600710" h="864235">
                <a:moveTo>
                  <a:pt x="0" y="863777"/>
                </a:moveTo>
                <a:lnTo>
                  <a:pt x="228028" y="231698"/>
                </a:lnTo>
                <a:lnTo>
                  <a:pt x="357949" y="372706"/>
                </a:lnTo>
                <a:lnTo>
                  <a:pt x="600494" y="0"/>
                </a:lnTo>
                <a:lnTo>
                  <a:pt x="441261" y="677113"/>
                </a:lnTo>
                <a:lnTo>
                  <a:pt x="289585" y="511340"/>
                </a:lnTo>
                <a:lnTo>
                  <a:pt x="0" y="863777"/>
                </a:lnTo>
                <a:close/>
              </a:path>
            </a:pathLst>
          </a:custGeom>
          <a:ln w="25400">
            <a:solidFill>
              <a:srgbClr val="575756"/>
            </a:solidFill>
          </a:ln>
        </p:spPr>
        <p:txBody>
          <a:bodyPr wrap="square" lIns="0" tIns="0" rIns="0" bIns="0" rtlCol="0"/>
          <a:lstStyle/>
          <a:p>
            <a:endParaRPr/>
          </a:p>
        </p:txBody>
      </p:sp>
      <p:sp>
        <p:nvSpPr>
          <p:cNvPr id="26" name="object 26"/>
          <p:cNvSpPr/>
          <p:nvPr/>
        </p:nvSpPr>
        <p:spPr>
          <a:xfrm>
            <a:off x="1344243" y="2778815"/>
            <a:ext cx="600710" cy="864235"/>
          </a:xfrm>
          <a:custGeom>
            <a:avLst/>
            <a:gdLst/>
            <a:ahLst/>
            <a:cxnLst/>
            <a:rect l="l" t="t" r="r" b="b"/>
            <a:pathLst>
              <a:path w="600710" h="864235">
                <a:moveTo>
                  <a:pt x="473351" y="511340"/>
                </a:moveTo>
                <a:lnTo>
                  <a:pt x="310908" y="511340"/>
                </a:lnTo>
                <a:lnTo>
                  <a:pt x="600494" y="863777"/>
                </a:lnTo>
                <a:lnTo>
                  <a:pt x="473351" y="511340"/>
                </a:lnTo>
                <a:close/>
              </a:path>
              <a:path w="600710" h="864235">
                <a:moveTo>
                  <a:pt x="0" y="0"/>
                </a:moveTo>
                <a:lnTo>
                  <a:pt x="159232" y="677113"/>
                </a:lnTo>
                <a:lnTo>
                  <a:pt x="310908" y="511340"/>
                </a:lnTo>
                <a:lnTo>
                  <a:pt x="473351" y="511340"/>
                </a:lnTo>
                <a:lnTo>
                  <a:pt x="423339" y="372706"/>
                </a:lnTo>
                <a:lnTo>
                  <a:pt x="242544" y="372706"/>
                </a:lnTo>
                <a:lnTo>
                  <a:pt x="0" y="0"/>
                </a:lnTo>
                <a:close/>
              </a:path>
              <a:path w="600710" h="864235">
                <a:moveTo>
                  <a:pt x="372465" y="231686"/>
                </a:moveTo>
                <a:lnTo>
                  <a:pt x="242544" y="372706"/>
                </a:lnTo>
                <a:lnTo>
                  <a:pt x="423339" y="372706"/>
                </a:lnTo>
                <a:lnTo>
                  <a:pt x="372465" y="231686"/>
                </a:lnTo>
                <a:close/>
              </a:path>
            </a:pathLst>
          </a:custGeom>
          <a:solidFill>
            <a:srgbClr val="F8E942"/>
          </a:solidFill>
        </p:spPr>
        <p:txBody>
          <a:bodyPr wrap="square" lIns="0" tIns="0" rIns="0" bIns="0" rtlCol="0"/>
          <a:lstStyle/>
          <a:p>
            <a:endParaRPr/>
          </a:p>
        </p:txBody>
      </p:sp>
      <p:sp>
        <p:nvSpPr>
          <p:cNvPr id="27" name="object 27"/>
          <p:cNvSpPr/>
          <p:nvPr/>
        </p:nvSpPr>
        <p:spPr>
          <a:xfrm>
            <a:off x="1344243" y="2785834"/>
            <a:ext cx="600710" cy="864235"/>
          </a:xfrm>
          <a:custGeom>
            <a:avLst/>
            <a:gdLst/>
            <a:ahLst/>
            <a:cxnLst/>
            <a:rect l="l" t="t" r="r" b="b"/>
            <a:pathLst>
              <a:path w="600710" h="864235">
                <a:moveTo>
                  <a:pt x="600494" y="863777"/>
                </a:moveTo>
                <a:lnTo>
                  <a:pt x="372465" y="231686"/>
                </a:lnTo>
                <a:lnTo>
                  <a:pt x="242544" y="372706"/>
                </a:lnTo>
                <a:lnTo>
                  <a:pt x="0" y="0"/>
                </a:lnTo>
                <a:lnTo>
                  <a:pt x="159232" y="677113"/>
                </a:lnTo>
                <a:lnTo>
                  <a:pt x="310908" y="511340"/>
                </a:lnTo>
                <a:lnTo>
                  <a:pt x="600494" y="863777"/>
                </a:lnTo>
                <a:close/>
              </a:path>
            </a:pathLst>
          </a:custGeom>
          <a:ln w="25400">
            <a:solidFill>
              <a:srgbClr val="575756"/>
            </a:solidFill>
          </a:ln>
        </p:spPr>
        <p:txBody>
          <a:bodyPr wrap="square" lIns="0" tIns="0" rIns="0" bIns="0" rtlCol="0"/>
          <a:lstStyle/>
          <a:p>
            <a:endParaRPr/>
          </a:p>
        </p:txBody>
      </p:sp>
      <p:sp>
        <p:nvSpPr>
          <p:cNvPr id="28" name="object 28"/>
          <p:cNvSpPr/>
          <p:nvPr/>
        </p:nvSpPr>
        <p:spPr>
          <a:xfrm>
            <a:off x="3236608" y="6307060"/>
            <a:ext cx="600710" cy="864235"/>
          </a:xfrm>
          <a:custGeom>
            <a:avLst/>
            <a:gdLst/>
            <a:ahLst/>
            <a:cxnLst/>
            <a:rect l="l" t="t" r="r" b="b"/>
            <a:pathLst>
              <a:path w="600710" h="864235">
                <a:moveTo>
                  <a:pt x="473348" y="511340"/>
                </a:moveTo>
                <a:lnTo>
                  <a:pt x="310908" y="511340"/>
                </a:lnTo>
                <a:lnTo>
                  <a:pt x="600494" y="863777"/>
                </a:lnTo>
                <a:lnTo>
                  <a:pt x="473348" y="511340"/>
                </a:lnTo>
                <a:close/>
              </a:path>
              <a:path w="600710" h="864235">
                <a:moveTo>
                  <a:pt x="0" y="0"/>
                </a:moveTo>
                <a:lnTo>
                  <a:pt x="159232" y="677113"/>
                </a:lnTo>
                <a:lnTo>
                  <a:pt x="310908" y="511340"/>
                </a:lnTo>
                <a:lnTo>
                  <a:pt x="473348" y="511340"/>
                </a:lnTo>
                <a:lnTo>
                  <a:pt x="423335" y="372706"/>
                </a:lnTo>
                <a:lnTo>
                  <a:pt x="242544" y="372706"/>
                </a:lnTo>
                <a:lnTo>
                  <a:pt x="0" y="0"/>
                </a:lnTo>
                <a:close/>
              </a:path>
              <a:path w="600710" h="864235">
                <a:moveTo>
                  <a:pt x="372465" y="231698"/>
                </a:moveTo>
                <a:lnTo>
                  <a:pt x="242544" y="372706"/>
                </a:lnTo>
                <a:lnTo>
                  <a:pt x="423335" y="372706"/>
                </a:lnTo>
                <a:lnTo>
                  <a:pt x="372465" y="231698"/>
                </a:lnTo>
                <a:close/>
              </a:path>
            </a:pathLst>
          </a:custGeom>
          <a:solidFill>
            <a:srgbClr val="F8E942"/>
          </a:solidFill>
        </p:spPr>
        <p:txBody>
          <a:bodyPr wrap="square" lIns="0" tIns="0" rIns="0" bIns="0" rtlCol="0"/>
          <a:lstStyle/>
          <a:p>
            <a:endParaRPr/>
          </a:p>
        </p:txBody>
      </p:sp>
      <p:sp>
        <p:nvSpPr>
          <p:cNvPr id="29" name="object 29"/>
          <p:cNvSpPr/>
          <p:nvPr/>
        </p:nvSpPr>
        <p:spPr>
          <a:xfrm>
            <a:off x="3236608" y="6300041"/>
            <a:ext cx="600710" cy="864235"/>
          </a:xfrm>
          <a:custGeom>
            <a:avLst/>
            <a:gdLst/>
            <a:ahLst/>
            <a:cxnLst/>
            <a:rect l="l" t="t" r="r" b="b"/>
            <a:pathLst>
              <a:path w="600710" h="864235">
                <a:moveTo>
                  <a:pt x="600494" y="863777"/>
                </a:moveTo>
                <a:lnTo>
                  <a:pt x="372465" y="231698"/>
                </a:lnTo>
                <a:lnTo>
                  <a:pt x="242544" y="372706"/>
                </a:lnTo>
                <a:lnTo>
                  <a:pt x="0" y="0"/>
                </a:lnTo>
                <a:lnTo>
                  <a:pt x="159232" y="677113"/>
                </a:lnTo>
                <a:lnTo>
                  <a:pt x="310908" y="511340"/>
                </a:lnTo>
                <a:lnTo>
                  <a:pt x="600494" y="863777"/>
                </a:lnTo>
                <a:close/>
              </a:path>
            </a:pathLst>
          </a:custGeom>
          <a:ln w="25400">
            <a:solidFill>
              <a:srgbClr val="575756"/>
            </a:solidFill>
          </a:ln>
        </p:spPr>
        <p:txBody>
          <a:bodyPr wrap="square" lIns="0" tIns="0" rIns="0" bIns="0" rtlCol="0"/>
          <a:lstStyle/>
          <a:p>
            <a:endParaRPr/>
          </a:p>
        </p:txBody>
      </p:sp>
      <p:sp>
        <p:nvSpPr>
          <p:cNvPr id="30" name="object 30"/>
          <p:cNvSpPr/>
          <p:nvPr/>
        </p:nvSpPr>
        <p:spPr>
          <a:xfrm>
            <a:off x="52843" y="5020580"/>
            <a:ext cx="967105" cy="490855"/>
          </a:xfrm>
          <a:custGeom>
            <a:avLst/>
            <a:gdLst/>
            <a:ahLst/>
            <a:cxnLst/>
            <a:rect l="l" t="t" r="r" b="b"/>
            <a:pathLst>
              <a:path w="967104" h="490854">
                <a:moveTo>
                  <a:pt x="695897" y="269773"/>
                </a:moveTo>
                <a:lnTo>
                  <a:pt x="432346" y="269773"/>
                </a:lnTo>
                <a:lnTo>
                  <a:pt x="473125" y="490740"/>
                </a:lnTo>
                <a:lnTo>
                  <a:pt x="695897" y="269773"/>
                </a:lnTo>
                <a:close/>
              </a:path>
              <a:path w="967104" h="490854">
                <a:moveTo>
                  <a:pt x="528332" y="0"/>
                </a:moveTo>
                <a:lnTo>
                  <a:pt x="0" y="415201"/>
                </a:lnTo>
                <a:lnTo>
                  <a:pt x="432346" y="269773"/>
                </a:lnTo>
                <a:lnTo>
                  <a:pt x="695897" y="269773"/>
                </a:lnTo>
                <a:lnTo>
                  <a:pt x="777905" y="188429"/>
                </a:lnTo>
                <a:lnTo>
                  <a:pt x="563791" y="188429"/>
                </a:lnTo>
                <a:lnTo>
                  <a:pt x="528332" y="0"/>
                </a:lnTo>
                <a:close/>
              </a:path>
              <a:path w="967104" h="490854">
                <a:moveTo>
                  <a:pt x="966978" y="888"/>
                </a:moveTo>
                <a:lnTo>
                  <a:pt x="563791" y="188429"/>
                </a:lnTo>
                <a:lnTo>
                  <a:pt x="777905" y="188429"/>
                </a:lnTo>
                <a:lnTo>
                  <a:pt x="966978" y="888"/>
                </a:lnTo>
                <a:close/>
              </a:path>
            </a:pathLst>
          </a:custGeom>
          <a:solidFill>
            <a:srgbClr val="F8E942"/>
          </a:solidFill>
        </p:spPr>
        <p:txBody>
          <a:bodyPr wrap="square" lIns="0" tIns="0" rIns="0" bIns="0" rtlCol="0"/>
          <a:lstStyle/>
          <a:p>
            <a:endParaRPr/>
          </a:p>
        </p:txBody>
      </p:sp>
      <p:sp>
        <p:nvSpPr>
          <p:cNvPr id="31" name="object 31"/>
          <p:cNvSpPr/>
          <p:nvPr/>
        </p:nvSpPr>
        <p:spPr>
          <a:xfrm>
            <a:off x="32532" y="5020580"/>
            <a:ext cx="967105" cy="490855"/>
          </a:xfrm>
          <a:custGeom>
            <a:avLst/>
            <a:gdLst/>
            <a:ahLst/>
            <a:cxnLst/>
            <a:rect l="l" t="t" r="r" b="b"/>
            <a:pathLst>
              <a:path w="967104" h="490854">
                <a:moveTo>
                  <a:pt x="0" y="415201"/>
                </a:moveTo>
                <a:lnTo>
                  <a:pt x="528332" y="0"/>
                </a:lnTo>
                <a:lnTo>
                  <a:pt x="563791" y="188429"/>
                </a:lnTo>
                <a:lnTo>
                  <a:pt x="966978" y="888"/>
                </a:lnTo>
                <a:lnTo>
                  <a:pt x="473125" y="490740"/>
                </a:lnTo>
                <a:lnTo>
                  <a:pt x="432346" y="269773"/>
                </a:lnTo>
                <a:lnTo>
                  <a:pt x="0" y="415201"/>
                </a:lnTo>
                <a:close/>
              </a:path>
            </a:pathLst>
          </a:custGeom>
          <a:ln w="25400">
            <a:solidFill>
              <a:srgbClr val="575756"/>
            </a:solidFill>
          </a:ln>
        </p:spPr>
        <p:txBody>
          <a:bodyPr wrap="square" lIns="0" tIns="0" rIns="0" bIns="0" rtlCol="0"/>
          <a:lstStyle/>
          <a:p>
            <a:endParaRPr/>
          </a:p>
        </p:txBody>
      </p:sp>
      <p:sp>
        <p:nvSpPr>
          <p:cNvPr id="32" name="object 32"/>
          <p:cNvSpPr/>
          <p:nvPr/>
        </p:nvSpPr>
        <p:spPr>
          <a:xfrm>
            <a:off x="3084208" y="3302970"/>
            <a:ext cx="600710" cy="864235"/>
          </a:xfrm>
          <a:custGeom>
            <a:avLst/>
            <a:gdLst/>
            <a:ahLst/>
            <a:cxnLst/>
            <a:rect l="l" t="t" r="r" b="b"/>
            <a:pathLst>
              <a:path w="600710" h="864235">
                <a:moveTo>
                  <a:pt x="228028" y="231698"/>
                </a:moveTo>
                <a:lnTo>
                  <a:pt x="0" y="863777"/>
                </a:lnTo>
                <a:lnTo>
                  <a:pt x="289585" y="511340"/>
                </a:lnTo>
                <a:lnTo>
                  <a:pt x="480245" y="511340"/>
                </a:lnTo>
                <a:lnTo>
                  <a:pt x="512846" y="372706"/>
                </a:lnTo>
                <a:lnTo>
                  <a:pt x="357949" y="372706"/>
                </a:lnTo>
                <a:lnTo>
                  <a:pt x="228028" y="231698"/>
                </a:lnTo>
                <a:close/>
              </a:path>
              <a:path w="600710" h="864235">
                <a:moveTo>
                  <a:pt x="480245" y="511340"/>
                </a:moveTo>
                <a:lnTo>
                  <a:pt x="289585" y="511340"/>
                </a:lnTo>
                <a:lnTo>
                  <a:pt x="441261" y="677113"/>
                </a:lnTo>
                <a:lnTo>
                  <a:pt x="480245" y="511340"/>
                </a:lnTo>
                <a:close/>
              </a:path>
              <a:path w="600710" h="864235">
                <a:moveTo>
                  <a:pt x="600494" y="0"/>
                </a:moveTo>
                <a:lnTo>
                  <a:pt x="357949" y="372706"/>
                </a:lnTo>
                <a:lnTo>
                  <a:pt x="512846" y="372706"/>
                </a:lnTo>
                <a:lnTo>
                  <a:pt x="600494" y="0"/>
                </a:lnTo>
                <a:close/>
              </a:path>
            </a:pathLst>
          </a:custGeom>
          <a:solidFill>
            <a:srgbClr val="F8E942"/>
          </a:solidFill>
        </p:spPr>
        <p:txBody>
          <a:bodyPr wrap="square" lIns="0" tIns="0" rIns="0" bIns="0" rtlCol="0"/>
          <a:lstStyle/>
          <a:p>
            <a:endParaRPr/>
          </a:p>
        </p:txBody>
      </p:sp>
      <p:sp>
        <p:nvSpPr>
          <p:cNvPr id="33" name="object 33"/>
          <p:cNvSpPr/>
          <p:nvPr/>
        </p:nvSpPr>
        <p:spPr>
          <a:xfrm>
            <a:off x="3084208" y="3326590"/>
            <a:ext cx="600710" cy="864235"/>
          </a:xfrm>
          <a:custGeom>
            <a:avLst/>
            <a:gdLst/>
            <a:ahLst/>
            <a:cxnLst/>
            <a:rect l="l" t="t" r="r" b="b"/>
            <a:pathLst>
              <a:path w="600710" h="864235">
                <a:moveTo>
                  <a:pt x="0" y="863777"/>
                </a:moveTo>
                <a:lnTo>
                  <a:pt x="228028" y="231698"/>
                </a:lnTo>
                <a:lnTo>
                  <a:pt x="357949" y="372706"/>
                </a:lnTo>
                <a:lnTo>
                  <a:pt x="600494" y="0"/>
                </a:lnTo>
                <a:lnTo>
                  <a:pt x="441261" y="677113"/>
                </a:lnTo>
                <a:lnTo>
                  <a:pt x="289585" y="511340"/>
                </a:lnTo>
                <a:lnTo>
                  <a:pt x="0" y="863777"/>
                </a:lnTo>
                <a:close/>
              </a:path>
            </a:pathLst>
          </a:custGeom>
          <a:ln w="25400">
            <a:solidFill>
              <a:srgbClr val="575756"/>
            </a:solidFill>
          </a:ln>
        </p:spPr>
        <p:txBody>
          <a:bodyPr wrap="square" lIns="0" tIns="0" rIns="0" bIns="0" rtlCol="0"/>
          <a:lstStyle/>
          <a:p>
            <a:endParaRPr/>
          </a:p>
        </p:txBody>
      </p:sp>
      <p:sp>
        <p:nvSpPr>
          <p:cNvPr id="34" name="object 2"/>
          <p:cNvSpPr/>
          <p:nvPr/>
        </p:nvSpPr>
        <p:spPr>
          <a:xfrm>
            <a:off x="5194300" y="2155549"/>
            <a:ext cx="5499100" cy="2387876"/>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8570398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805988" y="827974"/>
            <a:ext cx="6826712" cy="635043"/>
          </a:xfrm>
          <a:custGeom>
            <a:avLst/>
            <a:gdLst/>
            <a:ahLst/>
            <a:cxnLst/>
            <a:rect l="l" t="t" r="r" b="b"/>
            <a:pathLst>
              <a:path w="6509384" h="1058545">
                <a:moveTo>
                  <a:pt x="123634" y="0"/>
                </a:moveTo>
                <a:lnTo>
                  <a:pt x="123634" y="123634"/>
                </a:lnTo>
                <a:lnTo>
                  <a:pt x="0" y="123634"/>
                </a:lnTo>
                <a:lnTo>
                  <a:pt x="0" y="934377"/>
                </a:lnTo>
                <a:lnTo>
                  <a:pt x="123634" y="934377"/>
                </a:lnTo>
                <a:lnTo>
                  <a:pt x="123634" y="1058011"/>
                </a:lnTo>
                <a:lnTo>
                  <a:pt x="6385483" y="1058011"/>
                </a:lnTo>
                <a:lnTo>
                  <a:pt x="6385483" y="934377"/>
                </a:lnTo>
                <a:lnTo>
                  <a:pt x="6509118" y="934377"/>
                </a:lnTo>
                <a:lnTo>
                  <a:pt x="6509118" y="123634"/>
                </a:lnTo>
                <a:lnTo>
                  <a:pt x="6385483" y="123634"/>
                </a:lnTo>
                <a:lnTo>
                  <a:pt x="6385483"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388085" y="958304"/>
            <a:ext cx="7560665" cy="323165"/>
          </a:xfrm>
          <a:prstGeom prst="rect">
            <a:avLst/>
          </a:prstGeom>
        </p:spPr>
        <p:txBody>
          <a:bodyPr vert="horz" wrap="square" lIns="0" tIns="0" rIns="0" bIns="0" rtlCol="0">
            <a:spAutoFit/>
          </a:bodyPr>
          <a:lstStyle/>
          <a:p>
            <a:pPr marL="12700" marR="5080">
              <a:lnSpc>
                <a:spcPct val="100000"/>
              </a:lnSpc>
            </a:pPr>
            <a:r>
              <a:rPr sz="2100" spc="-5" dirty="0"/>
              <a:t>Het elektriciteitsnetwerk </a:t>
            </a:r>
            <a:r>
              <a:rPr sz="2100" dirty="0"/>
              <a:t>lijkt op</a:t>
            </a:r>
            <a:r>
              <a:rPr lang="nl-BE" sz="2100" dirty="0"/>
              <a:t> een wegenkaart</a:t>
            </a:r>
            <a:endParaRPr sz="2100" dirty="0"/>
          </a:p>
        </p:txBody>
      </p:sp>
      <p:sp>
        <p:nvSpPr>
          <p:cNvPr id="21" name="object 21"/>
          <p:cNvSpPr/>
          <p:nvPr/>
        </p:nvSpPr>
        <p:spPr>
          <a:xfrm>
            <a:off x="2313000" y="2035652"/>
            <a:ext cx="1390650" cy="4861560"/>
          </a:xfrm>
          <a:custGeom>
            <a:avLst/>
            <a:gdLst/>
            <a:ahLst/>
            <a:cxnLst/>
            <a:rect l="l" t="t" r="r" b="b"/>
            <a:pathLst>
              <a:path w="1390650" h="4861559">
                <a:moveTo>
                  <a:pt x="571500" y="0"/>
                </a:moveTo>
                <a:lnTo>
                  <a:pt x="273050" y="472592"/>
                </a:lnTo>
                <a:lnTo>
                  <a:pt x="0" y="1050442"/>
                </a:lnTo>
                <a:lnTo>
                  <a:pt x="273050" y="4257192"/>
                </a:lnTo>
                <a:lnTo>
                  <a:pt x="261389" y="4397241"/>
                </a:lnTo>
                <a:lnTo>
                  <a:pt x="251736" y="4513985"/>
                </a:lnTo>
                <a:lnTo>
                  <a:pt x="243978" y="4609518"/>
                </a:lnTo>
                <a:lnTo>
                  <a:pt x="238007" y="4685934"/>
                </a:lnTo>
                <a:lnTo>
                  <a:pt x="233711" y="4745330"/>
                </a:lnTo>
                <a:lnTo>
                  <a:pt x="230981" y="4789798"/>
                </a:lnTo>
                <a:lnTo>
                  <a:pt x="229706" y="4821434"/>
                </a:lnTo>
                <a:lnTo>
                  <a:pt x="229775" y="4842333"/>
                </a:lnTo>
                <a:lnTo>
                  <a:pt x="231080" y="4854588"/>
                </a:lnTo>
                <a:lnTo>
                  <a:pt x="233509" y="4860295"/>
                </a:lnTo>
                <a:lnTo>
                  <a:pt x="236952" y="4861548"/>
                </a:lnTo>
                <a:lnTo>
                  <a:pt x="241300" y="4860442"/>
                </a:lnTo>
                <a:lnTo>
                  <a:pt x="271068" y="4848758"/>
                </a:lnTo>
                <a:lnTo>
                  <a:pt x="457200" y="4771542"/>
                </a:lnTo>
                <a:lnTo>
                  <a:pt x="1390650" y="3888892"/>
                </a:lnTo>
                <a:lnTo>
                  <a:pt x="571500" y="0"/>
                </a:lnTo>
                <a:close/>
              </a:path>
            </a:pathLst>
          </a:custGeom>
          <a:solidFill>
            <a:srgbClr val="E8ED9E"/>
          </a:solidFill>
        </p:spPr>
        <p:txBody>
          <a:bodyPr wrap="square" lIns="0" tIns="0" rIns="0" bIns="0" rtlCol="0"/>
          <a:lstStyle/>
          <a:p>
            <a:endParaRPr/>
          </a:p>
        </p:txBody>
      </p:sp>
      <p:sp>
        <p:nvSpPr>
          <p:cNvPr id="22" name="object 22"/>
          <p:cNvSpPr/>
          <p:nvPr/>
        </p:nvSpPr>
        <p:spPr>
          <a:xfrm>
            <a:off x="2884500" y="2035652"/>
            <a:ext cx="1917700" cy="4727575"/>
          </a:xfrm>
          <a:custGeom>
            <a:avLst/>
            <a:gdLst/>
            <a:ahLst/>
            <a:cxnLst/>
            <a:rect l="l" t="t" r="r" b="b"/>
            <a:pathLst>
              <a:path w="1917700" h="4727575">
                <a:moveTo>
                  <a:pt x="0" y="0"/>
                </a:moveTo>
                <a:lnTo>
                  <a:pt x="819150" y="3888892"/>
                </a:lnTo>
                <a:lnTo>
                  <a:pt x="1917700" y="4727092"/>
                </a:lnTo>
                <a:lnTo>
                  <a:pt x="361950" y="1056792"/>
                </a:lnTo>
                <a:lnTo>
                  <a:pt x="0" y="0"/>
                </a:lnTo>
                <a:close/>
              </a:path>
            </a:pathLst>
          </a:custGeom>
          <a:solidFill>
            <a:srgbClr val="C4C482"/>
          </a:solidFill>
        </p:spPr>
        <p:txBody>
          <a:bodyPr wrap="square" lIns="0" tIns="0" rIns="0" bIns="0" rtlCol="0"/>
          <a:lstStyle/>
          <a:p>
            <a:endParaRPr/>
          </a:p>
        </p:txBody>
      </p:sp>
      <p:sp>
        <p:nvSpPr>
          <p:cNvPr id="23" name="object 23"/>
          <p:cNvSpPr/>
          <p:nvPr/>
        </p:nvSpPr>
        <p:spPr>
          <a:xfrm>
            <a:off x="3230206" y="2114544"/>
            <a:ext cx="2207260" cy="4648200"/>
          </a:xfrm>
          <a:custGeom>
            <a:avLst/>
            <a:gdLst/>
            <a:ahLst/>
            <a:cxnLst/>
            <a:rect l="l" t="t" r="r" b="b"/>
            <a:pathLst>
              <a:path w="2207260" h="4648200">
                <a:moveTo>
                  <a:pt x="689343" y="0"/>
                </a:moveTo>
                <a:lnTo>
                  <a:pt x="0" y="930490"/>
                </a:lnTo>
                <a:lnTo>
                  <a:pt x="1571993" y="4648200"/>
                </a:lnTo>
                <a:lnTo>
                  <a:pt x="2206993" y="3263900"/>
                </a:lnTo>
                <a:lnTo>
                  <a:pt x="689343" y="0"/>
                </a:lnTo>
                <a:close/>
              </a:path>
            </a:pathLst>
          </a:custGeom>
          <a:solidFill>
            <a:srgbClr val="E8ED9E"/>
          </a:solidFill>
        </p:spPr>
        <p:txBody>
          <a:bodyPr wrap="square" lIns="0" tIns="0" rIns="0" bIns="0" rtlCol="0"/>
          <a:lstStyle/>
          <a:p>
            <a:endParaRPr/>
          </a:p>
        </p:txBody>
      </p:sp>
      <p:sp>
        <p:nvSpPr>
          <p:cNvPr id="24" name="object 24"/>
          <p:cNvSpPr/>
          <p:nvPr/>
        </p:nvSpPr>
        <p:spPr>
          <a:xfrm>
            <a:off x="3919547" y="2114544"/>
            <a:ext cx="2007870" cy="4349750"/>
          </a:xfrm>
          <a:custGeom>
            <a:avLst/>
            <a:gdLst/>
            <a:ahLst/>
            <a:cxnLst/>
            <a:rect l="l" t="t" r="r" b="b"/>
            <a:pathLst>
              <a:path w="2007870" h="4349750">
                <a:moveTo>
                  <a:pt x="1652114" y="3389976"/>
                </a:moveTo>
                <a:lnTo>
                  <a:pt x="2007781" y="4349750"/>
                </a:lnTo>
                <a:lnTo>
                  <a:pt x="1933011" y="4126474"/>
                </a:lnTo>
                <a:lnTo>
                  <a:pt x="1900172" y="4028839"/>
                </a:lnTo>
                <a:lnTo>
                  <a:pt x="1870082" y="3939910"/>
                </a:lnTo>
                <a:lnTo>
                  <a:pt x="1842526" y="3859216"/>
                </a:lnTo>
                <a:lnTo>
                  <a:pt x="1817292" y="3786286"/>
                </a:lnTo>
                <a:lnTo>
                  <a:pt x="1794168" y="3720649"/>
                </a:lnTo>
                <a:lnTo>
                  <a:pt x="1772940" y="3661833"/>
                </a:lnTo>
                <a:lnTo>
                  <a:pt x="1753396" y="3609367"/>
                </a:lnTo>
                <a:lnTo>
                  <a:pt x="1735324" y="3562779"/>
                </a:lnTo>
                <a:lnTo>
                  <a:pt x="1718509" y="3521600"/>
                </a:lnTo>
                <a:lnTo>
                  <a:pt x="1702741" y="3485356"/>
                </a:lnTo>
                <a:lnTo>
                  <a:pt x="1673490" y="3425791"/>
                </a:lnTo>
                <a:lnTo>
                  <a:pt x="1652114" y="3389976"/>
                </a:lnTo>
                <a:close/>
              </a:path>
              <a:path w="2007870" h="4349750">
                <a:moveTo>
                  <a:pt x="0" y="0"/>
                </a:moveTo>
                <a:lnTo>
                  <a:pt x="1517649" y="3263900"/>
                </a:lnTo>
                <a:lnTo>
                  <a:pt x="1537463" y="3277670"/>
                </a:lnTo>
                <a:lnTo>
                  <a:pt x="1555769" y="3290722"/>
                </a:lnTo>
                <a:lnTo>
                  <a:pt x="1588710" y="3316552"/>
                </a:lnTo>
                <a:lnTo>
                  <a:pt x="1618177" y="3345160"/>
                </a:lnTo>
                <a:lnTo>
                  <a:pt x="1645869" y="3380316"/>
                </a:lnTo>
                <a:lnTo>
                  <a:pt x="1652114" y="3389976"/>
                </a:lnTo>
                <a:lnTo>
                  <a:pt x="711199" y="850900"/>
                </a:lnTo>
                <a:lnTo>
                  <a:pt x="0" y="0"/>
                </a:lnTo>
                <a:close/>
              </a:path>
            </a:pathLst>
          </a:custGeom>
          <a:solidFill>
            <a:srgbClr val="B3B373"/>
          </a:solidFill>
        </p:spPr>
        <p:txBody>
          <a:bodyPr wrap="square" lIns="0" tIns="0" rIns="0" bIns="0" rtlCol="0"/>
          <a:lstStyle/>
          <a:p>
            <a:endParaRPr/>
          </a:p>
        </p:txBody>
      </p:sp>
      <p:sp>
        <p:nvSpPr>
          <p:cNvPr id="25" name="object 25"/>
          <p:cNvSpPr/>
          <p:nvPr/>
        </p:nvSpPr>
        <p:spPr>
          <a:xfrm>
            <a:off x="4630750" y="2743194"/>
            <a:ext cx="4318000" cy="3721100"/>
          </a:xfrm>
          <a:custGeom>
            <a:avLst/>
            <a:gdLst/>
            <a:ahLst/>
            <a:cxnLst/>
            <a:rect l="l" t="t" r="r" b="b"/>
            <a:pathLst>
              <a:path w="4318000" h="3721100">
                <a:moveTo>
                  <a:pt x="2362200" y="0"/>
                </a:moveTo>
                <a:lnTo>
                  <a:pt x="0" y="222250"/>
                </a:lnTo>
                <a:lnTo>
                  <a:pt x="1296581" y="3721100"/>
                </a:lnTo>
                <a:lnTo>
                  <a:pt x="4318000" y="3359150"/>
                </a:lnTo>
                <a:lnTo>
                  <a:pt x="2362200" y="0"/>
                </a:lnTo>
                <a:close/>
              </a:path>
            </a:pathLst>
          </a:custGeom>
          <a:solidFill>
            <a:srgbClr val="E8ED9E"/>
          </a:solidFill>
        </p:spPr>
        <p:txBody>
          <a:bodyPr wrap="square" lIns="0" tIns="0" rIns="0" bIns="0" rtlCol="0"/>
          <a:lstStyle/>
          <a:p>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546"/>
            <a:ext cx="10693400" cy="7559758"/>
          </a:xfrm>
          <a:prstGeom prst="rect">
            <a:avLst/>
          </a:prstGeom>
        </p:spPr>
      </p:pic>
      <p:sp>
        <p:nvSpPr>
          <p:cNvPr id="28" name="object 3"/>
          <p:cNvSpPr/>
          <p:nvPr/>
        </p:nvSpPr>
        <p:spPr>
          <a:xfrm>
            <a:off x="868002" y="703069"/>
            <a:ext cx="7298098" cy="2544956"/>
          </a:xfrm>
          <a:custGeom>
            <a:avLst/>
            <a:gdLst/>
            <a:ahLst/>
            <a:cxnLst/>
            <a:rect l="l" t="t" r="r" b="b"/>
            <a:pathLst>
              <a:path w="5925820" h="3428365">
                <a:moveTo>
                  <a:pt x="123634" y="0"/>
                </a:moveTo>
                <a:lnTo>
                  <a:pt x="123634" y="123634"/>
                </a:lnTo>
                <a:lnTo>
                  <a:pt x="0" y="123634"/>
                </a:lnTo>
                <a:lnTo>
                  <a:pt x="0" y="3304578"/>
                </a:lnTo>
                <a:lnTo>
                  <a:pt x="123634" y="3304578"/>
                </a:lnTo>
                <a:lnTo>
                  <a:pt x="123634" y="3428212"/>
                </a:lnTo>
                <a:lnTo>
                  <a:pt x="5801944" y="3428212"/>
                </a:lnTo>
                <a:lnTo>
                  <a:pt x="5801944" y="3304578"/>
                </a:lnTo>
                <a:lnTo>
                  <a:pt x="5925578" y="3304578"/>
                </a:lnTo>
                <a:lnTo>
                  <a:pt x="5925578" y="123634"/>
                </a:lnTo>
                <a:lnTo>
                  <a:pt x="5801944" y="123634"/>
                </a:lnTo>
                <a:lnTo>
                  <a:pt x="5801944" y="0"/>
                </a:lnTo>
                <a:lnTo>
                  <a:pt x="123634" y="0"/>
                </a:lnTo>
                <a:close/>
              </a:path>
            </a:pathLst>
          </a:custGeom>
          <a:solidFill>
            <a:schemeClr val="bg1"/>
          </a:solidFill>
          <a:ln w="69786">
            <a:solidFill>
              <a:srgbClr val="E7E3E5"/>
            </a:solidFill>
          </a:ln>
        </p:spPr>
        <p:txBody>
          <a:bodyPr wrap="square" lIns="0" tIns="0" rIns="0" bIns="0" rtlCol="0"/>
          <a:lstStyle/>
          <a:p>
            <a:endParaRPr/>
          </a:p>
        </p:txBody>
      </p:sp>
      <p:sp>
        <p:nvSpPr>
          <p:cNvPr id="84" name="object 84"/>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85" name="object 85"/>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86" name="object 86"/>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87" name="object 87"/>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88" name="object 88"/>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9" name="object 89"/>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0" name="object 90"/>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91" name="object 91"/>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92" name="object 92"/>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93" name="object 93"/>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94" name="object 94"/>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95" name="object 95"/>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96" name="object 96"/>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97" name="object 97"/>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98" name="object 98"/>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99" name="object 99"/>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00" name="object 100"/>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101" name="object 101"/>
          <p:cNvSpPr txBox="1">
            <a:spLocks noGrp="1"/>
          </p:cNvSpPr>
          <p:nvPr>
            <p:ph type="title"/>
          </p:nvPr>
        </p:nvSpPr>
        <p:spPr>
          <a:xfrm>
            <a:off x="1388084" y="884886"/>
            <a:ext cx="6549416" cy="2262158"/>
          </a:xfrm>
          <a:prstGeom prst="rect">
            <a:avLst/>
          </a:prstGeom>
        </p:spPr>
        <p:txBody>
          <a:bodyPr vert="horz" wrap="square" lIns="0" tIns="0" rIns="0" bIns="0" rtlCol="0">
            <a:spAutoFit/>
          </a:bodyPr>
          <a:lstStyle/>
          <a:p>
            <a:pPr marL="12700" marR="5080">
              <a:lnSpc>
                <a:spcPct val="100000"/>
              </a:lnSpc>
            </a:pPr>
            <a:r>
              <a:rPr lang="nl-BE" sz="2100" spc="-5" dirty="0"/>
              <a:t>De snelwegen van </a:t>
            </a:r>
            <a:r>
              <a:rPr lang="nl-BE" sz="2100" dirty="0"/>
              <a:t>het </a:t>
            </a:r>
            <a:r>
              <a:rPr lang="nl-BE" sz="2100" spc="-5" dirty="0"/>
              <a:t>elektriciteitsnet </a:t>
            </a:r>
            <a:r>
              <a:rPr lang="nl-BE" sz="2100" dirty="0"/>
              <a:t>noemen we</a:t>
            </a:r>
            <a:r>
              <a:rPr lang="nl-BE" sz="2100" spc="-110" dirty="0"/>
              <a:t> </a:t>
            </a:r>
            <a:r>
              <a:rPr lang="nl-BE" sz="2100" dirty="0"/>
              <a:t>hoogspanningsverbindingen.</a:t>
            </a:r>
            <a:br>
              <a:rPr lang="nl-BE" sz="2100" dirty="0"/>
            </a:br>
            <a:r>
              <a:rPr lang="nl-BE" sz="2100" dirty="0"/>
              <a:t>De kleine wegen zijn middenspannings- en laagspanningsverbindingen.</a:t>
            </a:r>
            <a:br>
              <a:rPr lang="nl-BE" sz="2100" dirty="0"/>
            </a:br>
            <a:r>
              <a:rPr lang="nl-BE" sz="2100" dirty="0"/>
              <a:t/>
            </a:r>
            <a:br>
              <a:rPr lang="nl-BE" sz="2100" dirty="0"/>
            </a:br>
            <a:r>
              <a:rPr lang="nl-BE" sz="2100" spc="-15" dirty="0"/>
              <a:t>H</a:t>
            </a:r>
            <a:r>
              <a:rPr lang="nl-BE" sz="2100" dirty="0"/>
              <a:t>oogspanningsstations zijn de opritten, afritten en kruispunten van alle elektriciteit.</a:t>
            </a:r>
            <a:endParaRPr sz="2000" dirty="0"/>
          </a:p>
        </p:txBody>
      </p:sp>
      <p:sp>
        <p:nvSpPr>
          <p:cNvPr id="27" name="object 101"/>
          <p:cNvSpPr txBox="1">
            <a:spLocks/>
          </p:cNvSpPr>
          <p:nvPr/>
        </p:nvSpPr>
        <p:spPr>
          <a:xfrm>
            <a:off x="1356873" y="1838653"/>
            <a:ext cx="5377551" cy="923330"/>
          </a:xfrm>
          <a:prstGeom prst="rect">
            <a:avLst/>
          </a:prstGeom>
        </p:spPr>
        <p:txBody>
          <a:bodyPr vert="horz" wrap="square" lIns="0" tIns="0" rIns="0" bIns="0" rtlCol="0">
            <a:spAutoFit/>
          </a:bodyPr>
          <a:lstStyle>
            <a:lvl1pPr>
              <a:defRPr sz="2500" b="1" i="0">
                <a:solidFill>
                  <a:srgbClr val="575756"/>
                </a:solidFill>
                <a:latin typeface="Helvetica"/>
                <a:ea typeface="+mj-ea"/>
                <a:cs typeface="Helvetica"/>
              </a:defRPr>
            </a:lvl1pPr>
          </a:lstStyle>
          <a:p>
            <a:pPr marL="12700" marR="5080"/>
            <a:r>
              <a:rPr lang="nl-NL" sz="2000" kern="0" dirty="0"/>
              <a:t/>
            </a:r>
            <a:br>
              <a:rPr lang="nl-NL" sz="2000" kern="0" dirty="0"/>
            </a:br>
            <a:r>
              <a:rPr lang="nl-NL" sz="2000" kern="0" dirty="0"/>
              <a:t/>
            </a:r>
            <a:br>
              <a:rPr lang="nl-NL" sz="2000" kern="0" dirty="0"/>
            </a:br>
            <a:endParaRPr lang="nl-NL" sz="2000" kern="0" dirty="0"/>
          </a:p>
        </p:txBody>
      </p:sp>
      <p:pic>
        <p:nvPicPr>
          <p:cNvPr id="23" name="Image 22">
            <a:extLst>
              <a:ext uri="{FF2B5EF4-FFF2-40B4-BE49-F238E27FC236}">
                <a16:creationId xmlns="" xmlns:a16="http://schemas.microsoft.com/office/drawing/2014/main" id="{366E73A0-42E8-4181-A054-696E69F59CC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70900" y="6677025"/>
            <a:ext cx="762000" cy="7620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3" name="Afbeelding 49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0697774" cy="7562850"/>
          </a:xfrm>
          <a:prstGeom prst="rect">
            <a:avLst/>
          </a:prstGeom>
        </p:spPr>
      </p:pic>
      <p:sp>
        <p:nvSpPr>
          <p:cNvPr id="4" name="object 4"/>
          <p:cNvSpPr/>
          <p:nvPr/>
        </p:nvSpPr>
        <p:spPr>
          <a:xfrm>
            <a:off x="805989" y="878733"/>
            <a:ext cx="3397712" cy="709063"/>
          </a:xfrm>
          <a:custGeom>
            <a:avLst/>
            <a:gdLst/>
            <a:ahLst/>
            <a:cxnLst/>
            <a:rect l="l" t="t" r="r" b="b"/>
            <a:pathLst>
              <a:path w="3965575" h="847089">
                <a:moveTo>
                  <a:pt x="3965117" y="0"/>
                </a:moveTo>
                <a:lnTo>
                  <a:pt x="0" y="0"/>
                </a:lnTo>
                <a:lnTo>
                  <a:pt x="0" y="846747"/>
                </a:lnTo>
                <a:lnTo>
                  <a:pt x="3965117" y="846747"/>
                </a:lnTo>
                <a:lnTo>
                  <a:pt x="3965117" y="0"/>
                </a:lnTo>
                <a:close/>
              </a:path>
            </a:pathLst>
          </a:custGeom>
          <a:solidFill>
            <a:srgbClr val="FFFFFF"/>
          </a:solidFill>
        </p:spPr>
        <p:txBody>
          <a:bodyPr wrap="square" lIns="0" tIns="0" rIns="0" bIns="0" rtlCol="0"/>
          <a:lstStyle/>
          <a:p>
            <a:endParaRPr/>
          </a:p>
        </p:txBody>
      </p:sp>
      <p:sp>
        <p:nvSpPr>
          <p:cNvPr id="5" name="object 5"/>
          <p:cNvSpPr/>
          <p:nvPr/>
        </p:nvSpPr>
        <p:spPr>
          <a:xfrm>
            <a:off x="929624" y="755098"/>
            <a:ext cx="3282480" cy="150090"/>
          </a:xfrm>
          <a:custGeom>
            <a:avLst/>
            <a:gdLst/>
            <a:ahLst/>
            <a:cxnLst/>
            <a:rect l="l" t="t" r="r" b="b"/>
            <a:pathLst>
              <a:path w="3717925" h="123825">
                <a:moveTo>
                  <a:pt x="3717848" y="0"/>
                </a:moveTo>
                <a:lnTo>
                  <a:pt x="0" y="0"/>
                </a:lnTo>
                <a:lnTo>
                  <a:pt x="0" y="123634"/>
                </a:lnTo>
                <a:lnTo>
                  <a:pt x="3717848" y="123634"/>
                </a:lnTo>
                <a:lnTo>
                  <a:pt x="3717848" y="0"/>
                </a:lnTo>
                <a:close/>
              </a:path>
            </a:pathLst>
          </a:custGeom>
          <a:solidFill>
            <a:srgbClr val="FFFFFF"/>
          </a:solidFill>
        </p:spPr>
        <p:txBody>
          <a:bodyPr wrap="square" lIns="0" tIns="0" rIns="0" bIns="0" rtlCol="0"/>
          <a:lstStyle/>
          <a:p>
            <a:endParaRPr/>
          </a:p>
        </p:txBody>
      </p:sp>
      <p:sp>
        <p:nvSpPr>
          <p:cNvPr id="6" name="object 6"/>
          <p:cNvSpPr/>
          <p:nvPr/>
        </p:nvSpPr>
        <p:spPr>
          <a:xfrm>
            <a:off x="805989" y="755098"/>
            <a:ext cx="3473911" cy="892727"/>
          </a:xfrm>
          <a:custGeom>
            <a:avLst/>
            <a:gdLst/>
            <a:ahLst/>
            <a:cxnLst/>
            <a:rect l="l" t="t" r="r" b="b"/>
            <a:pathLst>
              <a:path w="3965575" h="1094105">
                <a:moveTo>
                  <a:pt x="123634" y="0"/>
                </a:moveTo>
                <a:lnTo>
                  <a:pt x="123634" y="123634"/>
                </a:lnTo>
                <a:lnTo>
                  <a:pt x="0" y="123634"/>
                </a:lnTo>
                <a:lnTo>
                  <a:pt x="0" y="970381"/>
                </a:lnTo>
                <a:lnTo>
                  <a:pt x="123634" y="970381"/>
                </a:lnTo>
                <a:lnTo>
                  <a:pt x="123634" y="1094016"/>
                </a:lnTo>
                <a:lnTo>
                  <a:pt x="3841483" y="1094016"/>
                </a:lnTo>
                <a:lnTo>
                  <a:pt x="3841483" y="970381"/>
                </a:lnTo>
                <a:lnTo>
                  <a:pt x="3965117" y="970381"/>
                </a:lnTo>
                <a:lnTo>
                  <a:pt x="3965117" y="123634"/>
                </a:lnTo>
                <a:lnTo>
                  <a:pt x="3841483" y="123634"/>
                </a:lnTo>
                <a:lnTo>
                  <a:pt x="3841483" y="0"/>
                </a:lnTo>
                <a:lnTo>
                  <a:pt x="123634" y="0"/>
                </a:lnTo>
                <a:close/>
              </a:path>
            </a:pathLst>
          </a:custGeom>
          <a:ln w="69786">
            <a:solidFill>
              <a:srgbClr val="E6E3E4"/>
            </a:solidFill>
          </a:ln>
        </p:spPr>
        <p:txBody>
          <a:bodyPr wrap="square" lIns="0" tIns="0" rIns="0" bIns="0" rtlCol="0"/>
          <a:lstStyle/>
          <a:p>
            <a:endParaRPr/>
          </a:p>
        </p:txBody>
      </p:sp>
      <p:sp>
        <p:nvSpPr>
          <p:cNvPr id="7" name="object 7"/>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8" name="object 8"/>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9" name="object 9"/>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10" name="object 10"/>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11" name="object 11"/>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12" name="object 12"/>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13" name="object 13"/>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4" name="object 14"/>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5" name="object 15"/>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6" name="object 16"/>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7" name="object 17"/>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8" name="object 18"/>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9" name="object 19"/>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20" name="object 20"/>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21" name="object 21"/>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22" name="object 22"/>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23" name="object 23"/>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4" name="object 24"/>
          <p:cNvSpPr txBox="1">
            <a:spLocks noGrp="1"/>
          </p:cNvSpPr>
          <p:nvPr>
            <p:ph type="title"/>
          </p:nvPr>
        </p:nvSpPr>
        <p:spPr>
          <a:xfrm>
            <a:off x="1388085" y="869011"/>
            <a:ext cx="2991485" cy="646331"/>
          </a:xfrm>
          <a:prstGeom prst="rect">
            <a:avLst/>
          </a:prstGeom>
        </p:spPr>
        <p:txBody>
          <a:bodyPr vert="horz" wrap="square" lIns="0" tIns="0" rIns="0" bIns="0" rtlCol="0">
            <a:spAutoFit/>
          </a:bodyPr>
          <a:lstStyle/>
          <a:p>
            <a:pPr marL="12700" marR="5080">
              <a:lnSpc>
                <a:spcPct val="100000"/>
              </a:lnSpc>
            </a:pPr>
            <a:r>
              <a:rPr sz="2100" spc="-25" dirty="0"/>
              <a:t>Verbind </a:t>
            </a:r>
            <a:r>
              <a:rPr sz="2100" spc="-5" dirty="0"/>
              <a:t>alle</a:t>
            </a:r>
            <a:r>
              <a:rPr sz="2100" spc="-55" dirty="0"/>
              <a:t> </a:t>
            </a:r>
            <a:r>
              <a:rPr sz="2100" dirty="0"/>
              <a:t>huisjes  </a:t>
            </a:r>
            <a:r>
              <a:rPr sz="2100" spc="-5" dirty="0"/>
              <a:t>met </a:t>
            </a:r>
            <a:r>
              <a:rPr sz="2100" dirty="0"/>
              <a:t>de</a:t>
            </a:r>
            <a:r>
              <a:rPr sz="2100" spc="-95" dirty="0"/>
              <a:t> </a:t>
            </a:r>
            <a:r>
              <a:rPr sz="2100" spc="-5" dirty="0"/>
              <a:t>energiebron</a:t>
            </a:r>
          </a:p>
        </p:txBody>
      </p:sp>
    </p:spTree>
    <p:extLst>
      <p:ext uri="{BB962C8B-B14F-4D97-AF65-F5344CB8AC3E}">
        <p14:creationId xmlns:p14="http://schemas.microsoft.com/office/powerpoint/2010/main" val="24331168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8" name="Afbeelding 56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0697774" cy="7562850"/>
          </a:xfrm>
          <a:prstGeom prst="rect">
            <a:avLst/>
          </a:prstGeom>
        </p:spPr>
      </p:pic>
      <p:sp>
        <p:nvSpPr>
          <p:cNvPr id="489" name="object 489"/>
          <p:cNvSpPr/>
          <p:nvPr/>
        </p:nvSpPr>
        <p:spPr>
          <a:xfrm>
            <a:off x="929623" y="1571626"/>
            <a:ext cx="4721877" cy="228600"/>
          </a:xfrm>
          <a:custGeom>
            <a:avLst/>
            <a:gdLst/>
            <a:ahLst/>
            <a:cxnLst/>
            <a:rect l="l" t="t" r="r" b="b"/>
            <a:pathLst>
              <a:path w="5907405" h="123825">
                <a:moveTo>
                  <a:pt x="5906922" y="0"/>
                </a:moveTo>
                <a:lnTo>
                  <a:pt x="0" y="0"/>
                </a:lnTo>
                <a:lnTo>
                  <a:pt x="0" y="123634"/>
                </a:lnTo>
                <a:lnTo>
                  <a:pt x="5906922" y="123634"/>
                </a:lnTo>
                <a:lnTo>
                  <a:pt x="5906922" y="0"/>
                </a:lnTo>
                <a:close/>
              </a:path>
            </a:pathLst>
          </a:custGeom>
          <a:solidFill>
            <a:srgbClr val="FFFFFF"/>
          </a:solidFill>
        </p:spPr>
        <p:txBody>
          <a:bodyPr wrap="square" lIns="0" tIns="0" rIns="0" bIns="0" rtlCol="0"/>
          <a:lstStyle/>
          <a:p>
            <a:endParaRPr/>
          </a:p>
        </p:txBody>
      </p:sp>
      <p:sp>
        <p:nvSpPr>
          <p:cNvPr id="490" name="object 490"/>
          <p:cNvSpPr/>
          <p:nvPr/>
        </p:nvSpPr>
        <p:spPr>
          <a:xfrm>
            <a:off x="805988" y="927839"/>
            <a:ext cx="4921712" cy="737738"/>
          </a:xfrm>
          <a:custGeom>
            <a:avLst/>
            <a:gdLst/>
            <a:ahLst/>
            <a:cxnLst/>
            <a:rect l="l" t="t" r="r" b="b"/>
            <a:pathLst>
              <a:path w="6154420" h="847089">
                <a:moveTo>
                  <a:pt x="6154191" y="0"/>
                </a:moveTo>
                <a:lnTo>
                  <a:pt x="0" y="0"/>
                </a:lnTo>
                <a:lnTo>
                  <a:pt x="0" y="846747"/>
                </a:lnTo>
                <a:lnTo>
                  <a:pt x="6154191" y="846747"/>
                </a:lnTo>
                <a:lnTo>
                  <a:pt x="6154191" y="0"/>
                </a:lnTo>
                <a:close/>
              </a:path>
            </a:pathLst>
          </a:custGeom>
          <a:solidFill>
            <a:srgbClr val="FFFFFF"/>
          </a:solidFill>
        </p:spPr>
        <p:txBody>
          <a:bodyPr wrap="square" lIns="0" tIns="0" rIns="0" bIns="0" rtlCol="0"/>
          <a:lstStyle/>
          <a:p>
            <a:endParaRPr/>
          </a:p>
        </p:txBody>
      </p:sp>
      <p:sp>
        <p:nvSpPr>
          <p:cNvPr id="491" name="object 491"/>
          <p:cNvSpPr/>
          <p:nvPr/>
        </p:nvSpPr>
        <p:spPr>
          <a:xfrm>
            <a:off x="929623" y="793814"/>
            <a:ext cx="4721877" cy="134025"/>
          </a:xfrm>
          <a:custGeom>
            <a:avLst/>
            <a:gdLst/>
            <a:ahLst/>
            <a:cxnLst/>
            <a:rect l="l" t="t" r="r" b="b"/>
            <a:pathLst>
              <a:path w="5907405" h="123825">
                <a:moveTo>
                  <a:pt x="5906922" y="0"/>
                </a:moveTo>
                <a:lnTo>
                  <a:pt x="0" y="0"/>
                </a:lnTo>
                <a:lnTo>
                  <a:pt x="0" y="123634"/>
                </a:lnTo>
                <a:lnTo>
                  <a:pt x="5906922" y="123634"/>
                </a:lnTo>
                <a:lnTo>
                  <a:pt x="5906922" y="0"/>
                </a:lnTo>
                <a:close/>
              </a:path>
            </a:pathLst>
          </a:custGeom>
          <a:solidFill>
            <a:srgbClr val="FFFFFF"/>
          </a:solidFill>
        </p:spPr>
        <p:txBody>
          <a:bodyPr wrap="square" lIns="0" tIns="0" rIns="0" bIns="0" rtlCol="0"/>
          <a:lstStyle/>
          <a:p>
            <a:endParaRPr/>
          </a:p>
        </p:txBody>
      </p:sp>
      <p:sp>
        <p:nvSpPr>
          <p:cNvPr id="492" name="object 492"/>
          <p:cNvSpPr/>
          <p:nvPr/>
        </p:nvSpPr>
        <p:spPr>
          <a:xfrm>
            <a:off x="774700" y="793814"/>
            <a:ext cx="4953000" cy="1006411"/>
          </a:xfrm>
          <a:custGeom>
            <a:avLst/>
            <a:gdLst/>
            <a:ahLst/>
            <a:cxnLst/>
            <a:rect l="l" t="t" r="r" b="b"/>
            <a:pathLst>
              <a:path w="6154420" h="1094105">
                <a:moveTo>
                  <a:pt x="123634" y="0"/>
                </a:moveTo>
                <a:lnTo>
                  <a:pt x="123634" y="123634"/>
                </a:lnTo>
                <a:lnTo>
                  <a:pt x="0" y="123634"/>
                </a:lnTo>
                <a:lnTo>
                  <a:pt x="0" y="970381"/>
                </a:lnTo>
                <a:lnTo>
                  <a:pt x="123634" y="970381"/>
                </a:lnTo>
                <a:lnTo>
                  <a:pt x="123634" y="1094016"/>
                </a:lnTo>
                <a:lnTo>
                  <a:pt x="6030556" y="1094016"/>
                </a:lnTo>
                <a:lnTo>
                  <a:pt x="6030556" y="970381"/>
                </a:lnTo>
                <a:lnTo>
                  <a:pt x="6154191" y="970381"/>
                </a:lnTo>
                <a:lnTo>
                  <a:pt x="6154191" y="123634"/>
                </a:lnTo>
                <a:lnTo>
                  <a:pt x="6030556" y="123634"/>
                </a:lnTo>
                <a:lnTo>
                  <a:pt x="6030556" y="0"/>
                </a:lnTo>
                <a:lnTo>
                  <a:pt x="123634" y="0"/>
                </a:lnTo>
                <a:close/>
              </a:path>
            </a:pathLst>
          </a:custGeom>
          <a:ln w="69786">
            <a:solidFill>
              <a:srgbClr val="E6E3E4"/>
            </a:solidFill>
          </a:ln>
        </p:spPr>
        <p:txBody>
          <a:bodyPr wrap="square" lIns="0" tIns="0" rIns="0" bIns="0" rtlCol="0"/>
          <a:lstStyle/>
          <a:p>
            <a:endParaRPr/>
          </a:p>
        </p:txBody>
      </p:sp>
      <p:sp>
        <p:nvSpPr>
          <p:cNvPr id="493" name="object 493"/>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94" name="object 49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495" name="object 495"/>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496" name="object 49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497" name="object 49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498" name="object 498"/>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499" name="object 49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500" name="object 500"/>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501" name="object 501"/>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502" name="object 50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503" name="object 50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504" name="object 504"/>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505" name="object 50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506" name="object 50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507" name="object 50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508" name="object 508"/>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509" name="object 50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510" name="object 510"/>
          <p:cNvSpPr txBox="1">
            <a:spLocks noGrp="1"/>
          </p:cNvSpPr>
          <p:nvPr>
            <p:ph type="title"/>
          </p:nvPr>
        </p:nvSpPr>
        <p:spPr>
          <a:xfrm>
            <a:off x="1345557" y="962025"/>
            <a:ext cx="5448943" cy="646331"/>
          </a:xfrm>
          <a:prstGeom prst="rect">
            <a:avLst/>
          </a:prstGeom>
        </p:spPr>
        <p:txBody>
          <a:bodyPr vert="horz" wrap="square" lIns="0" tIns="0" rIns="0" bIns="0" rtlCol="0">
            <a:spAutoFit/>
          </a:bodyPr>
          <a:lstStyle/>
          <a:p>
            <a:pPr marL="12700" marR="5080">
              <a:lnSpc>
                <a:spcPct val="100000"/>
              </a:lnSpc>
            </a:pPr>
            <a:r>
              <a:rPr sz="2100" spc="-25" dirty="0"/>
              <a:t>Verbind </a:t>
            </a:r>
            <a:r>
              <a:rPr sz="2100" spc="-5" dirty="0"/>
              <a:t>alle </a:t>
            </a:r>
            <a:r>
              <a:rPr sz="2100" dirty="0"/>
              <a:t>huisjes </a:t>
            </a:r>
            <a:r>
              <a:rPr sz="2100" spc="-5" dirty="0"/>
              <a:t>via een </a:t>
            </a:r>
            <a:r>
              <a:rPr lang="nl-BE" sz="2100" spc="-5" dirty="0"/>
              <a:t/>
            </a:r>
            <a:br>
              <a:rPr lang="nl-BE" sz="2100" spc="-5" dirty="0"/>
            </a:br>
            <a:r>
              <a:rPr sz="2100" dirty="0"/>
              <a:t>tussenstation </a:t>
            </a:r>
            <a:r>
              <a:rPr sz="2100" spc="-5" dirty="0"/>
              <a:t>met </a:t>
            </a:r>
            <a:r>
              <a:rPr sz="2100" dirty="0"/>
              <a:t>de</a:t>
            </a:r>
            <a:r>
              <a:rPr sz="2100" spc="-95" dirty="0"/>
              <a:t> </a:t>
            </a:r>
            <a:r>
              <a:rPr sz="2100" spc="-5" dirty="0"/>
              <a:t>energiebron</a:t>
            </a:r>
          </a:p>
        </p:txBody>
      </p:sp>
    </p:spTree>
    <p:extLst>
      <p:ext uri="{BB962C8B-B14F-4D97-AF65-F5344CB8AC3E}">
        <p14:creationId xmlns:p14="http://schemas.microsoft.com/office/powerpoint/2010/main" val="9333386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801597" y="755098"/>
            <a:ext cx="5307103" cy="761049"/>
          </a:xfrm>
          <a:custGeom>
            <a:avLst/>
            <a:gdLst/>
            <a:ahLst/>
            <a:cxnLst/>
            <a:rect l="l" t="t" r="r" b="b"/>
            <a:pathLst>
              <a:path w="5925820" h="756285">
                <a:moveTo>
                  <a:pt x="123634" y="0"/>
                </a:moveTo>
                <a:lnTo>
                  <a:pt x="123634" y="123634"/>
                </a:lnTo>
                <a:lnTo>
                  <a:pt x="0" y="123634"/>
                </a:lnTo>
                <a:lnTo>
                  <a:pt x="0" y="632244"/>
                </a:lnTo>
                <a:lnTo>
                  <a:pt x="123634" y="632244"/>
                </a:lnTo>
                <a:lnTo>
                  <a:pt x="123634" y="755865"/>
                </a:lnTo>
                <a:lnTo>
                  <a:pt x="5801944" y="755865"/>
                </a:lnTo>
                <a:lnTo>
                  <a:pt x="5801944" y="632244"/>
                </a:lnTo>
                <a:lnTo>
                  <a:pt x="5925578" y="632244"/>
                </a:lnTo>
                <a:lnTo>
                  <a:pt x="5925578" y="123634"/>
                </a:lnTo>
                <a:lnTo>
                  <a:pt x="5801944" y="123634"/>
                </a:lnTo>
                <a:lnTo>
                  <a:pt x="5801944"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57814"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2812"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797242"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05652"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17716"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29867"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29867"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09999"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5078"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0496"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124322" y="885472"/>
            <a:ext cx="5126266" cy="697045"/>
          </a:xfrm>
          <a:prstGeom prst="rect">
            <a:avLst/>
          </a:prstGeom>
        </p:spPr>
        <p:txBody>
          <a:bodyPr vert="horz" wrap="square" lIns="0" tIns="95944" rIns="0" bIns="0" rtlCol="0">
            <a:spAutoFit/>
          </a:bodyPr>
          <a:lstStyle/>
          <a:p>
            <a:pPr marL="8255" algn="ctr">
              <a:lnSpc>
                <a:spcPct val="100000"/>
              </a:lnSpc>
            </a:pPr>
            <a:r>
              <a:rPr lang="nl-BE" sz="2100" spc="5" dirty="0"/>
              <a:t>Dit lespakket bestaat uit vijf blokken</a:t>
            </a:r>
            <a:br>
              <a:rPr lang="nl-BE" sz="2100" spc="5" dirty="0"/>
            </a:br>
            <a:endParaRPr sz="1800" dirty="0"/>
          </a:p>
        </p:txBody>
      </p:sp>
      <p:sp>
        <p:nvSpPr>
          <p:cNvPr id="30" name="object 21">
            <a:hlinkClick r:id="rId3" action="ppaction://hlinksldjump"/>
          </p:cNvPr>
          <p:cNvSpPr/>
          <p:nvPr/>
        </p:nvSpPr>
        <p:spPr>
          <a:xfrm>
            <a:off x="850900" y="2485104"/>
            <a:ext cx="9023350" cy="633095"/>
          </a:xfrm>
          <a:custGeom>
            <a:avLst/>
            <a:gdLst/>
            <a:ahLst/>
            <a:cxnLst/>
            <a:rect l="l" t="t" r="r" b="b"/>
            <a:pathLst>
              <a:path w="8655050" h="633094">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2" name="object 22">
            <a:hlinkClick r:id="rId4" action="ppaction://hlinksldjump"/>
          </p:cNvPr>
          <p:cNvSpPr/>
          <p:nvPr/>
        </p:nvSpPr>
        <p:spPr>
          <a:xfrm>
            <a:off x="850900" y="3331522"/>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3" name="object 23">
            <a:hlinkClick r:id="rId5" action="ppaction://hlinksldjump"/>
          </p:cNvPr>
          <p:cNvSpPr/>
          <p:nvPr/>
        </p:nvSpPr>
        <p:spPr>
          <a:xfrm>
            <a:off x="850900" y="4215130"/>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4" name="object 24">
            <a:hlinkClick r:id="" action="ppaction://noaction"/>
          </p:cNvPr>
          <p:cNvSpPr/>
          <p:nvPr/>
        </p:nvSpPr>
        <p:spPr>
          <a:xfrm>
            <a:off x="821149" y="5881653"/>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pPr algn="ctr">
              <a:spcBef>
                <a:spcPts val="3800"/>
              </a:spcBef>
            </a:pPr>
            <a:endParaRPr lang="nl-BE" dirty="0">
              <a:latin typeface="Helvetica"/>
              <a:cs typeface="Helvetica"/>
            </a:endParaRPr>
          </a:p>
        </p:txBody>
      </p:sp>
      <p:sp>
        <p:nvSpPr>
          <p:cNvPr id="35" name="object 26"/>
          <p:cNvSpPr/>
          <p:nvPr/>
        </p:nvSpPr>
        <p:spPr>
          <a:xfrm>
            <a:off x="5063253" y="2483582"/>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6" name="object 27"/>
          <p:cNvSpPr/>
          <p:nvPr/>
        </p:nvSpPr>
        <p:spPr>
          <a:xfrm>
            <a:off x="5063253" y="3330001"/>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7" name="object 28"/>
          <p:cNvSpPr/>
          <p:nvPr/>
        </p:nvSpPr>
        <p:spPr>
          <a:xfrm>
            <a:off x="5063253" y="4209415"/>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8" name="object 29"/>
          <p:cNvSpPr/>
          <p:nvPr/>
        </p:nvSpPr>
        <p:spPr>
          <a:xfrm>
            <a:off x="5063253" y="5076825"/>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9" name="object 23">
            <a:hlinkClick r:id="rId5" action="ppaction://hlinksldjump"/>
          </p:cNvPr>
          <p:cNvSpPr/>
          <p:nvPr/>
        </p:nvSpPr>
        <p:spPr>
          <a:xfrm>
            <a:off x="850900" y="5076825"/>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40" name="object 28"/>
          <p:cNvSpPr/>
          <p:nvPr/>
        </p:nvSpPr>
        <p:spPr>
          <a:xfrm>
            <a:off x="5063253" y="5073967"/>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41" name="object 28"/>
          <p:cNvSpPr/>
          <p:nvPr/>
        </p:nvSpPr>
        <p:spPr>
          <a:xfrm>
            <a:off x="5063253" y="5867350"/>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42" name="object 31"/>
          <p:cNvSpPr txBox="1"/>
          <p:nvPr/>
        </p:nvSpPr>
        <p:spPr>
          <a:xfrm>
            <a:off x="1065317" y="2593629"/>
            <a:ext cx="8561186" cy="3919022"/>
          </a:xfrm>
          <a:prstGeom prst="rect">
            <a:avLst/>
          </a:prstGeom>
        </p:spPr>
        <p:txBody>
          <a:bodyPr vert="horz" wrap="square" lIns="0" tIns="0" rIns="0" bIns="0" rtlCol="0">
            <a:spAutoFit/>
          </a:bodyPr>
          <a:lstStyle/>
          <a:p>
            <a:pPr algn="ctr">
              <a:spcBef>
                <a:spcPts val="3800"/>
              </a:spcBef>
            </a:pPr>
            <a:r>
              <a:rPr lang="nl-BE" sz="2500" b="1" spc="-35" dirty="0">
                <a:solidFill>
                  <a:srgbClr val="575756"/>
                </a:solidFill>
                <a:latin typeface="Helvetica"/>
                <a:cs typeface="Helvetica"/>
              </a:rPr>
              <a:t>1. Het klimaat slaat op hol – De klimaatverandering</a:t>
            </a:r>
            <a:endParaRPr sz="2500" dirty="0">
              <a:latin typeface="Helvetica"/>
              <a:cs typeface="Helvetica"/>
            </a:endParaRPr>
          </a:p>
          <a:p>
            <a:pPr marL="635" algn="ctr">
              <a:spcBef>
                <a:spcPts val="3800"/>
              </a:spcBef>
            </a:pPr>
            <a:r>
              <a:rPr lang="nl-BE" sz="2500" b="1" spc="-5" dirty="0">
                <a:solidFill>
                  <a:srgbClr val="575756"/>
                </a:solidFill>
                <a:latin typeface="Helvetica"/>
                <a:cs typeface="Helvetica"/>
              </a:rPr>
              <a:t>2. Energie – Wat doen we ermee?</a:t>
            </a:r>
            <a:endParaRPr sz="2500" dirty="0">
              <a:latin typeface="Helvetica"/>
              <a:cs typeface="Helvetica"/>
            </a:endParaRPr>
          </a:p>
          <a:p>
            <a:pPr algn="ctr">
              <a:spcBef>
                <a:spcPts val="3800"/>
              </a:spcBef>
            </a:pPr>
            <a:r>
              <a:rPr lang="nl-BE" sz="2500" b="1" spc="-5" dirty="0">
                <a:solidFill>
                  <a:srgbClr val="575756"/>
                </a:solidFill>
                <a:latin typeface="Helvetica"/>
                <a:cs typeface="Helvetica"/>
              </a:rPr>
              <a:t>3. Energie – Waar komt het vandaan?</a:t>
            </a:r>
            <a:endParaRPr sz="2500" dirty="0">
              <a:latin typeface="Helvetica"/>
              <a:cs typeface="Helvetica"/>
            </a:endParaRPr>
          </a:p>
          <a:p>
            <a:pPr algn="ctr">
              <a:spcBef>
                <a:spcPts val="3800"/>
              </a:spcBef>
            </a:pPr>
            <a:r>
              <a:rPr lang="nl-BE" sz="2500" b="1" spc="-30" dirty="0">
                <a:solidFill>
                  <a:srgbClr val="575756"/>
                </a:solidFill>
                <a:latin typeface="Helvetica"/>
                <a:cs typeface="Helvetica"/>
              </a:rPr>
              <a:t>4. Elektriciteit – Hoe raakt het tot aan je huis?</a:t>
            </a:r>
          </a:p>
          <a:p>
            <a:pPr algn="ctr">
              <a:spcBef>
                <a:spcPts val="3800"/>
              </a:spcBef>
            </a:pPr>
            <a:r>
              <a:rPr lang="nl-BE" sz="2500" b="1" spc="-30" dirty="0">
                <a:solidFill>
                  <a:srgbClr val="575756"/>
                </a:solidFill>
                <a:latin typeface="Helvetica"/>
                <a:cs typeface="Helvetica"/>
              </a:rPr>
              <a:t>5. Er moet wat veranderen – De energietransitie  </a:t>
            </a:r>
            <a:endParaRPr sz="2500" dirty="0">
              <a:latin typeface="Helvetica"/>
              <a:cs typeface="Helvetica"/>
            </a:endParaRPr>
          </a:p>
        </p:txBody>
      </p:sp>
    </p:spTree>
    <p:extLst>
      <p:ext uri="{BB962C8B-B14F-4D97-AF65-F5344CB8AC3E}">
        <p14:creationId xmlns:p14="http://schemas.microsoft.com/office/powerpoint/2010/main" val="17267319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bg>
      <p:bgPr>
        <a:solidFill>
          <a:srgbClr val="E7E3E5"/>
        </a:solidFill>
        <a:effectLst/>
      </p:bgPr>
    </p:bg>
    <p:spTree>
      <p:nvGrpSpPr>
        <p:cNvPr id="1" name=""/>
        <p:cNvGrpSpPr/>
        <p:nvPr/>
      </p:nvGrpSpPr>
      <p:grpSpPr>
        <a:xfrm>
          <a:off x="0" y="0"/>
          <a:ext cx="0" cy="0"/>
          <a:chOff x="0" y="0"/>
          <a:chExt cx="0" cy="0"/>
        </a:xfrm>
      </p:grpSpPr>
      <p:sp>
        <p:nvSpPr>
          <p:cNvPr id="3" name="object 3"/>
          <p:cNvSpPr/>
          <p:nvPr/>
        </p:nvSpPr>
        <p:spPr>
          <a:xfrm>
            <a:off x="2383212" y="2065897"/>
            <a:ext cx="6621088" cy="3710156"/>
          </a:xfrm>
          <a:custGeom>
            <a:avLst/>
            <a:gdLst/>
            <a:ahLst/>
            <a:cxnLst/>
            <a:rect l="l" t="t" r="r" b="b"/>
            <a:pathLst>
              <a:path w="5925820" h="3428365">
                <a:moveTo>
                  <a:pt x="123634" y="0"/>
                </a:moveTo>
                <a:lnTo>
                  <a:pt x="123634" y="123634"/>
                </a:lnTo>
                <a:lnTo>
                  <a:pt x="0" y="123634"/>
                </a:lnTo>
                <a:lnTo>
                  <a:pt x="0" y="3304578"/>
                </a:lnTo>
                <a:lnTo>
                  <a:pt x="123634" y="3304578"/>
                </a:lnTo>
                <a:lnTo>
                  <a:pt x="123634" y="3428212"/>
                </a:lnTo>
                <a:lnTo>
                  <a:pt x="5801944" y="3428212"/>
                </a:lnTo>
                <a:lnTo>
                  <a:pt x="5801944" y="3304578"/>
                </a:lnTo>
                <a:lnTo>
                  <a:pt x="5925578" y="3304578"/>
                </a:lnTo>
                <a:lnTo>
                  <a:pt x="5925578" y="123634"/>
                </a:lnTo>
                <a:lnTo>
                  <a:pt x="5801944" y="123634"/>
                </a:lnTo>
                <a:lnTo>
                  <a:pt x="5801944" y="0"/>
                </a:lnTo>
                <a:lnTo>
                  <a:pt x="123634" y="0"/>
                </a:lnTo>
                <a:close/>
              </a:path>
            </a:pathLst>
          </a:custGeom>
          <a:ln w="69786">
            <a:solidFill>
              <a:schemeClr val="bg1"/>
            </a:solidFill>
          </a:ln>
        </p:spPr>
        <p:txBody>
          <a:bodyPr wrap="square" lIns="0" tIns="0" rIns="0" bIns="0" rtlCol="0"/>
          <a:lstStyle/>
          <a:p>
            <a:endParaRPr/>
          </a:p>
        </p:txBody>
      </p:sp>
      <p:sp>
        <p:nvSpPr>
          <p:cNvPr id="4" name="object 4"/>
          <p:cNvSpPr txBox="1"/>
          <p:nvPr/>
        </p:nvSpPr>
        <p:spPr>
          <a:xfrm>
            <a:off x="4889500" y="3086512"/>
            <a:ext cx="3969041" cy="1585434"/>
          </a:xfrm>
          <a:prstGeom prst="rect">
            <a:avLst/>
          </a:prstGeom>
        </p:spPr>
        <p:txBody>
          <a:bodyPr vert="horz" wrap="square" lIns="0" tIns="0" rIns="0" bIns="0" rtlCol="0">
            <a:spAutoFit/>
          </a:bodyPr>
          <a:lstStyle/>
          <a:p>
            <a:pPr marL="12700" marR="5080" algn="ctr">
              <a:lnSpc>
                <a:spcPct val="100600"/>
              </a:lnSpc>
            </a:pPr>
            <a:r>
              <a:rPr lang="nl-BE" sz="3400" b="1" spc="5" dirty="0">
                <a:solidFill>
                  <a:srgbClr val="575756"/>
                </a:solidFill>
                <a:latin typeface="Helvetica"/>
                <a:cs typeface="Helvetica"/>
              </a:rPr>
              <a:t>Er moet wat veranderen – </a:t>
            </a:r>
          </a:p>
          <a:p>
            <a:pPr marL="12700" marR="5080" algn="ctr">
              <a:lnSpc>
                <a:spcPct val="100600"/>
              </a:lnSpc>
            </a:pPr>
            <a:r>
              <a:rPr lang="nl-BE" sz="3400" b="1" spc="5" dirty="0">
                <a:solidFill>
                  <a:srgbClr val="575756"/>
                </a:solidFill>
                <a:latin typeface="Helvetica"/>
                <a:cs typeface="Helvetica"/>
              </a:rPr>
              <a:t>De energietransitie</a:t>
            </a:r>
            <a:endParaRPr sz="3400" dirty="0">
              <a:latin typeface="Helvetica"/>
              <a:cs typeface="Helvetica"/>
            </a:endParaRPr>
          </a:p>
        </p:txBody>
      </p:sp>
      <p:sp>
        <p:nvSpPr>
          <p:cNvPr id="5" name="object 5"/>
          <p:cNvSpPr/>
          <p:nvPr/>
        </p:nvSpPr>
        <p:spPr>
          <a:xfrm>
            <a:off x="5120065" y="2837600"/>
            <a:ext cx="1097280" cy="0"/>
          </a:xfrm>
          <a:custGeom>
            <a:avLst/>
            <a:gdLst/>
            <a:ahLst/>
            <a:cxnLst/>
            <a:rect l="l" t="t" r="r" b="b"/>
            <a:pathLst>
              <a:path w="1097279">
                <a:moveTo>
                  <a:pt x="0" y="0"/>
                </a:moveTo>
                <a:lnTo>
                  <a:pt x="1097127" y="0"/>
                </a:lnTo>
              </a:path>
            </a:pathLst>
          </a:custGeom>
          <a:ln w="69786">
            <a:solidFill>
              <a:schemeClr val="bg1"/>
            </a:solidFill>
          </a:ln>
        </p:spPr>
        <p:txBody>
          <a:bodyPr wrap="square" lIns="0" tIns="0" rIns="0" bIns="0" rtlCol="0"/>
          <a:lstStyle/>
          <a:p>
            <a:endParaRPr/>
          </a:p>
        </p:txBody>
      </p:sp>
      <p:sp>
        <p:nvSpPr>
          <p:cNvPr id="6" name="object 6"/>
          <p:cNvSpPr/>
          <p:nvPr/>
        </p:nvSpPr>
        <p:spPr>
          <a:xfrm>
            <a:off x="6667200" y="2819806"/>
            <a:ext cx="1097280" cy="0"/>
          </a:xfrm>
          <a:custGeom>
            <a:avLst/>
            <a:gdLst/>
            <a:ahLst/>
            <a:cxnLst/>
            <a:rect l="l" t="t" r="r" b="b"/>
            <a:pathLst>
              <a:path w="1097279">
                <a:moveTo>
                  <a:pt x="0" y="0"/>
                </a:moveTo>
                <a:lnTo>
                  <a:pt x="1097127" y="0"/>
                </a:lnTo>
              </a:path>
            </a:pathLst>
          </a:custGeom>
          <a:ln w="69786">
            <a:solidFill>
              <a:schemeClr val="bg1"/>
            </a:solidFill>
          </a:ln>
        </p:spPr>
        <p:txBody>
          <a:bodyPr wrap="square" lIns="0" tIns="0" rIns="0" bIns="0" rtlCol="0"/>
          <a:lstStyle/>
          <a:p>
            <a:endParaRPr/>
          </a:p>
        </p:txBody>
      </p:sp>
      <p:sp>
        <p:nvSpPr>
          <p:cNvPr id="7" name="object 7"/>
          <p:cNvSpPr/>
          <p:nvPr/>
        </p:nvSpPr>
        <p:spPr>
          <a:xfrm>
            <a:off x="6324793" y="2693506"/>
            <a:ext cx="258445" cy="258445"/>
          </a:xfrm>
          <a:custGeom>
            <a:avLst/>
            <a:gdLst/>
            <a:ahLst/>
            <a:cxnLst/>
            <a:rect l="l" t="t" r="r" b="b"/>
            <a:pathLst>
              <a:path w="258445" h="258444">
                <a:moveTo>
                  <a:pt x="129171" y="0"/>
                </a:moveTo>
                <a:lnTo>
                  <a:pt x="78893" y="10151"/>
                </a:lnTo>
                <a:lnTo>
                  <a:pt x="37834" y="37834"/>
                </a:lnTo>
                <a:lnTo>
                  <a:pt x="10151" y="78893"/>
                </a:lnTo>
                <a:lnTo>
                  <a:pt x="0" y="129171"/>
                </a:lnTo>
                <a:lnTo>
                  <a:pt x="10151" y="179449"/>
                </a:lnTo>
                <a:lnTo>
                  <a:pt x="37834" y="220508"/>
                </a:lnTo>
                <a:lnTo>
                  <a:pt x="78893" y="248191"/>
                </a:lnTo>
                <a:lnTo>
                  <a:pt x="129171" y="258343"/>
                </a:lnTo>
                <a:lnTo>
                  <a:pt x="179449" y="248191"/>
                </a:lnTo>
                <a:lnTo>
                  <a:pt x="220508" y="220508"/>
                </a:lnTo>
                <a:lnTo>
                  <a:pt x="248191" y="179449"/>
                </a:lnTo>
                <a:lnTo>
                  <a:pt x="258343" y="129171"/>
                </a:lnTo>
                <a:lnTo>
                  <a:pt x="248191" y="78893"/>
                </a:lnTo>
                <a:lnTo>
                  <a:pt x="220508" y="37834"/>
                </a:lnTo>
                <a:lnTo>
                  <a:pt x="179449" y="10151"/>
                </a:lnTo>
                <a:lnTo>
                  <a:pt x="129171" y="0"/>
                </a:lnTo>
                <a:close/>
              </a:path>
            </a:pathLst>
          </a:custGeom>
          <a:solidFill>
            <a:srgbClr val="FBF5B6"/>
          </a:solidFill>
        </p:spPr>
        <p:txBody>
          <a:bodyPr wrap="square" lIns="0" tIns="0" rIns="0" bIns="0" rtlCol="0"/>
          <a:lstStyle/>
          <a:p>
            <a:endParaRPr/>
          </a:p>
        </p:txBody>
      </p:sp>
      <p:sp>
        <p:nvSpPr>
          <p:cNvPr id="8" name="object 8"/>
          <p:cNvSpPr/>
          <p:nvPr/>
        </p:nvSpPr>
        <p:spPr>
          <a:xfrm>
            <a:off x="6208829" y="2577551"/>
            <a:ext cx="490855" cy="490855"/>
          </a:xfrm>
          <a:custGeom>
            <a:avLst/>
            <a:gdLst/>
            <a:ahLst/>
            <a:cxnLst/>
            <a:rect l="l" t="t" r="r" b="b"/>
            <a:pathLst>
              <a:path w="490854" h="490855">
                <a:moveTo>
                  <a:pt x="245135" y="0"/>
                </a:moveTo>
                <a:lnTo>
                  <a:pt x="195732" y="4979"/>
                </a:lnTo>
                <a:lnTo>
                  <a:pt x="149718" y="19262"/>
                </a:lnTo>
                <a:lnTo>
                  <a:pt x="108078" y="41862"/>
                </a:lnTo>
                <a:lnTo>
                  <a:pt x="71799" y="71794"/>
                </a:lnTo>
                <a:lnTo>
                  <a:pt x="41865" y="108073"/>
                </a:lnTo>
                <a:lnTo>
                  <a:pt x="19264" y="149713"/>
                </a:lnTo>
                <a:lnTo>
                  <a:pt x="4980" y="195729"/>
                </a:lnTo>
                <a:lnTo>
                  <a:pt x="0" y="245135"/>
                </a:lnTo>
                <a:lnTo>
                  <a:pt x="4980" y="294538"/>
                </a:lnTo>
                <a:lnTo>
                  <a:pt x="19264" y="340552"/>
                </a:lnTo>
                <a:lnTo>
                  <a:pt x="41865" y="382191"/>
                </a:lnTo>
                <a:lnTo>
                  <a:pt x="71799" y="418471"/>
                </a:lnTo>
                <a:lnTo>
                  <a:pt x="108078" y="448404"/>
                </a:lnTo>
                <a:lnTo>
                  <a:pt x="149718" y="471006"/>
                </a:lnTo>
                <a:lnTo>
                  <a:pt x="195732" y="485290"/>
                </a:lnTo>
                <a:lnTo>
                  <a:pt x="245135" y="490270"/>
                </a:lnTo>
                <a:lnTo>
                  <a:pt x="294538" y="485290"/>
                </a:lnTo>
                <a:lnTo>
                  <a:pt x="340552" y="471006"/>
                </a:lnTo>
                <a:lnTo>
                  <a:pt x="380588" y="449275"/>
                </a:lnTo>
                <a:lnTo>
                  <a:pt x="241287" y="449275"/>
                </a:lnTo>
                <a:lnTo>
                  <a:pt x="200735" y="445182"/>
                </a:lnTo>
                <a:lnTo>
                  <a:pt x="162942" y="433446"/>
                </a:lnTo>
                <a:lnTo>
                  <a:pt x="128742" y="414883"/>
                </a:lnTo>
                <a:lnTo>
                  <a:pt x="98971" y="390309"/>
                </a:lnTo>
                <a:lnTo>
                  <a:pt x="74396" y="360535"/>
                </a:lnTo>
                <a:lnTo>
                  <a:pt x="55833" y="326329"/>
                </a:lnTo>
                <a:lnTo>
                  <a:pt x="44098" y="288528"/>
                </a:lnTo>
                <a:lnTo>
                  <a:pt x="40005" y="247967"/>
                </a:lnTo>
                <a:lnTo>
                  <a:pt x="44098" y="207413"/>
                </a:lnTo>
                <a:lnTo>
                  <a:pt x="55833" y="169614"/>
                </a:lnTo>
                <a:lnTo>
                  <a:pt x="74396" y="135407"/>
                </a:lnTo>
                <a:lnTo>
                  <a:pt x="98971" y="105625"/>
                </a:lnTo>
                <a:lnTo>
                  <a:pt x="128752" y="81051"/>
                </a:lnTo>
                <a:lnTo>
                  <a:pt x="162960" y="62490"/>
                </a:lnTo>
                <a:lnTo>
                  <a:pt x="200758" y="50758"/>
                </a:lnTo>
                <a:lnTo>
                  <a:pt x="241312" y="46672"/>
                </a:lnTo>
                <a:lnTo>
                  <a:pt x="388021" y="46672"/>
                </a:lnTo>
                <a:lnTo>
                  <a:pt x="382191" y="41862"/>
                </a:lnTo>
                <a:lnTo>
                  <a:pt x="340552" y="19262"/>
                </a:lnTo>
                <a:lnTo>
                  <a:pt x="294538" y="4979"/>
                </a:lnTo>
                <a:lnTo>
                  <a:pt x="245135" y="0"/>
                </a:lnTo>
                <a:close/>
              </a:path>
              <a:path w="490854" h="490855">
                <a:moveTo>
                  <a:pt x="388021" y="46672"/>
                </a:moveTo>
                <a:lnTo>
                  <a:pt x="241312" y="46672"/>
                </a:lnTo>
                <a:lnTo>
                  <a:pt x="281889" y="50765"/>
                </a:lnTo>
                <a:lnTo>
                  <a:pt x="319682" y="62499"/>
                </a:lnTo>
                <a:lnTo>
                  <a:pt x="353882" y="81058"/>
                </a:lnTo>
                <a:lnTo>
                  <a:pt x="383654" y="105625"/>
                </a:lnTo>
                <a:lnTo>
                  <a:pt x="408228" y="135407"/>
                </a:lnTo>
                <a:lnTo>
                  <a:pt x="426791" y="169614"/>
                </a:lnTo>
                <a:lnTo>
                  <a:pt x="438527" y="207413"/>
                </a:lnTo>
                <a:lnTo>
                  <a:pt x="442620" y="247967"/>
                </a:lnTo>
                <a:lnTo>
                  <a:pt x="438527" y="288528"/>
                </a:lnTo>
                <a:lnTo>
                  <a:pt x="426791" y="326329"/>
                </a:lnTo>
                <a:lnTo>
                  <a:pt x="408228" y="360535"/>
                </a:lnTo>
                <a:lnTo>
                  <a:pt x="383654" y="390309"/>
                </a:lnTo>
                <a:lnTo>
                  <a:pt x="353874" y="414885"/>
                </a:lnTo>
                <a:lnTo>
                  <a:pt x="319670" y="433450"/>
                </a:lnTo>
                <a:lnTo>
                  <a:pt x="281871" y="445187"/>
                </a:lnTo>
                <a:lnTo>
                  <a:pt x="241312" y="449275"/>
                </a:lnTo>
                <a:lnTo>
                  <a:pt x="380588" y="449275"/>
                </a:lnTo>
                <a:lnTo>
                  <a:pt x="418471" y="418471"/>
                </a:lnTo>
                <a:lnTo>
                  <a:pt x="448404" y="382191"/>
                </a:lnTo>
                <a:lnTo>
                  <a:pt x="471006" y="340552"/>
                </a:lnTo>
                <a:lnTo>
                  <a:pt x="485290" y="294538"/>
                </a:lnTo>
                <a:lnTo>
                  <a:pt x="490270" y="245135"/>
                </a:lnTo>
                <a:lnTo>
                  <a:pt x="485290" y="195729"/>
                </a:lnTo>
                <a:lnTo>
                  <a:pt x="471006" y="149713"/>
                </a:lnTo>
                <a:lnTo>
                  <a:pt x="448404" y="108073"/>
                </a:lnTo>
                <a:lnTo>
                  <a:pt x="418471" y="71794"/>
                </a:lnTo>
                <a:lnTo>
                  <a:pt x="388021" y="46672"/>
                </a:lnTo>
                <a:close/>
              </a:path>
            </a:pathLst>
          </a:custGeom>
          <a:solidFill>
            <a:srgbClr val="E6E3E4"/>
          </a:solidFill>
        </p:spPr>
        <p:txBody>
          <a:bodyPr wrap="square" lIns="0" tIns="0" rIns="0" bIns="0" rtlCol="0"/>
          <a:lstStyle/>
          <a:p>
            <a:endParaRPr/>
          </a:p>
        </p:txBody>
      </p:sp>
      <p:sp>
        <p:nvSpPr>
          <p:cNvPr id="9" name="object 9"/>
          <p:cNvSpPr/>
          <p:nvPr/>
        </p:nvSpPr>
        <p:spPr>
          <a:xfrm>
            <a:off x="6248144" y="2616851"/>
            <a:ext cx="412115" cy="412115"/>
          </a:xfrm>
          <a:custGeom>
            <a:avLst/>
            <a:gdLst/>
            <a:ahLst/>
            <a:cxnLst/>
            <a:rect l="l" t="t" r="r" b="b"/>
            <a:pathLst>
              <a:path w="412115" h="412114">
                <a:moveTo>
                  <a:pt x="205816" y="0"/>
                </a:moveTo>
                <a:lnTo>
                  <a:pt x="164353" y="4185"/>
                </a:lnTo>
                <a:lnTo>
                  <a:pt x="125707" y="16184"/>
                </a:lnTo>
                <a:lnTo>
                  <a:pt x="90733" y="35163"/>
                </a:lnTo>
                <a:lnTo>
                  <a:pt x="60286" y="60286"/>
                </a:lnTo>
                <a:lnTo>
                  <a:pt x="35161" y="90734"/>
                </a:lnTo>
                <a:lnTo>
                  <a:pt x="16179" y="125709"/>
                </a:lnTo>
                <a:lnTo>
                  <a:pt x="4179" y="164358"/>
                </a:lnTo>
                <a:lnTo>
                  <a:pt x="0" y="205828"/>
                </a:lnTo>
                <a:lnTo>
                  <a:pt x="4179" y="247298"/>
                </a:lnTo>
                <a:lnTo>
                  <a:pt x="16179" y="285948"/>
                </a:lnTo>
                <a:lnTo>
                  <a:pt x="35161" y="320923"/>
                </a:lnTo>
                <a:lnTo>
                  <a:pt x="60286" y="351370"/>
                </a:lnTo>
                <a:lnTo>
                  <a:pt x="90733" y="376494"/>
                </a:lnTo>
                <a:lnTo>
                  <a:pt x="125707" y="395473"/>
                </a:lnTo>
                <a:lnTo>
                  <a:pt x="164353" y="407472"/>
                </a:lnTo>
                <a:lnTo>
                  <a:pt x="205816" y="411657"/>
                </a:lnTo>
                <a:lnTo>
                  <a:pt x="247286" y="407472"/>
                </a:lnTo>
                <a:lnTo>
                  <a:pt x="285935" y="395473"/>
                </a:lnTo>
                <a:lnTo>
                  <a:pt x="310548" y="382117"/>
                </a:lnTo>
                <a:lnTo>
                  <a:pt x="205816" y="382117"/>
                </a:lnTo>
                <a:lnTo>
                  <a:pt x="170280" y="378533"/>
                </a:lnTo>
                <a:lnTo>
                  <a:pt x="107271" y="352015"/>
                </a:lnTo>
                <a:lnTo>
                  <a:pt x="59635" y="304380"/>
                </a:lnTo>
                <a:lnTo>
                  <a:pt x="33118" y="241371"/>
                </a:lnTo>
                <a:lnTo>
                  <a:pt x="29540" y="205828"/>
                </a:lnTo>
                <a:lnTo>
                  <a:pt x="33118" y="170285"/>
                </a:lnTo>
                <a:lnTo>
                  <a:pt x="59635" y="107277"/>
                </a:lnTo>
                <a:lnTo>
                  <a:pt x="107271" y="59642"/>
                </a:lnTo>
                <a:lnTo>
                  <a:pt x="170280" y="33124"/>
                </a:lnTo>
                <a:lnTo>
                  <a:pt x="205816" y="29540"/>
                </a:lnTo>
                <a:lnTo>
                  <a:pt x="310548" y="29540"/>
                </a:lnTo>
                <a:lnTo>
                  <a:pt x="285935" y="16184"/>
                </a:lnTo>
                <a:lnTo>
                  <a:pt x="247286" y="4185"/>
                </a:lnTo>
                <a:lnTo>
                  <a:pt x="205816" y="0"/>
                </a:lnTo>
                <a:close/>
              </a:path>
              <a:path w="412115" h="412114">
                <a:moveTo>
                  <a:pt x="310548" y="29540"/>
                </a:moveTo>
                <a:lnTo>
                  <a:pt x="205816" y="29540"/>
                </a:lnTo>
                <a:lnTo>
                  <a:pt x="241359" y="33124"/>
                </a:lnTo>
                <a:lnTo>
                  <a:pt x="274437" y="43391"/>
                </a:lnTo>
                <a:lnTo>
                  <a:pt x="330466" y="81178"/>
                </a:lnTo>
                <a:lnTo>
                  <a:pt x="368253" y="137207"/>
                </a:lnTo>
                <a:lnTo>
                  <a:pt x="382104" y="205828"/>
                </a:lnTo>
                <a:lnTo>
                  <a:pt x="378520" y="241371"/>
                </a:lnTo>
                <a:lnTo>
                  <a:pt x="352002" y="304380"/>
                </a:lnTo>
                <a:lnTo>
                  <a:pt x="304367" y="352015"/>
                </a:lnTo>
                <a:lnTo>
                  <a:pt x="241359" y="378533"/>
                </a:lnTo>
                <a:lnTo>
                  <a:pt x="205816" y="382117"/>
                </a:lnTo>
                <a:lnTo>
                  <a:pt x="310548" y="382117"/>
                </a:lnTo>
                <a:lnTo>
                  <a:pt x="351358" y="351370"/>
                </a:lnTo>
                <a:lnTo>
                  <a:pt x="376481" y="320923"/>
                </a:lnTo>
                <a:lnTo>
                  <a:pt x="395460" y="285948"/>
                </a:lnTo>
                <a:lnTo>
                  <a:pt x="407459" y="247298"/>
                </a:lnTo>
                <a:lnTo>
                  <a:pt x="411645" y="205828"/>
                </a:lnTo>
                <a:lnTo>
                  <a:pt x="407459" y="164358"/>
                </a:lnTo>
                <a:lnTo>
                  <a:pt x="395460" y="125709"/>
                </a:lnTo>
                <a:lnTo>
                  <a:pt x="376481" y="90734"/>
                </a:lnTo>
                <a:lnTo>
                  <a:pt x="351358" y="60286"/>
                </a:lnTo>
                <a:lnTo>
                  <a:pt x="320910" y="35163"/>
                </a:lnTo>
                <a:lnTo>
                  <a:pt x="310548" y="29540"/>
                </a:lnTo>
                <a:close/>
              </a:path>
            </a:pathLst>
          </a:custGeom>
          <a:solidFill>
            <a:srgbClr val="575756"/>
          </a:solidFill>
        </p:spPr>
        <p:txBody>
          <a:bodyPr wrap="square" lIns="0" tIns="0" rIns="0" bIns="0" rtlCol="0"/>
          <a:lstStyle/>
          <a:p>
            <a:endParaRPr/>
          </a:p>
        </p:txBody>
      </p:sp>
      <p:sp>
        <p:nvSpPr>
          <p:cNvPr id="10" name="object 10"/>
          <p:cNvSpPr/>
          <p:nvPr/>
        </p:nvSpPr>
        <p:spPr>
          <a:xfrm>
            <a:off x="6579236" y="2706985"/>
            <a:ext cx="61594" cy="41275"/>
          </a:xfrm>
          <a:custGeom>
            <a:avLst/>
            <a:gdLst/>
            <a:ahLst/>
            <a:cxnLst/>
            <a:rect l="l" t="t" r="r" b="b"/>
            <a:pathLst>
              <a:path w="61595" h="41275">
                <a:moveTo>
                  <a:pt x="47434" y="0"/>
                </a:moveTo>
                <a:lnTo>
                  <a:pt x="0" y="30924"/>
                </a:lnTo>
                <a:lnTo>
                  <a:pt x="5321" y="41135"/>
                </a:lnTo>
                <a:lnTo>
                  <a:pt x="61264" y="22148"/>
                </a:lnTo>
                <a:lnTo>
                  <a:pt x="57512" y="15116"/>
                </a:lnTo>
                <a:lnTo>
                  <a:pt x="54821" y="10464"/>
                </a:lnTo>
                <a:lnTo>
                  <a:pt x="51893" y="6118"/>
                </a:lnTo>
                <a:lnTo>
                  <a:pt x="47434" y="0"/>
                </a:lnTo>
                <a:close/>
              </a:path>
            </a:pathLst>
          </a:custGeom>
          <a:solidFill>
            <a:srgbClr val="FAEB41"/>
          </a:solidFill>
        </p:spPr>
        <p:txBody>
          <a:bodyPr wrap="square" lIns="0" tIns="0" rIns="0" bIns="0" rtlCol="0"/>
          <a:lstStyle/>
          <a:p>
            <a:endParaRPr/>
          </a:p>
        </p:txBody>
      </p:sp>
      <p:sp>
        <p:nvSpPr>
          <p:cNvPr id="11" name="object 11"/>
          <p:cNvSpPr/>
          <p:nvPr/>
        </p:nvSpPr>
        <p:spPr>
          <a:xfrm>
            <a:off x="6268312" y="2707140"/>
            <a:ext cx="62230" cy="41275"/>
          </a:xfrm>
          <a:custGeom>
            <a:avLst/>
            <a:gdLst/>
            <a:ahLst/>
            <a:cxnLst/>
            <a:rect l="l" t="t" r="r" b="b"/>
            <a:pathLst>
              <a:path w="62229" h="41275">
                <a:moveTo>
                  <a:pt x="13843" y="0"/>
                </a:moveTo>
                <a:lnTo>
                  <a:pt x="9383" y="6118"/>
                </a:lnTo>
                <a:lnTo>
                  <a:pt x="6454" y="10466"/>
                </a:lnTo>
                <a:lnTo>
                  <a:pt x="3759" y="15121"/>
                </a:lnTo>
                <a:lnTo>
                  <a:pt x="0" y="22161"/>
                </a:lnTo>
                <a:lnTo>
                  <a:pt x="57327" y="41135"/>
                </a:lnTo>
                <a:lnTo>
                  <a:pt x="61849" y="31292"/>
                </a:lnTo>
                <a:lnTo>
                  <a:pt x="13843" y="0"/>
                </a:lnTo>
                <a:close/>
              </a:path>
            </a:pathLst>
          </a:custGeom>
          <a:solidFill>
            <a:srgbClr val="FAEB41"/>
          </a:solidFill>
        </p:spPr>
        <p:txBody>
          <a:bodyPr wrap="square" lIns="0" tIns="0" rIns="0" bIns="0" rtlCol="0"/>
          <a:lstStyle/>
          <a:p>
            <a:endParaRPr/>
          </a:p>
        </p:txBody>
      </p:sp>
      <p:sp>
        <p:nvSpPr>
          <p:cNvPr id="12" name="object 12"/>
          <p:cNvSpPr/>
          <p:nvPr/>
        </p:nvSpPr>
        <p:spPr>
          <a:xfrm>
            <a:off x="6545036" y="2656902"/>
            <a:ext cx="50800" cy="46355"/>
          </a:xfrm>
          <a:custGeom>
            <a:avLst/>
            <a:gdLst/>
            <a:ahLst/>
            <a:cxnLst/>
            <a:rect l="l" t="t" r="r" b="b"/>
            <a:pathLst>
              <a:path w="50800" h="46355">
                <a:moveTo>
                  <a:pt x="32562" y="0"/>
                </a:moveTo>
                <a:lnTo>
                  <a:pt x="0" y="39674"/>
                </a:lnTo>
                <a:lnTo>
                  <a:pt x="7391" y="46291"/>
                </a:lnTo>
                <a:lnTo>
                  <a:pt x="50393" y="14808"/>
                </a:lnTo>
                <a:lnTo>
                  <a:pt x="41998" y="6769"/>
                </a:lnTo>
                <a:lnTo>
                  <a:pt x="32562" y="0"/>
                </a:lnTo>
                <a:close/>
              </a:path>
            </a:pathLst>
          </a:custGeom>
          <a:solidFill>
            <a:srgbClr val="FAEB41"/>
          </a:solidFill>
        </p:spPr>
        <p:txBody>
          <a:bodyPr wrap="square" lIns="0" tIns="0" rIns="0" bIns="0" rtlCol="0"/>
          <a:lstStyle/>
          <a:p>
            <a:endParaRPr/>
          </a:p>
        </p:txBody>
      </p:sp>
      <p:sp>
        <p:nvSpPr>
          <p:cNvPr id="13" name="object 13"/>
          <p:cNvSpPr/>
          <p:nvPr/>
        </p:nvSpPr>
        <p:spPr>
          <a:xfrm>
            <a:off x="6305802" y="2659830"/>
            <a:ext cx="51435" cy="48260"/>
          </a:xfrm>
          <a:custGeom>
            <a:avLst/>
            <a:gdLst/>
            <a:ahLst/>
            <a:cxnLst/>
            <a:rect l="l" t="t" r="r" b="b"/>
            <a:pathLst>
              <a:path w="51435" h="48260">
                <a:moveTo>
                  <a:pt x="18249" y="0"/>
                </a:moveTo>
                <a:lnTo>
                  <a:pt x="8813" y="6769"/>
                </a:lnTo>
                <a:lnTo>
                  <a:pt x="0" y="15316"/>
                </a:lnTo>
                <a:lnTo>
                  <a:pt x="44373" y="47942"/>
                </a:lnTo>
                <a:lnTo>
                  <a:pt x="51079" y="40678"/>
                </a:lnTo>
                <a:lnTo>
                  <a:pt x="18249" y="0"/>
                </a:lnTo>
                <a:close/>
              </a:path>
            </a:pathLst>
          </a:custGeom>
          <a:solidFill>
            <a:srgbClr val="FAEB41"/>
          </a:solidFill>
        </p:spPr>
        <p:txBody>
          <a:bodyPr wrap="square" lIns="0" tIns="0" rIns="0" bIns="0" rtlCol="0"/>
          <a:lstStyle/>
          <a:p>
            <a:endParaRPr/>
          </a:p>
        </p:txBody>
      </p:sp>
      <p:sp>
        <p:nvSpPr>
          <p:cNvPr id="14" name="object 14"/>
          <p:cNvSpPr/>
          <p:nvPr/>
        </p:nvSpPr>
        <p:spPr>
          <a:xfrm>
            <a:off x="6496014" y="2624802"/>
            <a:ext cx="39370" cy="46355"/>
          </a:xfrm>
          <a:custGeom>
            <a:avLst/>
            <a:gdLst/>
            <a:ahLst/>
            <a:cxnLst/>
            <a:rect l="l" t="t" r="r" b="b"/>
            <a:pathLst>
              <a:path w="39370" h="46355">
                <a:moveTo>
                  <a:pt x="18440" y="0"/>
                </a:moveTo>
                <a:lnTo>
                  <a:pt x="0" y="41706"/>
                </a:lnTo>
                <a:lnTo>
                  <a:pt x="8369" y="46177"/>
                </a:lnTo>
                <a:lnTo>
                  <a:pt x="38862" y="8216"/>
                </a:lnTo>
                <a:lnTo>
                  <a:pt x="28943" y="3898"/>
                </a:lnTo>
                <a:lnTo>
                  <a:pt x="18440" y="0"/>
                </a:lnTo>
                <a:close/>
              </a:path>
            </a:pathLst>
          </a:custGeom>
          <a:solidFill>
            <a:srgbClr val="FAEB41"/>
          </a:solidFill>
        </p:spPr>
        <p:txBody>
          <a:bodyPr wrap="square" lIns="0" tIns="0" rIns="0" bIns="0" rtlCol="0"/>
          <a:lstStyle/>
          <a:p>
            <a:endParaRPr/>
          </a:p>
        </p:txBody>
      </p:sp>
      <p:sp>
        <p:nvSpPr>
          <p:cNvPr id="15" name="object 15"/>
          <p:cNvSpPr/>
          <p:nvPr/>
        </p:nvSpPr>
        <p:spPr>
          <a:xfrm>
            <a:off x="6364532" y="2626248"/>
            <a:ext cx="40640" cy="46990"/>
          </a:xfrm>
          <a:custGeom>
            <a:avLst/>
            <a:gdLst/>
            <a:ahLst/>
            <a:cxnLst/>
            <a:rect l="l" t="t" r="r" b="b"/>
            <a:pathLst>
              <a:path w="40639" h="46989">
                <a:moveTo>
                  <a:pt x="21437" y="0"/>
                </a:moveTo>
                <a:lnTo>
                  <a:pt x="11074" y="2870"/>
                </a:lnTo>
                <a:lnTo>
                  <a:pt x="0" y="7924"/>
                </a:lnTo>
                <a:lnTo>
                  <a:pt x="31648" y="46735"/>
                </a:lnTo>
                <a:lnTo>
                  <a:pt x="40017" y="42265"/>
                </a:lnTo>
                <a:lnTo>
                  <a:pt x="21437" y="0"/>
                </a:lnTo>
                <a:close/>
              </a:path>
            </a:pathLst>
          </a:custGeom>
          <a:solidFill>
            <a:srgbClr val="FAEB41"/>
          </a:solidFill>
        </p:spPr>
        <p:txBody>
          <a:bodyPr wrap="square" lIns="0" tIns="0" rIns="0" bIns="0" rtlCol="0"/>
          <a:lstStyle/>
          <a:p>
            <a:endParaRPr/>
          </a:p>
        </p:txBody>
      </p:sp>
      <p:sp>
        <p:nvSpPr>
          <p:cNvPr id="16" name="object 16"/>
          <p:cNvSpPr/>
          <p:nvPr/>
        </p:nvSpPr>
        <p:spPr>
          <a:xfrm>
            <a:off x="6434669" y="2615384"/>
            <a:ext cx="26034" cy="48895"/>
          </a:xfrm>
          <a:custGeom>
            <a:avLst/>
            <a:gdLst/>
            <a:ahLst/>
            <a:cxnLst/>
            <a:rect l="l" t="t" r="r" b="b"/>
            <a:pathLst>
              <a:path w="26035" h="48894">
                <a:moveTo>
                  <a:pt x="14946" y="0"/>
                </a:moveTo>
                <a:lnTo>
                  <a:pt x="9178" y="254"/>
                </a:lnTo>
                <a:lnTo>
                  <a:pt x="0" y="998"/>
                </a:lnTo>
                <a:lnTo>
                  <a:pt x="9804" y="48534"/>
                </a:lnTo>
                <a:lnTo>
                  <a:pt x="19113" y="48458"/>
                </a:lnTo>
                <a:lnTo>
                  <a:pt x="25996" y="935"/>
                </a:lnTo>
                <a:lnTo>
                  <a:pt x="19739" y="228"/>
                </a:lnTo>
                <a:lnTo>
                  <a:pt x="14946" y="0"/>
                </a:lnTo>
                <a:close/>
              </a:path>
            </a:pathLst>
          </a:custGeom>
          <a:solidFill>
            <a:srgbClr val="FAEB41"/>
          </a:solidFill>
        </p:spPr>
        <p:txBody>
          <a:bodyPr wrap="square" lIns="0" tIns="0" rIns="0" bIns="0" rtlCol="0"/>
          <a:lstStyle/>
          <a:p>
            <a:endParaRPr/>
          </a:p>
        </p:txBody>
      </p:sp>
      <p:sp>
        <p:nvSpPr>
          <p:cNvPr id="17" name="object 17"/>
          <p:cNvSpPr txBox="1"/>
          <p:nvPr/>
        </p:nvSpPr>
        <p:spPr>
          <a:xfrm>
            <a:off x="6333031" y="2574174"/>
            <a:ext cx="241935" cy="469359"/>
          </a:xfrm>
          <a:prstGeom prst="rect">
            <a:avLst/>
          </a:prstGeom>
        </p:spPr>
        <p:txBody>
          <a:bodyPr vert="horz" wrap="square" lIns="0" tIns="0" rIns="0" bIns="0" rtlCol="0">
            <a:spAutoFit/>
          </a:bodyPr>
          <a:lstStyle/>
          <a:p>
            <a:pPr marL="12700">
              <a:lnSpc>
                <a:spcPct val="100000"/>
              </a:lnSpc>
            </a:pPr>
            <a:r>
              <a:rPr lang="nl-BE" sz="3050" b="1" spc="5" dirty="0">
                <a:solidFill>
                  <a:srgbClr val="575756"/>
                </a:solidFill>
                <a:latin typeface="Helvetica"/>
                <a:cs typeface="Helvetica"/>
              </a:rPr>
              <a:t>5</a:t>
            </a:r>
            <a:endParaRPr sz="3050" dirty="0">
              <a:latin typeface="Helvetica"/>
              <a:cs typeface="Helvetica"/>
            </a:endParaRPr>
          </a:p>
        </p:txBody>
      </p:sp>
      <p:grpSp>
        <p:nvGrpSpPr>
          <p:cNvPr id="18" name="Groeperen 17"/>
          <p:cNvGrpSpPr/>
          <p:nvPr/>
        </p:nvGrpSpPr>
        <p:grpSpPr>
          <a:xfrm>
            <a:off x="241300" y="200025"/>
            <a:ext cx="609600" cy="609600"/>
            <a:chOff x="317500" y="6448425"/>
            <a:chExt cx="609600" cy="609600"/>
          </a:xfrm>
        </p:grpSpPr>
        <p:sp>
          <p:nvSpPr>
            <p:cNvPr id="19" name="object 9">
              <a:hlinkClick r:id="rId3" action="ppaction://hlinksldjump"/>
            </p:cNvPr>
            <p:cNvSpPr/>
            <p:nvPr/>
          </p:nvSpPr>
          <p:spPr>
            <a:xfrm>
              <a:off x="317500" y="6448425"/>
              <a:ext cx="609600" cy="609600"/>
            </a:xfrm>
            <a:custGeom>
              <a:avLst/>
              <a:gdLst/>
              <a:ahLst/>
              <a:cxnLst/>
              <a:rect l="l" t="t" r="r" b="b"/>
              <a:pathLst>
                <a:path w="1266189" h="1266189">
                  <a:moveTo>
                    <a:pt x="633006" y="0"/>
                  </a:moveTo>
                  <a:lnTo>
                    <a:pt x="585764" y="1736"/>
                  </a:lnTo>
                  <a:lnTo>
                    <a:pt x="539466" y="6863"/>
                  </a:lnTo>
                  <a:lnTo>
                    <a:pt x="494233" y="15259"/>
                  </a:lnTo>
                  <a:lnTo>
                    <a:pt x="450188" y="26801"/>
                  </a:lnTo>
                  <a:lnTo>
                    <a:pt x="407452" y="41367"/>
                  </a:lnTo>
                  <a:lnTo>
                    <a:pt x="366149" y="58834"/>
                  </a:lnTo>
                  <a:lnTo>
                    <a:pt x="326401" y="79080"/>
                  </a:lnTo>
                  <a:lnTo>
                    <a:pt x="288330" y="101982"/>
                  </a:lnTo>
                  <a:lnTo>
                    <a:pt x="252059" y="127419"/>
                  </a:lnTo>
                  <a:lnTo>
                    <a:pt x="217710" y="155267"/>
                  </a:lnTo>
                  <a:lnTo>
                    <a:pt x="185405" y="185405"/>
                  </a:lnTo>
                  <a:lnTo>
                    <a:pt x="155267" y="217710"/>
                  </a:lnTo>
                  <a:lnTo>
                    <a:pt x="127419" y="252059"/>
                  </a:lnTo>
                  <a:lnTo>
                    <a:pt x="101982" y="288330"/>
                  </a:lnTo>
                  <a:lnTo>
                    <a:pt x="79080" y="326401"/>
                  </a:lnTo>
                  <a:lnTo>
                    <a:pt x="58834" y="366149"/>
                  </a:lnTo>
                  <a:lnTo>
                    <a:pt x="41367" y="407452"/>
                  </a:lnTo>
                  <a:lnTo>
                    <a:pt x="26801" y="450188"/>
                  </a:lnTo>
                  <a:lnTo>
                    <a:pt x="15259" y="494233"/>
                  </a:lnTo>
                  <a:lnTo>
                    <a:pt x="6863" y="539466"/>
                  </a:lnTo>
                  <a:lnTo>
                    <a:pt x="1736" y="585764"/>
                  </a:lnTo>
                  <a:lnTo>
                    <a:pt x="0" y="633006"/>
                  </a:lnTo>
                  <a:lnTo>
                    <a:pt x="1736" y="680248"/>
                  </a:lnTo>
                  <a:lnTo>
                    <a:pt x="6863" y="726548"/>
                  </a:lnTo>
                  <a:lnTo>
                    <a:pt x="15259" y="771782"/>
                  </a:lnTo>
                  <a:lnTo>
                    <a:pt x="26801" y="815828"/>
                  </a:lnTo>
                  <a:lnTo>
                    <a:pt x="41367" y="858564"/>
                  </a:lnTo>
                  <a:lnTo>
                    <a:pt x="58834" y="899868"/>
                  </a:lnTo>
                  <a:lnTo>
                    <a:pt x="79080" y="939616"/>
                  </a:lnTo>
                  <a:lnTo>
                    <a:pt x="101982" y="977687"/>
                  </a:lnTo>
                  <a:lnTo>
                    <a:pt x="127419" y="1013958"/>
                  </a:lnTo>
                  <a:lnTo>
                    <a:pt x="155267" y="1048307"/>
                  </a:lnTo>
                  <a:lnTo>
                    <a:pt x="185405" y="1080611"/>
                  </a:lnTo>
                  <a:lnTo>
                    <a:pt x="217710" y="1110748"/>
                  </a:lnTo>
                  <a:lnTo>
                    <a:pt x="252059" y="1138596"/>
                  </a:lnTo>
                  <a:lnTo>
                    <a:pt x="288330" y="1164032"/>
                  </a:lnTo>
                  <a:lnTo>
                    <a:pt x="326401" y="1186934"/>
                  </a:lnTo>
                  <a:lnTo>
                    <a:pt x="366149" y="1207179"/>
                  </a:lnTo>
                  <a:lnTo>
                    <a:pt x="407452" y="1224646"/>
                  </a:lnTo>
                  <a:lnTo>
                    <a:pt x="450188" y="1239211"/>
                  </a:lnTo>
                  <a:lnTo>
                    <a:pt x="494233" y="1250753"/>
                  </a:lnTo>
                  <a:lnTo>
                    <a:pt x="539466" y="1259148"/>
                  </a:lnTo>
                  <a:lnTo>
                    <a:pt x="585764" y="1264275"/>
                  </a:lnTo>
                  <a:lnTo>
                    <a:pt x="633006" y="1266012"/>
                  </a:lnTo>
                  <a:lnTo>
                    <a:pt x="680247" y="1264275"/>
                  </a:lnTo>
                  <a:lnTo>
                    <a:pt x="726545" y="1259148"/>
                  </a:lnTo>
                  <a:lnTo>
                    <a:pt x="771778" y="1250753"/>
                  </a:lnTo>
                  <a:lnTo>
                    <a:pt x="815824" y="1239211"/>
                  </a:lnTo>
                  <a:lnTo>
                    <a:pt x="858559" y="1224646"/>
                  </a:lnTo>
                  <a:lnTo>
                    <a:pt x="899862" y="1207179"/>
                  </a:lnTo>
                  <a:lnTo>
                    <a:pt x="939610" y="1186934"/>
                  </a:lnTo>
                  <a:lnTo>
                    <a:pt x="977681" y="1164032"/>
                  </a:lnTo>
                  <a:lnTo>
                    <a:pt x="1013952" y="1138596"/>
                  </a:lnTo>
                  <a:lnTo>
                    <a:pt x="1048301" y="1110748"/>
                  </a:lnTo>
                  <a:lnTo>
                    <a:pt x="1080606" y="1080611"/>
                  </a:lnTo>
                  <a:lnTo>
                    <a:pt x="1110744" y="1048307"/>
                  </a:lnTo>
                  <a:lnTo>
                    <a:pt x="1138592" y="1013958"/>
                  </a:lnTo>
                  <a:lnTo>
                    <a:pt x="1164029" y="977687"/>
                  </a:lnTo>
                  <a:lnTo>
                    <a:pt x="1186931" y="939616"/>
                  </a:lnTo>
                  <a:lnTo>
                    <a:pt x="1207177" y="899868"/>
                  </a:lnTo>
                  <a:lnTo>
                    <a:pt x="1224645" y="858564"/>
                  </a:lnTo>
                  <a:lnTo>
                    <a:pt x="1239210" y="815828"/>
                  </a:lnTo>
                  <a:lnTo>
                    <a:pt x="1250752" y="771782"/>
                  </a:lnTo>
                  <a:lnTo>
                    <a:pt x="1259148" y="726548"/>
                  </a:lnTo>
                  <a:lnTo>
                    <a:pt x="1264275" y="680248"/>
                  </a:lnTo>
                  <a:lnTo>
                    <a:pt x="1266012" y="633006"/>
                  </a:lnTo>
                  <a:lnTo>
                    <a:pt x="1264275" y="585764"/>
                  </a:lnTo>
                  <a:lnTo>
                    <a:pt x="1259148" y="539466"/>
                  </a:lnTo>
                  <a:lnTo>
                    <a:pt x="1250752" y="494233"/>
                  </a:lnTo>
                  <a:lnTo>
                    <a:pt x="1239210" y="450188"/>
                  </a:lnTo>
                  <a:lnTo>
                    <a:pt x="1224645" y="407452"/>
                  </a:lnTo>
                  <a:lnTo>
                    <a:pt x="1207177" y="366149"/>
                  </a:lnTo>
                  <a:lnTo>
                    <a:pt x="1186931" y="326401"/>
                  </a:lnTo>
                  <a:lnTo>
                    <a:pt x="1164029" y="288330"/>
                  </a:lnTo>
                  <a:lnTo>
                    <a:pt x="1138592" y="252059"/>
                  </a:lnTo>
                  <a:lnTo>
                    <a:pt x="1110744" y="217710"/>
                  </a:lnTo>
                  <a:lnTo>
                    <a:pt x="1080606" y="185405"/>
                  </a:lnTo>
                  <a:lnTo>
                    <a:pt x="1048301" y="155267"/>
                  </a:lnTo>
                  <a:lnTo>
                    <a:pt x="1013952" y="127419"/>
                  </a:lnTo>
                  <a:lnTo>
                    <a:pt x="977681" y="101982"/>
                  </a:lnTo>
                  <a:lnTo>
                    <a:pt x="939610" y="79080"/>
                  </a:lnTo>
                  <a:lnTo>
                    <a:pt x="899862" y="58834"/>
                  </a:lnTo>
                  <a:lnTo>
                    <a:pt x="858559" y="41367"/>
                  </a:lnTo>
                  <a:lnTo>
                    <a:pt x="815824" y="26801"/>
                  </a:lnTo>
                  <a:lnTo>
                    <a:pt x="771778" y="15259"/>
                  </a:lnTo>
                  <a:lnTo>
                    <a:pt x="726545" y="6863"/>
                  </a:lnTo>
                  <a:lnTo>
                    <a:pt x="680247" y="1736"/>
                  </a:lnTo>
                  <a:lnTo>
                    <a:pt x="633006" y="0"/>
                  </a:lnTo>
                  <a:close/>
                </a:path>
              </a:pathLst>
            </a:custGeom>
            <a:solidFill>
              <a:srgbClr val="FFED00"/>
            </a:solidFill>
          </p:spPr>
          <p:txBody>
            <a:bodyPr wrap="square" lIns="0" tIns="0" rIns="0" bIns="0" rtlCol="0"/>
            <a:lstStyle/>
            <a:p>
              <a:endParaRPr/>
            </a:p>
          </p:txBody>
        </p:sp>
        <p:sp>
          <p:nvSpPr>
            <p:cNvPr id="20" name="object 10">
              <a:hlinkClick r:id="rId3" action="ppaction://hlinksldjump"/>
            </p:cNvPr>
            <p:cNvSpPr/>
            <p:nvPr/>
          </p:nvSpPr>
          <p:spPr>
            <a:xfrm rot="10800000">
              <a:off x="438795" y="6622921"/>
              <a:ext cx="290737" cy="290737"/>
            </a:xfrm>
            <a:custGeom>
              <a:avLst/>
              <a:gdLst/>
              <a:ahLst/>
              <a:cxnLst/>
              <a:rect l="l" t="t" r="r" b="b"/>
              <a:pathLst>
                <a:path w="603885" h="603885">
                  <a:moveTo>
                    <a:pt x="0" y="0"/>
                  </a:moveTo>
                  <a:lnTo>
                    <a:pt x="0" y="603884"/>
                  </a:lnTo>
                  <a:lnTo>
                    <a:pt x="603897" y="301942"/>
                  </a:lnTo>
                  <a:lnTo>
                    <a:pt x="0" y="0"/>
                  </a:lnTo>
                  <a:close/>
                </a:path>
              </a:pathLst>
            </a:custGeom>
            <a:solidFill>
              <a:srgbClr val="575756"/>
            </a:solidFill>
          </p:spPr>
          <p:txBody>
            <a:bodyPr wrap="square" lIns="0" tIns="0" rIns="0" bIns="0" rtlCol="0"/>
            <a:lstStyle/>
            <a:p>
              <a:endParaRPr/>
            </a:p>
          </p:txBody>
        </p:sp>
      </p:grpSp>
      <p:sp>
        <p:nvSpPr>
          <p:cNvPr id="22" name="object 4">
            <a:hlinkClick r:id="rId3" action="ppaction://hlinksldjump"/>
          </p:cNvPr>
          <p:cNvSpPr txBox="1"/>
          <p:nvPr/>
        </p:nvSpPr>
        <p:spPr>
          <a:xfrm>
            <a:off x="-13335" y="314325"/>
            <a:ext cx="2807335" cy="369332"/>
          </a:xfrm>
          <a:prstGeom prst="rect">
            <a:avLst/>
          </a:prstGeom>
        </p:spPr>
        <p:txBody>
          <a:bodyPr vert="horz" wrap="square" lIns="0" tIns="0" rIns="0" bIns="0" rtlCol="0">
            <a:spAutoFit/>
          </a:bodyPr>
          <a:lstStyle/>
          <a:p>
            <a:pPr marL="12700" marR="5080" algn="ctr">
              <a:lnSpc>
                <a:spcPct val="100000"/>
              </a:lnSpc>
            </a:pPr>
            <a:r>
              <a:rPr lang="nl-BE" sz="2400" spc="-40" dirty="0">
                <a:solidFill>
                  <a:srgbClr val="575756"/>
                </a:solidFill>
                <a:latin typeface="Helvetica"/>
                <a:cs typeface="Helvetica"/>
              </a:rPr>
              <a:t>Terug</a:t>
            </a:r>
            <a:endParaRPr sz="2400" dirty="0">
              <a:latin typeface="Helvetica"/>
              <a:cs typeface="Helvetica"/>
            </a:endParaRPr>
          </a:p>
        </p:txBody>
      </p:sp>
      <p:sp>
        <p:nvSpPr>
          <p:cNvPr id="23" name="Afgeronde rechthoek 22">
            <a:hlinkClick r:id="" action="ppaction://hlinkshowjump?jump=nextslide"/>
          </p:cNvPr>
          <p:cNvSpPr/>
          <p:nvPr/>
        </p:nvSpPr>
        <p:spPr>
          <a:xfrm>
            <a:off x="3558240" y="5776053"/>
            <a:ext cx="3657600" cy="762000"/>
          </a:xfrm>
          <a:prstGeom prst="roundRect">
            <a:avLst/>
          </a:prstGeom>
          <a:solidFill>
            <a:srgbClr val="FFEE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marR="5080" algn="ctr">
              <a:lnSpc>
                <a:spcPct val="100000"/>
              </a:lnSpc>
            </a:pPr>
            <a:r>
              <a:rPr lang="nl-BE" sz="2800" b="1" spc="-40" dirty="0">
                <a:solidFill>
                  <a:srgbClr val="575756"/>
                </a:solidFill>
                <a:latin typeface="Helvetica"/>
                <a:cs typeface="Helvetica"/>
              </a:rPr>
              <a:t>START</a:t>
            </a:r>
            <a:endParaRPr lang="nl-BE" sz="2800" b="1" dirty="0">
              <a:latin typeface="Helvetica"/>
              <a:cs typeface="Helvetica"/>
            </a:endParaRPr>
          </a:p>
        </p:txBody>
      </p:sp>
      <p:pic>
        <p:nvPicPr>
          <p:cNvPr id="24" name="Afbeelding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54392" y="2257425"/>
            <a:ext cx="2721629" cy="3750592"/>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388085" y="869011"/>
            <a:ext cx="4093342" cy="323165"/>
          </a:xfrm>
          <a:prstGeom prst="rect">
            <a:avLst/>
          </a:prstGeom>
        </p:spPr>
        <p:txBody>
          <a:bodyPr vert="horz" wrap="square" lIns="0" tIns="0" rIns="0" bIns="0" rtlCol="0">
            <a:spAutoFit/>
          </a:bodyPr>
          <a:lstStyle/>
          <a:p>
            <a:pPr marL="33655">
              <a:lnSpc>
                <a:spcPct val="100000"/>
              </a:lnSpc>
            </a:pPr>
            <a:r>
              <a:rPr lang="nl-BE" sz="2100" spc="5" dirty="0"/>
              <a:t>De e</a:t>
            </a:r>
            <a:r>
              <a:rPr sz="2100" spc="5" dirty="0"/>
              <a:t>nergietransitie</a:t>
            </a:r>
            <a:r>
              <a:rPr lang="nl-BE" sz="2100" spc="5" dirty="0"/>
              <a:t>, wat is dat?</a:t>
            </a:r>
            <a:endParaRPr sz="2100" dirty="0"/>
          </a:p>
        </p:txBody>
      </p:sp>
      <p:sp>
        <p:nvSpPr>
          <p:cNvPr id="5" name="object 5"/>
          <p:cNvSpPr/>
          <p:nvPr/>
        </p:nvSpPr>
        <p:spPr>
          <a:xfrm>
            <a:off x="805988" y="755098"/>
            <a:ext cx="4916104" cy="565035"/>
          </a:xfrm>
          <a:custGeom>
            <a:avLst/>
            <a:gdLst/>
            <a:ahLst/>
            <a:cxnLst/>
            <a:rect l="l" t="t" r="r" b="b"/>
            <a:pathLst>
              <a:path w="4055110" h="701040">
                <a:moveTo>
                  <a:pt x="123634" y="0"/>
                </a:moveTo>
                <a:lnTo>
                  <a:pt x="123634" y="123634"/>
                </a:lnTo>
                <a:lnTo>
                  <a:pt x="0" y="123634"/>
                </a:lnTo>
                <a:lnTo>
                  <a:pt x="0" y="577367"/>
                </a:lnTo>
                <a:lnTo>
                  <a:pt x="123634" y="577367"/>
                </a:lnTo>
                <a:lnTo>
                  <a:pt x="123634" y="701001"/>
                </a:lnTo>
                <a:lnTo>
                  <a:pt x="3931488" y="701001"/>
                </a:lnTo>
                <a:lnTo>
                  <a:pt x="3931488" y="577367"/>
                </a:lnTo>
                <a:lnTo>
                  <a:pt x="4055122" y="577367"/>
                </a:lnTo>
                <a:lnTo>
                  <a:pt x="4055122" y="123634"/>
                </a:lnTo>
                <a:lnTo>
                  <a:pt x="3931488" y="123634"/>
                </a:lnTo>
                <a:lnTo>
                  <a:pt x="3931488" y="0"/>
                </a:lnTo>
                <a:lnTo>
                  <a:pt x="123634" y="0"/>
                </a:lnTo>
                <a:close/>
              </a:path>
            </a:pathLst>
          </a:custGeom>
          <a:ln w="69786">
            <a:solidFill>
              <a:srgbClr val="E6E3E4"/>
            </a:solidFill>
          </a:ln>
        </p:spPr>
        <p:txBody>
          <a:bodyPr wrap="square" lIns="0" tIns="0" rIns="0" bIns="0" rtlCol="0"/>
          <a:lstStyle/>
          <a:p>
            <a:endParaRPr/>
          </a:p>
        </p:txBody>
      </p:sp>
      <p:sp>
        <p:nvSpPr>
          <p:cNvPr id="6" name="object 6"/>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7" name="object 7"/>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8" name="object 8"/>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9" name="object 9"/>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10" name="object 10"/>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11" name="object 11"/>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12" name="object 12"/>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3" name="object 13"/>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4" name="object 14"/>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5" name="object 15"/>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6" name="object 16"/>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7" name="object 17"/>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8" name="object 18"/>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9" name="object 19"/>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20" name="object 20"/>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21" name="object 21"/>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22" name="object 22"/>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116" name="Ovaal 115"/>
          <p:cNvSpPr/>
          <p:nvPr/>
        </p:nvSpPr>
        <p:spPr>
          <a:xfrm flipH="1">
            <a:off x="6526152" y="1378456"/>
            <a:ext cx="3849748" cy="376378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600" b="1" spc="5" dirty="0">
                <a:solidFill>
                  <a:schemeClr val="bg1"/>
                </a:solidFill>
                <a:latin typeface="Helvetica"/>
                <a:cs typeface="Helvetica"/>
              </a:rPr>
              <a:t>Niet-</a:t>
            </a:r>
            <a:r>
              <a:rPr lang="nl-NL" sz="1600" b="1" spc="10" dirty="0">
                <a:solidFill>
                  <a:schemeClr val="bg1"/>
                </a:solidFill>
                <a:latin typeface="Helvetica"/>
                <a:cs typeface="Helvetica"/>
              </a:rPr>
              <a:t>hernieuwbare</a:t>
            </a:r>
            <a:r>
              <a:rPr lang="nl-NL" sz="1600" b="1" spc="-40" dirty="0">
                <a:solidFill>
                  <a:schemeClr val="bg1"/>
                </a:solidFill>
                <a:latin typeface="Helvetica"/>
                <a:cs typeface="Helvetica"/>
              </a:rPr>
              <a:t> </a:t>
            </a:r>
            <a:r>
              <a:rPr lang="nl-NL" sz="1600" b="1" spc="10" dirty="0">
                <a:solidFill>
                  <a:schemeClr val="bg1"/>
                </a:solidFill>
                <a:latin typeface="Helvetica"/>
                <a:cs typeface="Helvetica"/>
              </a:rPr>
              <a:t>bronnen</a:t>
            </a:r>
          </a:p>
          <a:p>
            <a:pPr algn="ctr"/>
            <a:endParaRPr lang="nl-NL" sz="1600" b="1" spc="10" dirty="0">
              <a:solidFill>
                <a:schemeClr val="bg1"/>
              </a:solidFill>
              <a:latin typeface="Helvetica"/>
              <a:cs typeface="Helvetica"/>
            </a:endParaRPr>
          </a:p>
          <a:p>
            <a:pPr algn="ctr"/>
            <a:r>
              <a:rPr lang="nl-NL" sz="1600" b="1" spc="10" dirty="0">
                <a:solidFill>
                  <a:schemeClr val="bg1"/>
                </a:solidFill>
                <a:latin typeface="Helvetica"/>
                <a:cs typeface="Helvetica"/>
              </a:rPr>
              <a:t>Grijze energie</a:t>
            </a:r>
            <a:endParaRPr lang="nl-NL" sz="1600" dirty="0">
              <a:solidFill>
                <a:schemeClr val="bg1"/>
              </a:solidFill>
              <a:latin typeface="Helvetica"/>
              <a:cs typeface="Helvetica"/>
            </a:endParaRPr>
          </a:p>
        </p:txBody>
      </p:sp>
      <p:sp>
        <p:nvSpPr>
          <p:cNvPr id="117" name="Ovaal 116"/>
          <p:cNvSpPr/>
          <p:nvPr/>
        </p:nvSpPr>
        <p:spPr>
          <a:xfrm flipH="1">
            <a:off x="7885337" y="5577491"/>
            <a:ext cx="1360208" cy="1308965"/>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600" b="1" spc="10" dirty="0">
                <a:solidFill>
                  <a:schemeClr val="bg1"/>
                </a:solidFill>
                <a:latin typeface="Helvetica"/>
                <a:cs typeface="Helvetica"/>
              </a:rPr>
              <a:t>Groene energie</a:t>
            </a:r>
            <a:endParaRPr lang="nl-NL" sz="1600" dirty="0">
              <a:solidFill>
                <a:schemeClr val="bg1"/>
              </a:solidFill>
              <a:latin typeface="Helvetica"/>
              <a:cs typeface="Helvetica"/>
            </a:endParaRPr>
          </a:p>
        </p:txBody>
      </p:sp>
      <p:sp>
        <p:nvSpPr>
          <p:cNvPr id="122" name="ZoneTexte 121">
            <a:extLst>
              <a:ext uri="{FF2B5EF4-FFF2-40B4-BE49-F238E27FC236}">
                <a16:creationId xmlns="" xmlns:a16="http://schemas.microsoft.com/office/drawing/2014/main" id="{3CC687AA-2AD4-4BAF-9186-5D9D34068D03}"/>
              </a:ext>
            </a:extLst>
          </p:cNvPr>
          <p:cNvSpPr txBox="1"/>
          <p:nvPr/>
        </p:nvSpPr>
        <p:spPr>
          <a:xfrm>
            <a:off x="778871" y="7087289"/>
            <a:ext cx="9825629" cy="338554"/>
          </a:xfrm>
          <a:prstGeom prst="rect">
            <a:avLst/>
          </a:prstGeom>
          <a:noFill/>
        </p:spPr>
        <p:txBody>
          <a:bodyPr wrap="square" rtlCol="0">
            <a:spAutoFit/>
          </a:bodyPr>
          <a:lstStyle/>
          <a:p>
            <a:r>
              <a:rPr lang="fr-BE" sz="1600" dirty="0" err="1">
                <a:latin typeface="Arial" panose="020B0604020202020204" pitchFamily="34" charset="0"/>
                <a:cs typeface="Arial" panose="020B0604020202020204" pitchFamily="34" charset="0"/>
              </a:rPr>
              <a:t>Olie</a:t>
            </a:r>
            <a:r>
              <a:rPr lang="fr-BE" sz="1600" dirty="0">
                <a:latin typeface="Arial" panose="020B0604020202020204" pitchFamily="34" charset="0"/>
                <a:cs typeface="Arial" panose="020B0604020202020204" pitchFamily="34" charset="0"/>
              </a:rPr>
              <a:t>            </a:t>
            </a:r>
            <a:r>
              <a:rPr lang="fr-BE" sz="1600" dirty="0" err="1">
                <a:latin typeface="Arial" panose="020B0604020202020204" pitchFamily="34" charset="0"/>
                <a:cs typeface="Arial" panose="020B0604020202020204" pitchFamily="34" charset="0"/>
              </a:rPr>
              <a:t>Steenkool</a:t>
            </a:r>
            <a:r>
              <a:rPr lang="fr-BE" sz="1600" dirty="0">
                <a:latin typeface="Arial" panose="020B0604020202020204" pitchFamily="34" charset="0"/>
                <a:cs typeface="Arial" panose="020B0604020202020204" pitchFamily="34" charset="0"/>
              </a:rPr>
              <a:t>        </a:t>
            </a:r>
            <a:r>
              <a:rPr lang="fr-BE" sz="1600" dirty="0" err="1">
                <a:latin typeface="Arial" panose="020B0604020202020204" pitchFamily="34" charset="0"/>
                <a:cs typeface="Arial" panose="020B0604020202020204" pitchFamily="34" charset="0"/>
              </a:rPr>
              <a:t>Aardgas</a:t>
            </a:r>
            <a:r>
              <a:rPr lang="fr-BE" sz="1600" dirty="0">
                <a:latin typeface="Arial" panose="020B0604020202020204" pitchFamily="34" charset="0"/>
                <a:cs typeface="Arial" panose="020B0604020202020204" pitchFamily="34" charset="0"/>
              </a:rPr>
              <a:t>         Uranium/plutonium         </a:t>
            </a:r>
            <a:r>
              <a:rPr lang="fr-BE" sz="1600" dirty="0" err="1">
                <a:latin typeface="Arial" panose="020B0604020202020204" pitchFamily="34" charset="0"/>
                <a:cs typeface="Arial" panose="020B0604020202020204" pitchFamily="34" charset="0"/>
              </a:rPr>
              <a:t>waterkracht</a:t>
            </a:r>
            <a:r>
              <a:rPr lang="fr-BE" sz="1600" dirty="0">
                <a:latin typeface="Arial" panose="020B0604020202020204" pitchFamily="34" charset="0"/>
                <a:cs typeface="Arial" panose="020B0604020202020204" pitchFamily="34" charset="0"/>
              </a:rPr>
              <a:t>         </a:t>
            </a:r>
            <a:r>
              <a:rPr lang="fr-BE" sz="1600" dirty="0" err="1">
                <a:latin typeface="Arial" panose="020B0604020202020204" pitchFamily="34" charset="0"/>
                <a:cs typeface="Arial" panose="020B0604020202020204" pitchFamily="34" charset="0"/>
              </a:rPr>
              <a:t>windkracht</a:t>
            </a:r>
            <a:r>
              <a:rPr lang="fr-BE" sz="1600" dirty="0">
                <a:latin typeface="Arial" panose="020B0604020202020204" pitchFamily="34" charset="0"/>
                <a:cs typeface="Arial" panose="020B0604020202020204" pitchFamily="34" charset="0"/>
              </a:rPr>
              <a:t>          De </a:t>
            </a:r>
            <a:r>
              <a:rPr lang="fr-BE" sz="1600" dirty="0" err="1">
                <a:latin typeface="Arial" panose="020B0604020202020204" pitchFamily="34" charset="0"/>
                <a:cs typeface="Arial" panose="020B0604020202020204" pitchFamily="34" charset="0"/>
              </a:rPr>
              <a:t>zon</a:t>
            </a:r>
            <a:r>
              <a:rPr lang="fr-BE" sz="1600" dirty="0">
                <a:latin typeface="Arial" panose="020B0604020202020204" pitchFamily="34" charset="0"/>
                <a:cs typeface="Arial" panose="020B0604020202020204" pitchFamily="34" charset="0"/>
              </a:rPr>
              <a:t>    </a:t>
            </a:r>
          </a:p>
        </p:txBody>
      </p:sp>
      <p:sp>
        <p:nvSpPr>
          <p:cNvPr id="123" name="object 35">
            <a:extLst>
              <a:ext uri="{FF2B5EF4-FFF2-40B4-BE49-F238E27FC236}">
                <a16:creationId xmlns="" xmlns:a16="http://schemas.microsoft.com/office/drawing/2014/main" id="{ADDCAC3F-0C6A-4272-A3DD-E5B66FE75CD8}"/>
              </a:ext>
            </a:extLst>
          </p:cNvPr>
          <p:cNvSpPr/>
          <p:nvPr/>
        </p:nvSpPr>
        <p:spPr>
          <a:xfrm>
            <a:off x="516088" y="7048803"/>
            <a:ext cx="247892" cy="360293"/>
          </a:xfrm>
          <a:custGeom>
            <a:avLst/>
            <a:gdLst/>
            <a:ahLst/>
            <a:cxnLst/>
            <a:rect l="l" t="t" r="r" b="b"/>
            <a:pathLst>
              <a:path w="326389" h="492760">
                <a:moveTo>
                  <a:pt x="163080" y="0"/>
                </a:moveTo>
                <a:lnTo>
                  <a:pt x="137599" y="39824"/>
                </a:lnTo>
                <a:lnTo>
                  <a:pt x="111480" y="82495"/>
                </a:lnTo>
                <a:lnTo>
                  <a:pt x="81540" y="134019"/>
                </a:lnTo>
                <a:lnTo>
                  <a:pt x="51599" y="189657"/>
                </a:lnTo>
                <a:lnTo>
                  <a:pt x="25481" y="244669"/>
                </a:lnTo>
                <a:lnTo>
                  <a:pt x="7007" y="294316"/>
                </a:lnTo>
                <a:lnTo>
                  <a:pt x="0" y="333857"/>
                </a:lnTo>
                <a:lnTo>
                  <a:pt x="5825" y="376098"/>
                </a:lnTo>
                <a:lnTo>
                  <a:pt x="22264" y="414054"/>
                </a:lnTo>
                <a:lnTo>
                  <a:pt x="47764" y="446211"/>
                </a:lnTo>
                <a:lnTo>
                  <a:pt x="80770" y="471055"/>
                </a:lnTo>
                <a:lnTo>
                  <a:pt x="119726" y="487071"/>
                </a:lnTo>
                <a:lnTo>
                  <a:pt x="163080" y="492747"/>
                </a:lnTo>
                <a:lnTo>
                  <a:pt x="206439" y="487071"/>
                </a:lnTo>
                <a:lnTo>
                  <a:pt x="245400" y="471055"/>
                </a:lnTo>
                <a:lnTo>
                  <a:pt x="278407" y="446211"/>
                </a:lnTo>
                <a:lnTo>
                  <a:pt x="303908" y="414054"/>
                </a:lnTo>
                <a:lnTo>
                  <a:pt x="320348" y="376098"/>
                </a:lnTo>
                <a:lnTo>
                  <a:pt x="326174" y="333857"/>
                </a:lnTo>
                <a:lnTo>
                  <a:pt x="325855" y="304410"/>
                </a:lnTo>
                <a:lnTo>
                  <a:pt x="317573" y="254547"/>
                </a:lnTo>
                <a:lnTo>
                  <a:pt x="286356" y="190645"/>
                </a:lnTo>
                <a:lnTo>
                  <a:pt x="257369" y="143648"/>
                </a:lnTo>
                <a:lnTo>
                  <a:pt x="216914" y="81403"/>
                </a:lnTo>
                <a:lnTo>
                  <a:pt x="163080" y="0"/>
                </a:lnTo>
                <a:close/>
              </a:path>
            </a:pathLst>
          </a:custGeom>
          <a:solidFill>
            <a:srgbClr val="000000"/>
          </a:solidFill>
        </p:spPr>
        <p:txBody>
          <a:bodyPr wrap="square" lIns="0" tIns="0" rIns="0" bIns="0" rtlCol="0"/>
          <a:lstStyle/>
          <a:p>
            <a:endParaRPr dirty="0"/>
          </a:p>
        </p:txBody>
      </p:sp>
      <p:grpSp>
        <p:nvGrpSpPr>
          <p:cNvPr id="124" name="Groupe 123">
            <a:extLst>
              <a:ext uri="{FF2B5EF4-FFF2-40B4-BE49-F238E27FC236}">
                <a16:creationId xmlns="" xmlns:a16="http://schemas.microsoft.com/office/drawing/2014/main" id="{31C4A598-5355-4F79-874E-41F4C63D04DD}"/>
              </a:ext>
            </a:extLst>
          </p:cNvPr>
          <p:cNvGrpSpPr/>
          <p:nvPr/>
        </p:nvGrpSpPr>
        <p:grpSpPr>
          <a:xfrm>
            <a:off x="1541773" y="7114966"/>
            <a:ext cx="357825" cy="313971"/>
            <a:chOff x="660990" y="1930952"/>
            <a:chExt cx="628077" cy="572452"/>
          </a:xfrm>
        </p:grpSpPr>
        <p:sp>
          <p:nvSpPr>
            <p:cNvPr id="158" name="object 18">
              <a:extLst>
                <a:ext uri="{FF2B5EF4-FFF2-40B4-BE49-F238E27FC236}">
                  <a16:creationId xmlns="" xmlns:a16="http://schemas.microsoft.com/office/drawing/2014/main" id="{06AB6665-84A5-441F-AFFC-BEC90DFAB6F3}"/>
                </a:ext>
              </a:extLst>
            </p:cNvPr>
            <p:cNvSpPr/>
            <p:nvPr/>
          </p:nvSpPr>
          <p:spPr>
            <a:xfrm>
              <a:off x="706374" y="2048660"/>
              <a:ext cx="528955" cy="336550"/>
            </a:xfrm>
            <a:custGeom>
              <a:avLst/>
              <a:gdLst/>
              <a:ahLst/>
              <a:cxnLst/>
              <a:rect l="l" t="t" r="r" b="b"/>
              <a:pathLst>
                <a:path w="528954" h="336550">
                  <a:moveTo>
                    <a:pt x="528612" y="0"/>
                  </a:moveTo>
                  <a:lnTo>
                    <a:pt x="0" y="0"/>
                  </a:lnTo>
                  <a:lnTo>
                    <a:pt x="41897" y="336321"/>
                  </a:lnTo>
                  <a:lnTo>
                    <a:pt x="487946" y="336321"/>
                  </a:lnTo>
                  <a:lnTo>
                    <a:pt x="528612" y="0"/>
                  </a:lnTo>
                  <a:close/>
                </a:path>
              </a:pathLst>
            </a:custGeom>
            <a:solidFill>
              <a:srgbClr val="778288"/>
            </a:solidFill>
          </p:spPr>
          <p:txBody>
            <a:bodyPr wrap="square" lIns="0" tIns="0" rIns="0" bIns="0" rtlCol="0"/>
            <a:lstStyle/>
            <a:p>
              <a:endParaRPr dirty="0"/>
            </a:p>
          </p:txBody>
        </p:sp>
        <p:sp>
          <p:nvSpPr>
            <p:cNvPr id="159" name="object 19">
              <a:extLst>
                <a:ext uri="{FF2B5EF4-FFF2-40B4-BE49-F238E27FC236}">
                  <a16:creationId xmlns="" xmlns:a16="http://schemas.microsoft.com/office/drawing/2014/main" id="{BBD4589C-805E-44FB-8797-1BC22CA6B0D4}"/>
                </a:ext>
              </a:extLst>
            </p:cNvPr>
            <p:cNvSpPr/>
            <p:nvPr/>
          </p:nvSpPr>
          <p:spPr>
            <a:xfrm>
              <a:off x="696468" y="2039253"/>
              <a:ext cx="548640" cy="355600"/>
            </a:xfrm>
            <a:custGeom>
              <a:avLst/>
              <a:gdLst/>
              <a:ahLst/>
              <a:cxnLst/>
              <a:rect l="l" t="t" r="r" b="b"/>
              <a:pathLst>
                <a:path w="548639" h="355600">
                  <a:moveTo>
                    <a:pt x="541273" y="0"/>
                  </a:moveTo>
                  <a:lnTo>
                    <a:pt x="7137" y="0"/>
                  </a:lnTo>
                  <a:lnTo>
                    <a:pt x="4521" y="1155"/>
                  </a:lnTo>
                  <a:lnTo>
                    <a:pt x="850" y="5181"/>
                  </a:lnTo>
                  <a:lnTo>
                    <a:pt x="0" y="7861"/>
                  </a:lnTo>
                  <a:lnTo>
                    <a:pt x="42811" y="351586"/>
                  </a:lnTo>
                  <a:lnTo>
                    <a:pt x="46913" y="355130"/>
                  </a:lnTo>
                  <a:lnTo>
                    <a:pt x="502742" y="355130"/>
                  </a:lnTo>
                  <a:lnTo>
                    <a:pt x="506856" y="351561"/>
                  </a:lnTo>
                  <a:lnTo>
                    <a:pt x="508699" y="336321"/>
                  </a:lnTo>
                  <a:lnTo>
                    <a:pt x="60350" y="336321"/>
                  </a:lnTo>
                  <a:lnTo>
                    <a:pt x="20789" y="18808"/>
                  </a:lnTo>
                  <a:lnTo>
                    <a:pt x="547097" y="18808"/>
                  </a:lnTo>
                  <a:lnTo>
                    <a:pt x="548424" y="7835"/>
                  </a:lnTo>
                  <a:lnTo>
                    <a:pt x="547560" y="5156"/>
                  </a:lnTo>
                  <a:lnTo>
                    <a:pt x="543890" y="1143"/>
                  </a:lnTo>
                  <a:lnTo>
                    <a:pt x="541273" y="0"/>
                  </a:lnTo>
                  <a:close/>
                </a:path>
                <a:path w="548639" h="355600">
                  <a:moveTo>
                    <a:pt x="547097" y="18808"/>
                  </a:moveTo>
                  <a:lnTo>
                    <a:pt x="527672" y="18808"/>
                  </a:lnTo>
                  <a:lnTo>
                    <a:pt x="489280" y="336321"/>
                  </a:lnTo>
                  <a:lnTo>
                    <a:pt x="508699" y="336321"/>
                  </a:lnTo>
                  <a:lnTo>
                    <a:pt x="547097" y="18808"/>
                  </a:lnTo>
                  <a:close/>
                </a:path>
              </a:pathLst>
            </a:custGeom>
            <a:solidFill>
              <a:srgbClr val="020203"/>
            </a:solidFill>
          </p:spPr>
          <p:txBody>
            <a:bodyPr wrap="square" lIns="0" tIns="0" rIns="0" bIns="0" rtlCol="0"/>
            <a:lstStyle/>
            <a:p>
              <a:endParaRPr dirty="0"/>
            </a:p>
          </p:txBody>
        </p:sp>
        <p:sp>
          <p:nvSpPr>
            <p:cNvPr id="160" name="object 20">
              <a:extLst>
                <a:ext uri="{FF2B5EF4-FFF2-40B4-BE49-F238E27FC236}">
                  <a16:creationId xmlns="" xmlns:a16="http://schemas.microsoft.com/office/drawing/2014/main" id="{DC895F59-684B-4037-91D3-ED1152D84A62}"/>
                </a:ext>
              </a:extLst>
            </p:cNvPr>
            <p:cNvSpPr/>
            <p:nvPr/>
          </p:nvSpPr>
          <p:spPr>
            <a:xfrm>
              <a:off x="813272" y="2414504"/>
              <a:ext cx="91440" cy="88900"/>
            </a:xfrm>
            <a:custGeom>
              <a:avLst/>
              <a:gdLst/>
              <a:ahLst/>
              <a:cxnLst/>
              <a:rect l="l" t="t" r="r" b="b"/>
              <a:pathLst>
                <a:path w="91439" h="88900">
                  <a:moveTo>
                    <a:pt x="45427" y="0"/>
                  </a:moveTo>
                  <a:lnTo>
                    <a:pt x="27742" y="3481"/>
                  </a:lnTo>
                  <a:lnTo>
                    <a:pt x="13303" y="12976"/>
                  </a:lnTo>
                  <a:lnTo>
                    <a:pt x="3569" y="27056"/>
                  </a:lnTo>
                  <a:lnTo>
                    <a:pt x="0" y="44297"/>
                  </a:lnTo>
                  <a:lnTo>
                    <a:pt x="3569" y="61538"/>
                  </a:lnTo>
                  <a:lnTo>
                    <a:pt x="13303" y="75618"/>
                  </a:lnTo>
                  <a:lnTo>
                    <a:pt x="27742" y="85113"/>
                  </a:lnTo>
                  <a:lnTo>
                    <a:pt x="45427" y="88595"/>
                  </a:lnTo>
                  <a:lnTo>
                    <a:pt x="63115" y="85113"/>
                  </a:lnTo>
                  <a:lnTo>
                    <a:pt x="77558" y="75618"/>
                  </a:lnTo>
                  <a:lnTo>
                    <a:pt x="87297" y="61538"/>
                  </a:lnTo>
                  <a:lnTo>
                    <a:pt x="90868" y="44297"/>
                  </a:lnTo>
                  <a:lnTo>
                    <a:pt x="87297" y="27056"/>
                  </a:lnTo>
                  <a:lnTo>
                    <a:pt x="77558" y="12976"/>
                  </a:lnTo>
                  <a:lnTo>
                    <a:pt x="63115" y="3481"/>
                  </a:lnTo>
                  <a:lnTo>
                    <a:pt x="45427" y="0"/>
                  </a:lnTo>
                  <a:close/>
                </a:path>
              </a:pathLst>
            </a:custGeom>
            <a:solidFill>
              <a:srgbClr val="020203"/>
            </a:solidFill>
          </p:spPr>
          <p:txBody>
            <a:bodyPr wrap="square" lIns="0" tIns="0" rIns="0" bIns="0" rtlCol="0"/>
            <a:lstStyle/>
            <a:p>
              <a:endParaRPr/>
            </a:p>
          </p:txBody>
        </p:sp>
        <p:sp>
          <p:nvSpPr>
            <p:cNvPr id="161" name="object 21">
              <a:extLst>
                <a:ext uri="{FF2B5EF4-FFF2-40B4-BE49-F238E27FC236}">
                  <a16:creationId xmlns="" xmlns:a16="http://schemas.microsoft.com/office/drawing/2014/main" id="{A3598604-B7A0-40BA-A616-C43AA49E301E}"/>
                </a:ext>
              </a:extLst>
            </p:cNvPr>
            <p:cNvSpPr/>
            <p:nvPr/>
          </p:nvSpPr>
          <p:spPr>
            <a:xfrm>
              <a:off x="1039783" y="2414504"/>
              <a:ext cx="91440" cy="88900"/>
            </a:xfrm>
            <a:custGeom>
              <a:avLst/>
              <a:gdLst/>
              <a:ahLst/>
              <a:cxnLst/>
              <a:rect l="l" t="t" r="r" b="b"/>
              <a:pathLst>
                <a:path w="91439" h="88900">
                  <a:moveTo>
                    <a:pt x="45427" y="0"/>
                  </a:moveTo>
                  <a:lnTo>
                    <a:pt x="27742" y="3481"/>
                  </a:lnTo>
                  <a:lnTo>
                    <a:pt x="13303" y="12976"/>
                  </a:lnTo>
                  <a:lnTo>
                    <a:pt x="3569" y="27056"/>
                  </a:lnTo>
                  <a:lnTo>
                    <a:pt x="0" y="44297"/>
                  </a:lnTo>
                  <a:lnTo>
                    <a:pt x="3569" y="61538"/>
                  </a:lnTo>
                  <a:lnTo>
                    <a:pt x="13303" y="75618"/>
                  </a:lnTo>
                  <a:lnTo>
                    <a:pt x="27742" y="85113"/>
                  </a:lnTo>
                  <a:lnTo>
                    <a:pt x="45427" y="88595"/>
                  </a:lnTo>
                  <a:lnTo>
                    <a:pt x="63115" y="85113"/>
                  </a:lnTo>
                  <a:lnTo>
                    <a:pt x="77558" y="75618"/>
                  </a:lnTo>
                  <a:lnTo>
                    <a:pt x="87297" y="61538"/>
                  </a:lnTo>
                  <a:lnTo>
                    <a:pt x="90868" y="44297"/>
                  </a:lnTo>
                  <a:lnTo>
                    <a:pt x="87297" y="27056"/>
                  </a:lnTo>
                  <a:lnTo>
                    <a:pt x="77558" y="12976"/>
                  </a:lnTo>
                  <a:lnTo>
                    <a:pt x="63115" y="3481"/>
                  </a:lnTo>
                  <a:lnTo>
                    <a:pt x="45427" y="0"/>
                  </a:lnTo>
                  <a:close/>
                </a:path>
              </a:pathLst>
            </a:custGeom>
            <a:solidFill>
              <a:srgbClr val="020203"/>
            </a:solidFill>
          </p:spPr>
          <p:txBody>
            <a:bodyPr wrap="square" lIns="0" tIns="0" rIns="0" bIns="0" rtlCol="0"/>
            <a:lstStyle/>
            <a:p>
              <a:endParaRPr/>
            </a:p>
          </p:txBody>
        </p:sp>
        <p:sp>
          <p:nvSpPr>
            <p:cNvPr id="162" name="object 22">
              <a:extLst>
                <a:ext uri="{FF2B5EF4-FFF2-40B4-BE49-F238E27FC236}">
                  <a16:creationId xmlns="" xmlns:a16="http://schemas.microsoft.com/office/drawing/2014/main" id="{75E6FB49-E41A-41A3-91FF-5697E1308931}"/>
                </a:ext>
              </a:extLst>
            </p:cNvPr>
            <p:cNvSpPr/>
            <p:nvPr/>
          </p:nvSpPr>
          <p:spPr>
            <a:xfrm>
              <a:off x="922828" y="2433631"/>
              <a:ext cx="92710" cy="19050"/>
            </a:xfrm>
            <a:custGeom>
              <a:avLst/>
              <a:gdLst/>
              <a:ahLst/>
              <a:cxnLst/>
              <a:rect l="l" t="t" r="r" b="b"/>
              <a:pathLst>
                <a:path w="92710" h="19050">
                  <a:moveTo>
                    <a:pt x="88303" y="0"/>
                  </a:moveTo>
                  <a:lnTo>
                    <a:pt x="4318" y="0"/>
                  </a:lnTo>
                  <a:lnTo>
                    <a:pt x="0" y="4216"/>
                  </a:lnTo>
                  <a:lnTo>
                    <a:pt x="0" y="14604"/>
                  </a:lnTo>
                  <a:lnTo>
                    <a:pt x="4318" y="18808"/>
                  </a:lnTo>
                  <a:lnTo>
                    <a:pt x="88303" y="18808"/>
                  </a:lnTo>
                  <a:lnTo>
                    <a:pt x="92621" y="14604"/>
                  </a:lnTo>
                  <a:lnTo>
                    <a:pt x="92621" y="4216"/>
                  </a:lnTo>
                  <a:lnTo>
                    <a:pt x="88303" y="0"/>
                  </a:lnTo>
                  <a:close/>
                </a:path>
              </a:pathLst>
            </a:custGeom>
            <a:solidFill>
              <a:srgbClr val="020203"/>
            </a:solidFill>
          </p:spPr>
          <p:txBody>
            <a:bodyPr wrap="square" lIns="0" tIns="0" rIns="0" bIns="0" rtlCol="0"/>
            <a:lstStyle/>
            <a:p>
              <a:endParaRPr/>
            </a:p>
          </p:txBody>
        </p:sp>
        <p:sp>
          <p:nvSpPr>
            <p:cNvPr id="163" name="object 23">
              <a:extLst>
                <a:ext uri="{FF2B5EF4-FFF2-40B4-BE49-F238E27FC236}">
                  <a16:creationId xmlns="" xmlns:a16="http://schemas.microsoft.com/office/drawing/2014/main" id="{7FE0EC35-886C-44FF-8045-1C807DCB9F64}"/>
                </a:ext>
              </a:extLst>
            </p:cNvPr>
            <p:cNvSpPr/>
            <p:nvPr/>
          </p:nvSpPr>
          <p:spPr>
            <a:xfrm>
              <a:off x="705664" y="2398497"/>
              <a:ext cx="89535" cy="19050"/>
            </a:xfrm>
            <a:custGeom>
              <a:avLst/>
              <a:gdLst/>
              <a:ahLst/>
              <a:cxnLst/>
              <a:rect l="l" t="t" r="r" b="b"/>
              <a:pathLst>
                <a:path w="89535" h="19050">
                  <a:moveTo>
                    <a:pt x="84658" y="0"/>
                  </a:moveTo>
                  <a:lnTo>
                    <a:pt x="4318" y="0"/>
                  </a:lnTo>
                  <a:lnTo>
                    <a:pt x="0" y="4216"/>
                  </a:lnTo>
                  <a:lnTo>
                    <a:pt x="0" y="14604"/>
                  </a:lnTo>
                  <a:lnTo>
                    <a:pt x="4318" y="18808"/>
                  </a:lnTo>
                  <a:lnTo>
                    <a:pt x="84658" y="18808"/>
                  </a:lnTo>
                  <a:lnTo>
                    <a:pt x="88976" y="14604"/>
                  </a:lnTo>
                  <a:lnTo>
                    <a:pt x="88976" y="4216"/>
                  </a:lnTo>
                  <a:lnTo>
                    <a:pt x="84658" y="0"/>
                  </a:lnTo>
                  <a:close/>
                </a:path>
              </a:pathLst>
            </a:custGeom>
            <a:solidFill>
              <a:srgbClr val="020203"/>
            </a:solidFill>
          </p:spPr>
          <p:txBody>
            <a:bodyPr wrap="square" lIns="0" tIns="0" rIns="0" bIns="0" rtlCol="0"/>
            <a:lstStyle/>
            <a:p>
              <a:endParaRPr/>
            </a:p>
          </p:txBody>
        </p:sp>
        <p:sp>
          <p:nvSpPr>
            <p:cNvPr id="164" name="object 24">
              <a:extLst>
                <a:ext uri="{FF2B5EF4-FFF2-40B4-BE49-F238E27FC236}">
                  <a16:creationId xmlns="" xmlns:a16="http://schemas.microsoft.com/office/drawing/2014/main" id="{7A0247B8-AD16-44E0-83DF-54C4D1DC7150}"/>
                </a:ext>
              </a:extLst>
            </p:cNvPr>
            <p:cNvSpPr/>
            <p:nvPr/>
          </p:nvSpPr>
          <p:spPr>
            <a:xfrm>
              <a:off x="660990" y="2374180"/>
              <a:ext cx="19685" cy="69850"/>
            </a:xfrm>
            <a:custGeom>
              <a:avLst/>
              <a:gdLst/>
              <a:ahLst/>
              <a:cxnLst/>
              <a:rect l="l" t="t" r="r" b="b"/>
              <a:pathLst>
                <a:path w="19685" h="69850">
                  <a:moveTo>
                    <a:pt x="14985" y="0"/>
                  </a:moveTo>
                  <a:lnTo>
                    <a:pt x="4317" y="0"/>
                  </a:lnTo>
                  <a:lnTo>
                    <a:pt x="0" y="4203"/>
                  </a:lnTo>
                  <a:lnTo>
                    <a:pt x="0" y="65049"/>
                  </a:lnTo>
                  <a:lnTo>
                    <a:pt x="4317" y="69253"/>
                  </a:lnTo>
                  <a:lnTo>
                    <a:pt x="14985" y="69253"/>
                  </a:lnTo>
                  <a:lnTo>
                    <a:pt x="19303" y="65049"/>
                  </a:lnTo>
                  <a:lnTo>
                    <a:pt x="19303" y="4203"/>
                  </a:lnTo>
                  <a:lnTo>
                    <a:pt x="14985" y="0"/>
                  </a:lnTo>
                  <a:close/>
                </a:path>
              </a:pathLst>
            </a:custGeom>
            <a:solidFill>
              <a:srgbClr val="020203"/>
            </a:solidFill>
          </p:spPr>
          <p:txBody>
            <a:bodyPr wrap="square" lIns="0" tIns="0" rIns="0" bIns="0" rtlCol="0"/>
            <a:lstStyle/>
            <a:p>
              <a:endParaRPr/>
            </a:p>
          </p:txBody>
        </p:sp>
        <p:sp>
          <p:nvSpPr>
            <p:cNvPr id="165" name="object 25">
              <a:extLst>
                <a:ext uri="{FF2B5EF4-FFF2-40B4-BE49-F238E27FC236}">
                  <a16:creationId xmlns="" xmlns:a16="http://schemas.microsoft.com/office/drawing/2014/main" id="{817FB82E-9F66-4B90-A4DE-3BCE8A8F8E30}"/>
                </a:ext>
              </a:extLst>
            </p:cNvPr>
            <p:cNvSpPr/>
            <p:nvPr/>
          </p:nvSpPr>
          <p:spPr>
            <a:xfrm>
              <a:off x="705655" y="2365166"/>
              <a:ext cx="19685" cy="87630"/>
            </a:xfrm>
            <a:custGeom>
              <a:avLst/>
              <a:gdLst/>
              <a:ahLst/>
              <a:cxnLst/>
              <a:rect l="l" t="t" r="r" b="b"/>
              <a:pathLst>
                <a:path w="19685" h="87630">
                  <a:moveTo>
                    <a:pt x="14985" y="0"/>
                  </a:moveTo>
                  <a:lnTo>
                    <a:pt x="4317" y="0"/>
                  </a:lnTo>
                  <a:lnTo>
                    <a:pt x="0" y="4203"/>
                  </a:lnTo>
                  <a:lnTo>
                    <a:pt x="0" y="83070"/>
                  </a:lnTo>
                  <a:lnTo>
                    <a:pt x="4317" y="87274"/>
                  </a:lnTo>
                  <a:lnTo>
                    <a:pt x="14985" y="87274"/>
                  </a:lnTo>
                  <a:lnTo>
                    <a:pt x="19303" y="83070"/>
                  </a:lnTo>
                  <a:lnTo>
                    <a:pt x="19303" y="4203"/>
                  </a:lnTo>
                  <a:lnTo>
                    <a:pt x="14985" y="0"/>
                  </a:lnTo>
                  <a:close/>
                </a:path>
              </a:pathLst>
            </a:custGeom>
            <a:solidFill>
              <a:srgbClr val="020203"/>
            </a:solidFill>
          </p:spPr>
          <p:txBody>
            <a:bodyPr wrap="square" lIns="0" tIns="0" rIns="0" bIns="0" rtlCol="0"/>
            <a:lstStyle/>
            <a:p>
              <a:endParaRPr/>
            </a:p>
          </p:txBody>
        </p:sp>
        <p:sp>
          <p:nvSpPr>
            <p:cNvPr id="166" name="object 26">
              <a:extLst>
                <a:ext uri="{FF2B5EF4-FFF2-40B4-BE49-F238E27FC236}">
                  <a16:creationId xmlns="" xmlns:a16="http://schemas.microsoft.com/office/drawing/2014/main" id="{69AB9629-D5B0-4DE5-9EB4-4FD71FD83445}"/>
                </a:ext>
              </a:extLst>
            </p:cNvPr>
            <p:cNvSpPr/>
            <p:nvPr/>
          </p:nvSpPr>
          <p:spPr>
            <a:xfrm>
              <a:off x="776200" y="2365166"/>
              <a:ext cx="19685" cy="87630"/>
            </a:xfrm>
            <a:custGeom>
              <a:avLst/>
              <a:gdLst/>
              <a:ahLst/>
              <a:cxnLst/>
              <a:rect l="l" t="t" r="r" b="b"/>
              <a:pathLst>
                <a:path w="19685" h="87630">
                  <a:moveTo>
                    <a:pt x="14985" y="0"/>
                  </a:moveTo>
                  <a:lnTo>
                    <a:pt x="4317" y="0"/>
                  </a:lnTo>
                  <a:lnTo>
                    <a:pt x="0" y="4203"/>
                  </a:lnTo>
                  <a:lnTo>
                    <a:pt x="0" y="83070"/>
                  </a:lnTo>
                  <a:lnTo>
                    <a:pt x="4317" y="87274"/>
                  </a:lnTo>
                  <a:lnTo>
                    <a:pt x="14985" y="87274"/>
                  </a:lnTo>
                  <a:lnTo>
                    <a:pt x="19303" y="83070"/>
                  </a:lnTo>
                  <a:lnTo>
                    <a:pt x="19303" y="4203"/>
                  </a:lnTo>
                  <a:lnTo>
                    <a:pt x="14985" y="0"/>
                  </a:lnTo>
                  <a:close/>
                </a:path>
              </a:pathLst>
            </a:custGeom>
            <a:solidFill>
              <a:srgbClr val="020203"/>
            </a:solidFill>
          </p:spPr>
          <p:txBody>
            <a:bodyPr wrap="square" lIns="0" tIns="0" rIns="0" bIns="0" rtlCol="0"/>
            <a:lstStyle/>
            <a:p>
              <a:endParaRPr/>
            </a:p>
          </p:txBody>
        </p:sp>
        <p:sp>
          <p:nvSpPr>
            <p:cNvPr id="167" name="object 27">
              <a:extLst>
                <a:ext uri="{FF2B5EF4-FFF2-40B4-BE49-F238E27FC236}">
                  <a16:creationId xmlns="" xmlns:a16="http://schemas.microsoft.com/office/drawing/2014/main" id="{29EEA633-5C44-4954-B7ED-F0A1FEB403EC}"/>
                </a:ext>
              </a:extLst>
            </p:cNvPr>
            <p:cNvSpPr/>
            <p:nvPr/>
          </p:nvSpPr>
          <p:spPr>
            <a:xfrm>
              <a:off x="1154181" y="2400300"/>
              <a:ext cx="90170" cy="19050"/>
            </a:xfrm>
            <a:custGeom>
              <a:avLst/>
              <a:gdLst/>
              <a:ahLst/>
              <a:cxnLst/>
              <a:rect l="l" t="t" r="r" b="b"/>
              <a:pathLst>
                <a:path w="90170" h="19050">
                  <a:moveTo>
                    <a:pt x="85521" y="0"/>
                  </a:moveTo>
                  <a:lnTo>
                    <a:pt x="4318" y="0"/>
                  </a:lnTo>
                  <a:lnTo>
                    <a:pt x="0" y="4216"/>
                  </a:lnTo>
                  <a:lnTo>
                    <a:pt x="0" y="14604"/>
                  </a:lnTo>
                  <a:lnTo>
                    <a:pt x="4318" y="18808"/>
                  </a:lnTo>
                  <a:lnTo>
                    <a:pt x="85521" y="18808"/>
                  </a:lnTo>
                  <a:lnTo>
                    <a:pt x="89839" y="14604"/>
                  </a:lnTo>
                  <a:lnTo>
                    <a:pt x="89839" y="4216"/>
                  </a:lnTo>
                  <a:lnTo>
                    <a:pt x="85521" y="0"/>
                  </a:lnTo>
                  <a:close/>
                </a:path>
              </a:pathLst>
            </a:custGeom>
            <a:solidFill>
              <a:srgbClr val="020203"/>
            </a:solidFill>
          </p:spPr>
          <p:txBody>
            <a:bodyPr wrap="square" lIns="0" tIns="0" rIns="0" bIns="0" rtlCol="0"/>
            <a:lstStyle/>
            <a:p>
              <a:endParaRPr/>
            </a:p>
          </p:txBody>
        </p:sp>
        <p:sp>
          <p:nvSpPr>
            <p:cNvPr id="168" name="object 28">
              <a:extLst>
                <a:ext uri="{FF2B5EF4-FFF2-40B4-BE49-F238E27FC236}">
                  <a16:creationId xmlns="" xmlns:a16="http://schemas.microsoft.com/office/drawing/2014/main" id="{294799FA-2A7F-45CB-BADF-6E48E175263C}"/>
                </a:ext>
              </a:extLst>
            </p:cNvPr>
            <p:cNvSpPr/>
            <p:nvPr/>
          </p:nvSpPr>
          <p:spPr>
            <a:xfrm>
              <a:off x="1269382" y="2374180"/>
              <a:ext cx="19685" cy="69850"/>
            </a:xfrm>
            <a:custGeom>
              <a:avLst/>
              <a:gdLst/>
              <a:ahLst/>
              <a:cxnLst/>
              <a:rect l="l" t="t" r="r" b="b"/>
              <a:pathLst>
                <a:path w="19685" h="69850">
                  <a:moveTo>
                    <a:pt x="14973" y="0"/>
                  </a:moveTo>
                  <a:lnTo>
                    <a:pt x="4317" y="0"/>
                  </a:lnTo>
                  <a:lnTo>
                    <a:pt x="0" y="4203"/>
                  </a:lnTo>
                  <a:lnTo>
                    <a:pt x="0" y="65049"/>
                  </a:lnTo>
                  <a:lnTo>
                    <a:pt x="4317" y="69253"/>
                  </a:lnTo>
                  <a:lnTo>
                    <a:pt x="14973" y="69253"/>
                  </a:lnTo>
                  <a:lnTo>
                    <a:pt x="19303" y="65049"/>
                  </a:lnTo>
                  <a:lnTo>
                    <a:pt x="19303" y="4203"/>
                  </a:lnTo>
                  <a:lnTo>
                    <a:pt x="14973" y="0"/>
                  </a:lnTo>
                  <a:close/>
                </a:path>
              </a:pathLst>
            </a:custGeom>
            <a:solidFill>
              <a:srgbClr val="020203"/>
            </a:solidFill>
          </p:spPr>
          <p:txBody>
            <a:bodyPr wrap="square" lIns="0" tIns="0" rIns="0" bIns="0" rtlCol="0"/>
            <a:lstStyle/>
            <a:p>
              <a:endParaRPr/>
            </a:p>
          </p:txBody>
        </p:sp>
        <p:sp>
          <p:nvSpPr>
            <p:cNvPr id="169" name="object 29">
              <a:extLst>
                <a:ext uri="{FF2B5EF4-FFF2-40B4-BE49-F238E27FC236}">
                  <a16:creationId xmlns="" xmlns:a16="http://schemas.microsoft.com/office/drawing/2014/main" id="{3D887E74-A3EA-4938-98C1-7AFDC4117C45}"/>
                </a:ext>
              </a:extLst>
            </p:cNvPr>
            <p:cNvSpPr/>
            <p:nvPr/>
          </p:nvSpPr>
          <p:spPr>
            <a:xfrm>
              <a:off x="1224717" y="2365166"/>
              <a:ext cx="19685" cy="87630"/>
            </a:xfrm>
            <a:custGeom>
              <a:avLst/>
              <a:gdLst/>
              <a:ahLst/>
              <a:cxnLst/>
              <a:rect l="l" t="t" r="r" b="b"/>
              <a:pathLst>
                <a:path w="19685" h="87630">
                  <a:moveTo>
                    <a:pt x="14985" y="0"/>
                  </a:moveTo>
                  <a:lnTo>
                    <a:pt x="4317" y="0"/>
                  </a:lnTo>
                  <a:lnTo>
                    <a:pt x="0" y="4203"/>
                  </a:lnTo>
                  <a:lnTo>
                    <a:pt x="0" y="83070"/>
                  </a:lnTo>
                  <a:lnTo>
                    <a:pt x="4317" y="87274"/>
                  </a:lnTo>
                  <a:lnTo>
                    <a:pt x="14985" y="87274"/>
                  </a:lnTo>
                  <a:lnTo>
                    <a:pt x="19303" y="83070"/>
                  </a:lnTo>
                  <a:lnTo>
                    <a:pt x="19303" y="4203"/>
                  </a:lnTo>
                  <a:lnTo>
                    <a:pt x="14985" y="0"/>
                  </a:lnTo>
                  <a:close/>
                </a:path>
              </a:pathLst>
            </a:custGeom>
            <a:solidFill>
              <a:srgbClr val="020203"/>
            </a:solidFill>
          </p:spPr>
          <p:txBody>
            <a:bodyPr wrap="square" lIns="0" tIns="0" rIns="0" bIns="0" rtlCol="0"/>
            <a:lstStyle/>
            <a:p>
              <a:endParaRPr/>
            </a:p>
          </p:txBody>
        </p:sp>
        <p:sp>
          <p:nvSpPr>
            <p:cNvPr id="170" name="object 30">
              <a:extLst>
                <a:ext uri="{FF2B5EF4-FFF2-40B4-BE49-F238E27FC236}">
                  <a16:creationId xmlns="" xmlns:a16="http://schemas.microsoft.com/office/drawing/2014/main" id="{738604E2-7F25-4F1A-A130-DF516A22CE79}"/>
                </a:ext>
              </a:extLst>
            </p:cNvPr>
            <p:cNvSpPr/>
            <p:nvPr/>
          </p:nvSpPr>
          <p:spPr>
            <a:xfrm>
              <a:off x="1154172" y="2365166"/>
              <a:ext cx="19685" cy="87630"/>
            </a:xfrm>
            <a:custGeom>
              <a:avLst/>
              <a:gdLst/>
              <a:ahLst/>
              <a:cxnLst/>
              <a:rect l="l" t="t" r="r" b="b"/>
              <a:pathLst>
                <a:path w="19685" h="87630">
                  <a:moveTo>
                    <a:pt x="14985" y="0"/>
                  </a:moveTo>
                  <a:lnTo>
                    <a:pt x="4317" y="0"/>
                  </a:lnTo>
                  <a:lnTo>
                    <a:pt x="0" y="4203"/>
                  </a:lnTo>
                  <a:lnTo>
                    <a:pt x="0" y="83070"/>
                  </a:lnTo>
                  <a:lnTo>
                    <a:pt x="4317" y="87274"/>
                  </a:lnTo>
                  <a:lnTo>
                    <a:pt x="14985" y="87274"/>
                  </a:lnTo>
                  <a:lnTo>
                    <a:pt x="19303" y="83070"/>
                  </a:lnTo>
                  <a:lnTo>
                    <a:pt x="19303" y="4203"/>
                  </a:lnTo>
                  <a:lnTo>
                    <a:pt x="14985" y="0"/>
                  </a:lnTo>
                  <a:close/>
                </a:path>
              </a:pathLst>
            </a:custGeom>
            <a:solidFill>
              <a:srgbClr val="020203"/>
            </a:solidFill>
          </p:spPr>
          <p:txBody>
            <a:bodyPr wrap="square" lIns="0" tIns="0" rIns="0" bIns="0" rtlCol="0"/>
            <a:lstStyle/>
            <a:p>
              <a:endParaRPr/>
            </a:p>
          </p:txBody>
        </p:sp>
        <p:sp>
          <p:nvSpPr>
            <p:cNvPr id="171" name="object 31">
              <a:extLst>
                <a:ext uri="{FF2B5EF4-FFF2-40B4-BE49-F238E27FC236}">
                  <a16:creationId xmlns="" xmlns:a16="http://schemas.microsoft.com/office/drawing/2014/main" id="{98412DCA-7583-4D83-885C-DC36303943EC}"/>
                </a:ext>
              </a:extLst>
            </p:cNvPr>
            <p:cNvSpPr/>
            <p:nvPr/>
          </p:nvSpPr>
          <p:spPr>
            <a:xfrm>
              <a:off x="802646" y="1940649"/>
              <a:ext cx="205740" cy="74930"/>
            </a:xfrm>
            <a:custGeom>
              <a:avLst/>
              <a:gdLst/>
              <a:ahLst/>
              <a:cxnLst/>
              <a:rect l="l" t="t" r="r" b="b"/>
              <a:pathLst>
                <a:path w="205739" h="74930">
                  <a:moveTo>
                    <a:pt x="141287" y="0"/>
                  </a:moveTo>
                  <a:lnTo>
                    <a:pt x="64071" y="9613"/>
                  </a:lnTo>
                  <a:lnTo>
                    <a:pt x="0" y="74472"/>
                  </a:lnTo>
                  <a:lnTo>
                    <a:pt x="205359" y="63258"/>
                  </a:lnTo>
                  <a:lnTo>
                    <a:pt x="141287" y="0"/>
                  </a:lnTo>
                  <a:close/>
                </a:path>
              </a:pathLst>
            </a:custGeom>
            <a:solidFill>
              <a:srgbClr val="020203"/>
            </a:solidFill>
          </p:spPr>
          <p:txBody>
            <a:bodyPr wrap="square" lIns="0" tIns="0" rIns="0" bIns="0" rtlCol="0"/>
            <a:lstStyle/>
            <a:p>
              <a:endParaRPr dirty="0"/>
            </a:p>
          </p:txBody>
        </p:sp>
        <p:sp>
          <p:nvSpPr>
            <p:cNvPr id="172" name="object 32">
              <a:extLst>
                <a:ext uri="{FF2B5EF4-FFF2-40B4-BE49-F238E27FC236}">
                  <a16:creationId xmlns="" xmlns:a16="http://schemas.microsoft.com/office/drawing/2014/main" id="{E7AA8854-8FEB-4216-B314-D6CD8A385DC2}"/>
                </a:ext>
              </a:extLst>
            </p:cNvPr>
            <p:cNvSpPr/>
            <p:nvPr/>
          </p:nvSpPr>
          <p:spPr>
            <a:xfrm>
              <a:off x="792004" y="1930952"/>
              <a:ext cx="226695" cy="93980"/>
            </a:xfrm>
            <a:custGeom>
              <a:avLst/>
              <a:gdLst/>
              <a:ahLst/>
              <a:cxnLst/>
              <a:rect l="l" t="t" r="r" b="b"/>
              <a:pathLst>
                <a:path w="226695" h="93980">
                  <a:moveTo>
                    <a:pt x="153669" y="0"/>
                  </a:moveTo>
                  <a:lnTo>
                    <a:pt x="71310" y="10248"/>
                  </a:lnTo>
                  <a:lnTo>
                    <a:pt x="69291" y="11239"/>
                  </a:lnTo>
                  <a:lnTo>
                    <a:pt x="0" y="81394"/>
                  </a:lnTo>
                  <a:lnTo>
                    <a:pt x="114" y="87337"/>
                  </a:lnTo>
                  <a:lnTo>
                    <a:pt x="5829" y="92697"/>
                  </a:lnTo>
                  <a:lnTo>
                    <a:pt x="8229" y="93573"/>
                  </a:lnTo>
                  <a:lnTo>
                    <a:pt x="13169" y="93573"/>
                  </a:lnTo>
                  <a:lnTo>
                    <a:pt x="15697" y="92608"/>
                  </a:lnTo>
                  <a:lnTo>
                    <a:pt x="79311" y="28219"/>
                  </a:lnTo>
                  <a:lnTo>
                    <a:pt x="148424" y="19621"/>
                  </a:lnTo>
                  <a:lnTo>
                    <a:pt x="175550" y="19621"/>
                  </a:lnTo>
                  <a:lnTo>
                    <a:pt x="156692" y="1003"/>
                  </a:lnTo>
                  <a:lnTo>
                    <a:pt x="153669" y="0"/>
                  </a:lnTo>
                  <a:close/>
                </a:path>
                <a:path w="226695" h="93980">
                  <a:moveTo>
                    <a:pt x="175550" y="19621"/>
                  </a:moveTo>
                  <a:lnTo>
                    <a:pt x="148424" y="19621"/>
                  </a:lnTo>
                  <a:lnTo>
                    <a:pt x="212890" y="83261"/>
                  </a:lnTo>
                  <a:lnTo>
                    <a:pt x="218998" y="83299"/>
                  </a:lnTo>
                  <a:lnTo>
                    <a:pt x="226580" y="75996"/>
                  </a:lnTo>
                  <a:lnTo>
                    <a:pt x="226618" y="70040"/>
                  </a:lnTo>
                  <a:lnTo>
                    <a:pt x="175550" y="19621"/>
                  </a:lnTo>
                  <a:close/>
                </a:path>
              </a:pathLst>
            </a:custGeom>
            <a:solidFill>
              <a:srgbClr val="020203"/>
            </a:solidFill>
          </p:spPr>
          <p:txBody>
            <a:bodyPr wrap="square" lIns="0" tIns="0" rIns="0" bIns="0" rtlCol="0"/>
            <a:lstStyle/>
            <a:p>
              <a:endParaRPr/>
            </a:p>
          </p:txBody>
        </p:sp>
        <p:sp>
          <p:nvSpPr>
            <p:cNvPr id="173" name="object 33">
              <a:extLst>
                <a:ext uri="{FF2B5EF4-FFF2-40B4-BE49-F238E27FC236}">
                  <a16:creationId xmlns="" xmlns:a16="http://schemas.microsoft.com/office/drawing/2014/main" id="{133B897E-1BA5-4F7D-B474-F4BE85D483AF}"/>
                </a:ext>
              </a:extLst>
            </p:cNvPr>
            <p:cNvSpPr/>
            <p:nvPr/>
          </p:nvSpPr>
          <p:spPr>
            <a:xfrm>
              <a:off x="801003" y="1961473"/>
              <a:ext cx="336550" cy="57785"/>
            </a:xfrm>
            <a:custGeom>
              <a:avLst/>
              <a:gdLst/>
              <a:ahLst/>
              <a:cxnLst/>
              <a:rect l="l" t="t" r="r" b="b"/>
              <a:pathLst>
                <a:path w="336550" h="57785">
                  <a:moveTo>
                    <a:pt x="186474" y="0"/>
                  </a:moveTo>
                  <a:lnTo>
                    <a:pt x="1638" y="53644"/>
                  </a:lnTo>
                  <a:lnTo>
                    <a:pt x="0" y="56451"/>
                  </a:lnTo>
                  <a:lnTo>
                    <a:pt x="335978" y="57657"/>
                  </a:lnTo>
                  <a:lnTo>
                    <a:pt x="326936" y="40030"/>
                  </a:lnTo>
                  <a:lnTo>
                    <a:pt x="253009" y="5867"/>
                  </a:lnTo>
                  <a:lnTo>
                    <a:pt x="186474" y="0"/>
                  </a:lnTo>
                  <a:close/>
                </a:path>
              </a:pathLst>
            </a:custGeom>
            <a:solidFill>
              <a:srgbClr val="020203"/>
            </a:solidFill>
          </p:spPr>
          <p:txBody>
            <a:bodyPr wrap="square" lIns="0" tIns="0" rIns="0" bIns="0" rtlCol="0"/>
            <a:lstStyle/>
            <a:p>
              <a:endParaRPr/>
            </a:p>
          </p:txBody>
        </p:sp>
        <p:sp>
          <p:nvSpPr>
            <p:cNvPr id="174" name="object 34">
              <a:extLst>
                <a:ext uri="{FF2B5EF4-FFF2-40B4-BE49-F238E27FC236}">
                  <a16:creationId xmlns="" xmlns:a16="http://schemas.microsoft.com/office/drawing/2014/main" id="{39AAFAEE-7563-4FE8-A8E5-98D80712483A}"/>
                </a:ext>
              </a:extLst>
            </p:cNvPr>
            <p:cNvSpPr/>
            <p:nvPr/>
          </p:nvSpPr>
          <p:spPr>
            <a:xfrm>
              <a:off x="791337" y="1952101"/>
              <a:ext cx="356235" cy="76835"/>
            </a:xfrm>
            <a:custGeom>
              <a:avLst/>
              <a:gdLst/>
              <a:ahLst/>
              <a:cxnLst/>
              <a:rect l="l" t="t" r="r" b="b"/>
              <a:pathLst>
                <a:path w="356235" h="76835">
                  <a:moveTo>
                    <a:pt x="197015" y="0"/>
                  </a:moveTo>
                  <a:lnTo>
                    <a:pt x="194564" y="12"/>
                  </a:lnTo>
                  <a:lnTo>
                    <a:pt x="5511" y="54889"/>
                  </a:lnTo>
                  <a:lnTo>
                    <a:pt x="3238" y="57111"/>
                  </a:lnTo>
                  <a:lnTo>
                    <a:pt x="2235" y="59829"/>
                  </a:lnTo>
                  <a:lnTo>
                    <a:pt x="863" y="61442"/>
                  </a:lnTo>
                  <a:lnTo>
                    <a:pt x="25" y="63525"/>
                  </a:lnTo>
                  <a:lnTo>
                    <a:pt x="0" y="70980"/>
                  </a:lnTo>
                  <a:lnTo>
                    <a:pt x="4305" y="75209"/>
                  </a:lnTo>
                  <a:lnTo>
                    <a:pt x="345643" y="76428"/>
                  </a:lnTo>
                  <a:lnTo>
                    <a:pt x="348983" y="76428"/>
                  </a:lnTo>
                  <a:lnTo>
                    <a:pt x="352082" y="74752"/>
                  </a:lnTo>
                  <a:lnTo>
                    <a:pt x="355600" y="69202"/>
                  </a:lnTo>
                  <a:lnTo>
                    <a:pt x="355765" y="65735"/>
                  </a:lnTo>
                  <a:lnTo>
                    <a:pt x="351573" y="57569"/>
                  </a:lnTo>
                  <a:lnTo>
                    <a:pt x="329996" y="57569"/>
                  </a:lnTo>
                  <a:lnTo>
                    <a:pt x="67144" y="56629"/>
                  </a:lnTo>
                  <a:lnTo>
                    <a:pt x="197116" y="18897"/>
                  </a:lnTo>
                  <a:lnTo>
                    <a:pt x="293104" y="18897"/>
                  </a:lnTo>
                  <a:lnTo>
                    <a:pt x="265785" y="6273"/>
                  </a:lnTo>
                  <a:lnTo>
                    <a:pt x="264680" y="5968"/>
                  </a:lnTo>
                  <a:lnTo>
                    <a:pt x="197015" y="0"/>
                  </a:lnTo>
                  <a:close/>
                </a:path>
                <a:path w="356235" h="76835">
                  <a:moveTo>
                    <a:pt x="293104" y="18897"/>
                  </a:moveTo>
                  <a:lnTo>
                    <a:pt x="197116" y="18897"/>
                  </a:lnTo>
                  <a:lnTo>
                    <a:pt x="260096" y="24447"/>
                  </a:lnTo>
                  <a:lnTo>
                    <a:pt x="329463" y="56514"/>
                  </a:lnTo>
                  <a:lnTo>
                    <a:pt x="329996" y="57569"/>
                  </a:lnTo>
                  <a:lnTo>
                    <a:pt x="351573" y="57569"/>
                  </a:lnTo>
                  <a:lnTo>
                    <a:pt x="344258" y="43319"/>
                  </a:lnTo>
                  <a:lnTo>
                    <a:pt x="342684" y="41808"/>
                  </a:lnTo>
                  <a:lnTo>
                    <a:pt x="293104" y="18897"/>
                  </a:lnTo>
                  <a:close/>
                </a:path>
              </a:pathLst>
            </a:custGeom>
            <a:solidFill>
              <a:srgbClr val="020203"/>
            </a:solidFill>
          </p:spPr>
          <p:txBody>
            <a:bodyPr wrap="square" lIns="0" tIns="0" rIns="0" bIns="0" rtlCol="0"/>
            <a:lstStyle/>
            <a:p>
              <a:endParaRPr/>
            </a:p>
          </p:txBody>
        </p:sp>
      </p:grpSp>
      <p:grpSp>
        <p:nvGrpSpPr>
          <p:cNvPr id="125" name="Groupe 124">
            <a:extLst>
              <a:ext uri="{FF2B5EF4-FFF2-40B4-BE49-F238E27FC236}">
                <a16:creationId xmlns="" xmlns:a16="http://schemas.microsoft.com/office/drawing/2014/main" id="{AFB5EC49-FAE9-4113-8999-AD4C43AD177A}"/>
              </a:ext>
            </a:extLst>
          </p:cNvPr>
          <p:cNvGrpSpPr/>
          <p:nvPr/>
        </p:nvGrpSpPr>
        <p:grpSpPr>
          <a:xfrm>
            <a:off x="2992550" y="7048803"/>
            <a:ext cx="202952" cy="415590"/>
            <a:chOff x="822141" y="2654217"/>
            <a:chExt cx="279400" cy="572135"/>
          </a:xfrm>
        </p:grpSpPr>
        <p:sp>
          <p:nvSpPr>
            <p:cNvPr id="156" name="object 16">
              <a:extLst>
                <a:ext uri="{FF2B5EF4-FFF2-40B4-BE49-F238E27FC236}">
                  <a16:creationId xmlns="" xmlns:a16="http://schemas.microsoft.com/office/drawing/2014/main" id="{61E0F3B5-59CB-4675-9455-0AA28B240D1D}"/>
                </a:ext>
              </a:extLst>
            </p:cNvPr>
            <p:cNvSpPr/>
            <p:nvPr/>
          </p:nvSpPr>
          <p:spPr>
            <a:xfrm>
              <a:off x="822141" y="2654217"/>
              <a:ext cx="279400" cy="572135"/>
            </a:xfrm>
            <a:custGeom>
              <a:avLst/>
              <a:gdLst/>
              <a:ahLst/>
              <a:cxnLst/>
              <a:rect l="l" t="t" r="r" b="b"/>
              <a:pathLst>
                <a:path w="279400" h="572135">
                  <a:moveTo>
                    <a:pt x="139407" y="0"/>
                  </a:moveTo>
                  <a:lnTo>
                    <a:pt x="117625" y="46217"/>
                  </a:lnTo>
                  <a:lnTo>
                    <a:pt x="95298" y="95739"/>
                  </a:lnTo>
                  <a:lnTo>
                    <a:pt x="69703" y="155535"/>
                  </a:lnTo>
                  <a:lnTo>
                    <a:pt x="44109" y="220105"/>
                  </a:lnTo>
                  <a:lnTo>
                    <a:pt x="21782" y="283947"/>
                  </a:lnTo>
                  <a:lnTo>
                    <a:pt x="5990" y="341563"/>
                  </a:lnTo>
                  <a:lnTo>
                    <a:pt x="0" y="387451"/>
                  </a:lnTo>
                  <a:lnTo>
                    <a:pt x="4980" y="436472"/>
                  </a:lnTo>
                  <a:lnTo>
                    <a:pt x="19034" y="480522"/>
                  </a:lnTo>
                  <a:lnTo>
                    <a:pt x="40833" y="517844"/>
                  </a:lnTo>
                  <a:lnTo>
                    <a:pt x="69048" y="546678"/>
                  </a:lnTo>
                  <a:lnTo>
                    <a:pt x="102349" y="565268"/>
                  </a:lnTo>
                  <a:lnTo>
                    <a:pt x="139407" y="571855"/>
                  </a:lnTo>
                  <a:lnTo>
                    <a:pt x="176466" y="565268"/>
                  </a:lnTo>
                  <a:lnTo>
                    <a:pt x="209767" y="546678"/>
                  </a:lnTo>
                  <a:lnTo>
                    <a:pt x="237982" y="517844"/>
                  </a:lnTo>
                  <a:lnTo>
                    <a:pt x="259781" y="480522"/>
                  </a:lnTo>
                  <a:lnTo>
                    <a:pt x="273835" y="436472"/>
                  </a:lnTo>
                  <a:lnTo>
                    <a:pt x="278815" y="387451"/>
                  </a:lnTo>
                  <a:lnTo>
                    <a:pt x="278543" y="353278"/>
                  </a:lnTo>
                  <a:lnTo>
                    <a:pt x="271464" y="295412"/>
                  </a:lnTo>
                  <a:lnTo>
                    <a:pt x="244780" y="221251"/>
                  </a:lnTo>
                  <a:lnTo>
                    <a:pt x="220003" y="166709"/>
                  </a:lnTo>
                  <a:lnTo>
                    <a:pt x="185423" y="94472"/>
                  </a:lnTo>
                  <a:lnTo>
                    <a:pt x="139407" y="0"/>
                  </a:lnTo>
                  <a:close/>
                </a:path>
              </a:pathLst>
            </a:custGeom>
            <a:solidFill>
              <a:srgbClr val="3C4B9B"/>
            </a:solidFill>
          </p:spPr>
          <p:txBody>
            <a:bodyPr wrap="square" lIns="0" tIns="0" rIns="0" bIns="0" rtlCol="0"/>
            <a:lstStyle/>
            <a:p>
              <a:endParaRPr/>
            </a:p>
          </p:txBody>
        </p:sp>
        <p:sp>
          <p:nvSpPr>
            <p:cNvPr id="157" name="object 17">
              <a:extLst>
                <a:ext uri="{FF2B5EF4-FFF2-40B4-BE49-F238E27FC236}">
                  <a16:creationId xmlns="" xmlns:a16="http://schemas.microsoft.com/office/drawing/2014/main" id="{8C640A28-72BD-420D-95CD-CF874BA99A10}"/>
                </a:ext>
              </a:extLst>
            </p:cNvPr>
            <p:cNvSpPr/>
            <p:nvPr/>
          </p:nvSpPr>
          <p:spPr>
            <a:xfrm>
              <a:off x="900181" y="2957095"/>
              <a:ext cx="123189" cy="252095"/>
            </a:xfrm>
            <a:custGeom>
              <a:avLst/>
              <a:gdLst/>
              <a:ahLst/>
              <a:cxnLst/>
              <a:rect l="l" t="t" r="r" b="b"/>
              <a:pathLst>
                <a:path w="123189" h="252095">
                  <a:moveTo>
                    <a:pt x="61366" y="0"/>
                  </a:moveTo>
                  <a:lnTo>
                    <a:pt x="51777" y="20343"/>
                  </a:lnTo>
                  <a:lnTo>
                    <a:pt x="30683" y="68462"/>
                  </a:lnTo>
                  <a:lnTo>
                    <a:pt x="9588" y="124987"/>
                  </a:lnTo>
                  <a:lnTo>
                    <a:pt x="0" y="170548"/>
                  </a:lnTo>
                  <a:lnTo>
                    <a:pt x="4823" y="202143"/>
                  </a:lnTo>
                  <a:lnTo>
                    <a:pt x="17976" y="227942"/>
                  </a:lnTo>
                  <a:lnTo>
                    <a:pt x="37483" y="245336"/>
                  </a:lnTo>
                  <a:lnTo>
                    <a:pt x="61366" y="251713"/>
                  </a:lnTo>
                  <a:lnTo>
                    <a:pt x="85254" y="245336"/>
                  </a:lnTo>
                  <a:lnTo>
                    <a:pt x="104760" y="227942"/>
                  </a:lnTo>
                  <a:lnTo>
                    <a:pt x="117910" y="202143"/>
                  </a:lnTo>
                  <a:lnTo>
                    <a:pt x="122732" y="170548"/>
                  </a:lnTo>
                  <a:lnTo>
                    <a:pt x="121773" y="142666"/>
                  </a:lnTo>
                  <a:lnTo>
                    <a:pt x="115061" y="115606"/>
                  </a:lnTo>
                  <a:lnTo>
                    <a:pt x="96843" y="73380"/>
                  </a:lnTo>
                  <a:lnTo>
                    <a:pt x="61366" y="0"/>
                  </a:lnTo>
                  <a:close/>
                </a:path>
              </a:pathLst>
            </a:custGeom>
            <a:solidFill>
              <a:srgbClr val="EEEFEF"/>
            </a:solidFill>
          </p:spPr>
          <p:txBody>
            <a:bodyPr wrap="square" lIns="0" tIns="0" rIns="0" bIns="0" rtlCol="0"/>
            <a:lstStyle/>
            <a:p>
              <a:endParaRPr/>
            </a:p>
          </p:txBody>
        </p:sp>
      </p:grpSp>
      <p:grpSp>
        <p:nvGrpSpPr>
          <p:cNvPr id="126" name="Groupe 125">
            <a:extLst>
              <a:ext uri="{FF2B5EF4-FFF2-40B4-BE49-F238E27FC236}">
                <a16:creationId xmlns="" xmlns:a16="http://schemas.microsoft.com/office/drawing/2014/main" id="{57F817C0-CC97-475D-AAD0-7567BFE8E3ED}"/>
              </a:ext>
            </a:extLst>
          </p:cNvPr>
          <p:cNvGrpSpPr/>
          <p:nvPr/>
        </p:nvGrpSpPr>
        <p:grpSpPr>
          <a:xfrm>
            <a:off x="4212762" y="7088698"/>
            <a:ext cx="310850" cy="341105"/>
            <a:chOff x="712235" y="3570535"/>
            <a:chExt cx="481231" cy="528070"/>
          </a:xfrm>
        </p:grpSpPr>
        <p:sp>
          <p:nvSpPr>
            <p:cNvPr id="148" name="object 8">
              <a:extLst>
                <a:ext uri="{FF2B5EF4-FFF2-40B4-BE49-F238E27FC236}">
                  <a16:creationId xmlns="" xmlns:a16="http://schemas.microsoft.com/office/drawing/2014/main" id="{AD88AFD8-5713-4FD3-8636-F72D5DFF47FB}"/>
                </a:ext>
              </a:extLst>
            </p:cNvPr>
            <p:cNvSpPr/>
            <p:nvPr/>
          </p:nvSpPr>
          <p:spPr>
            <a:xfrm>
              <a:off x="722446" y="3610540"/>
              <a:ext cx="369570" cy="391795"/>
            </a:xfrm>
            <a:custGeom>
              <a:avLst/>
              <a:gdLst/>
              <a:ahLst/>
              <a:cxnLst/>
              <a:rect l="l" t="t" r="r" b="b"/>
              <a:pathLst>
                <a:path w="369570" h="391795">
                  <a:moveTo>
                    <a:pt x="291566" y="0"/>
                  </a:moveTo>
                  <a:lnTo>
                    <a:pt x="78879" y="0"/>
                  </a:lnTo>
                  <a:lnTo>
                    <a:pt x="84489" y="16168"/>
                  </a:lnTo>
                  <a:lnTo>
                    <a:pt x="96151" y="55273"/>
                  </a:lnTo>
                  <a:lnTo>
                    <a:pt x="106118" y="103212"/>
                  </a:lnTo>
                  <a:lnTo>
                    <a:pt x="106641" y="145884"/>
                  </a:lnTo>
                  <a:lnTo>
                    <a:pt x="99882" y="175369"/>
                  </a:lnTo>
                  <a:lnTo>
                    <a:pt x="86520" y="205124"/>
                  </a:lnTo>
                  <a:lnTo>
                    <a:pt x="56558" y="253080"/>
                  </a:lnTo>
                  <a:lnTo>
                    <a:pt x="0" y="337172"/>
                  </a:lnTo>
                  <a:lnTo>
                    <a:pt x="14498" y="358241"/>
                  </a:lnTo>
                  <a:lnTo>
                    <a:pt x="54038" y="375446"/>
                  </a:lnTo>
                  <a:lnTo>
                    <a:pt x="112685" y="387046"/>
                  </a:lnTo>
                  <a:lnTo>
                    <a:pt x="184505" y="391299"/>
                  </a:lnTo>
                  <a:lnTo>
                    <a:pt x="256325" y="387046"/>
                  </a:lnTo>
                  <a:lnTo>
                    <a:pt x="314972" y="375446"/>
                  </a:lnTo>
                  <a:lnTo>
                    <a:pt x="354512" y="358241"/>
                  </a:lnTo>
                  <a:lnTo>
                    <a:pt x="369011" y="337172"/>
                  </a:lnTo>
                  <a:lnTo>
                    <a:pt x="353846" y="313907"/>
                  </a:lnTo>
                  <a:lnTo>
                    <a:pt x="319803" y="259192"/>
                  </a:lnTo>
                  <a:lnTo>
                    <a:pt x="284063" y="195645"/>
                  </a:lnTo>
                  <a:lnTo>
                    <a:pt x="263804" y="145884"/>
                  </a:lnTo>
                  <a:lnTo>
                    <a:pt x="259144" y="117102"/>
                  </a:lnTo>
                  <a:lnTo>
                    <a:pt x="260483" y="92311"/>
                  </a:lnTo>
                  <a:lnTo>
                    <a:pt x="270423" y="57836"/>
                  </a:lnTo>
                  <a:lnTo>
                    <a:pt x="291566" y="0"/>
                  </a:lnTo>
                  <a:close/>
                </a:path>
              </a:pathLst>
            </a:custGeom>
            <a:solidFill>
              <a:srgbClr val="D2D1D3"/>
            </a:solidFill>
          </p:spPr>
          <p:txBody>
            <a:bodyPr wrap="square" lIns="0" tIns="0" rIns="0" bIns="0" rtlCol="0"/>
            <a:lstStyle/>
            <a:p>
              <a:endParaRPr/>
            </a:p>
          </p:txBody>
        </p:sp>
        <p:sp>
          <p:nvSpPr>
            <p:cNvPr id="149" name="object 9">
              <a:extLst>
                <a:ext uri="{FF2B5EF4-FFF2-40B4-BE49-F238E27FC236}">
                  <a16:creationId xmlns="" xmlns:a16="http://schemas.microsoft.com/office/drawing/2014/main" id="{77453C46-BF49-43B3-AEA6-FA68E2A50020}"/>
                </a:ext>
              </a:extLst>
            </p:cNvPr>
            <p:cNvSpPr/>
            <p:nvPr/>
          </p:nvSpPr>
          <p:spPr>
            <a:xfrm>
              <a:off x="712235" y="3607352"/>
              <a:ext cx="389890" cy="404495"/>
            </a:xfrm>
            <a:custGeom>
              <a:avLst/>
              <a:gdLst/>
              <a:ahLst/>
              <a:cxnLst/>
              <a:rect l="l" t="t" r="r" b="b"/>
              <a:pathLst>
                <a:path w="389889" h="404495">
                  <a:moveTo>
                    <a:pt x="98717" y="0"/>
                  </a:moveTo>
                  <a:lnTo>
                    <a:pt x="79463" y="6375"/>
                  </a:lnTo>
                  <a:lnTo>
                    <a:pt x="81058" y="10816"/>
                  </a:lnTo>
                  <a:lnTo>
                    <a:pt x="85068" y="22574"/>
                  </a:lnTo>
                  <a:lnTo>
                    <a:pt x="96495" y="60947"/>
                  </a:lnTo>
                  <a:lnTo>
                    <a:pt x="106755" y="111918"/>
                  </a:lnTo>
                  <a:lnTo>
                    <a:pt x="108075" y="131727"/>
                  </a:lnTo>
                  <a:lnTo>
                    <a:pt x="106806" y="147345"/>
                  </a:lnTo>
                  <a:lnTo>
                    <a:pt x="77115" y="213409"/>
                  </a:lnTo>
                  <a:lnTo>
                    <a:pt x="51289" y="257581"/>
                  </a:lnTo>
                  <a:lnTo>
                    <a:pt x="17094" y="311751"/>
                  </a:lnTo>
                  <a:lnTo>
                    <a:pt x="0" y="337553"/>
                  </a:lnTo>
                  <a:lnTo>
                    <a:pt x="0" y="340359"/>
                  </a:lnTo>
                  <a:lnTo>
                    <a:pt x="34756" y="378173"/>
                  </a:lnTo>
                  <a:lnTo>
                    <a:pt x="90106" y="394807"/>
                  </a:lnTo>
                  <a:lnTo>
                    <a:pt x="157679" y="403047"/>
                  </a:lnTo>
                  <a:lnTo>
                    <a:pt x="194716" y="404113"/>
                  </a:lnTo>
                  <a:lnTo>
                    <a:pt x="231753" y="403047"/>
                  </a:lnTo>
                  <a:lnTo>
                    <a:pt x="266896" y="399911"/>
                  </a:lnTo>
                  <a:lnTo>
                    <a:pt x="299325" y="394807"/>
                  </a:lnTo>
                  <a:lnTo>
                    <a:pt x="328218" y="387832"/>
                  </a:lnTo>
                  <a:lnTo>
                    <a:pt x="336359" y="384860"/>
                  </a:lnTo>
                  <a:lnTo>
                    <a:pt x="194716" y="384860"/>
                  </a:lnTo>
                  <a:lnTo>
                    <a:pt x="125250" y="380795"/>
                  </a:lnTo>
                  <a:lnTo>
                    <a:pt x="71481" y="370503"/>
                  </a:lnTo>
                  <a:lnTo>
                    <a:pt x="35839" y="356839"/>
                  </a:lnTo>
                  <a:lnTo>
                    <a:pt x="20751" y="342658"/>
                  </a:lnTo>
                  <a:lnTo>
                    <a:pt x="42196" y="309969"/>
                  </a:lnTo>
                  <a:lnTo>
                    <a:pt x="75960" y="255624"/>
                  </a:lnTo>
                  <a:lnTo>
                    <a:pt x="108665" y="196808"/>
                  </a:lnTo>
                  <a:lnTo>
                    <a:pt x="126885" y="150787"/>
                  </a:lnTo>
                  <a:lnTo>
                    <a:pt x="126675" y="107109"/>
                  </a:lnTo>
                  <a:lnTo>
                    <a:pt x="116911" y="58543"/>
                  </a:lnTo>
                  <a:lnTo>
                    <a:pt x="105091" y="18402"/>
                  </a:lnTo>
                  <a:lnTo>
                    <a:pt x="98717" y="0"/>
                  </a:lnTo>
                  <a:close/>
                </a:path>
                <a:path w="389889" h="404495">
                  <a:moveTo>
                    <a:pt x="292150" y="0"/>
                  </a:moveTo>
                  <a:lnTo>
                    <a:pt x="285768" y="18402"/>
                  </a:lnTo>
                  <a:lnTo>
                    <a:pt x="273945" y="58543"/>
                  </a:lnTo>
                  <a:lnTo>
                    <a:pt x="264179" y="107109"/>
                  </a:lnTo>
                  <a:lnTo>
                    <a:pt x="263969" y="150787"/>
                  </a:lnTo>
                  <a:lnTo>
                    <a:pt x="282027" y="196842"/>
                  </a:lnTo>
                  <a:lnTo>
                    <a:pt x="314324" y="255690"/>
                  </a:lnTo>
                  <a:lnTo>
                    <a:pt x="347628" y="310055"/>
                  </a:lnTo>
                  <a:lnTo>
                    <a:pt x="368655" y="342582"/>
                  </a:lnTo>
                  <a:lnTo>
                    <a:pt x="364823" y="348515"/>
                  </a:lnTo>
                  <a:lnTo>
                    <a:pt x="322160" y="369442"/>
                  </a:lnTo>
                  <a:lnTo>
                    <a:pt x="263834" y="380880"/>
                  </a:lnTo>
                  <a:lnTo>
                    <a:pt x="194716" y="384860"/>
                  </a:lnTo>
                  <a:lnTo>
                    <a:pt x="336359" y="384860"/>
                  </a:lnTo>
                  <a:lnTo>
                    <a:pt x="354676" y="378173"/>
                  </a:lnTo>
                  <a:lnTo>
                    <a:pt x="373841" y="366929"/>
                  </a:lnTo>
                  <a:lnTo>
                    <a:pt x="385499" y="354269"/>
                  </a:lnTo>
                  <a:lnTo>
                    <a:pt x="389432" y="340359"/>
                  </a:lnTo>
                  <a:lnTo>
                    <a:pt x="389407" y="337553"/>
                  </a:lnTo>
                  <a:lnTo>
                    <a:pt x="383557" y="328703"/>
                  </a:lnTo>
                  <a:lnTo>
                    <a:pt x="372527" y="311696"/>
                  </a:lnTo>
                  <a:lnTo>
                    <a:pt x="338832" y="257530"/>
                  </a:lnTo>
                  <a:lnTo>
                    <a:pt x="313377" y="213375"/>
                  </a:lnTo>
                  <a:lnTo>
                    <a:pt x="287900" y="160339"/>
                  </a:lnTo>
                  <a:lnTo>
                    <a:pt x="282787" y="131703"/>
                  </a:lnTo>
                  <a:lnTo>
                    <a:pt x="284110" y="111860"/>
                  </a:lnTo>
                  <a:lnTo>
                    <a:pt x="294407" y="60782"/>
                  </a:lnTo>
                  <a:lnTo>
                    <a:pt x="305821" y="22501"/>
                  </a:lnTo>
                  <a:lnTo>
                    <a:pt x="311403" y="6375"/>
                  </a:lnTo>
                  <a:lnTo>
                    <a:pt x="292150" y="0"/>
                  </a:lnTo>
                  <a:close/>
                </a:path>
              </a:pathLst>
            </a:custGeom>
            <a:solidFill>
              <a:srgbClr val="828182"/>
            </a:solidFill>
          </p:spPr>
          <p:txBody>
            <a:bodyPr wrap="square" lIns="0" tIns="0" rIns="0" bIns="0" rtlCol="0"/>
            <a:lstStyle/>
            <a:p>
              <a:endParaRPr/>
            </a:p>
          </p:txBody>
        </p:sp>
        <p:sp>
          <p:nvSpPr>
            <p:cNvPr id="150" name="object 10">
              <a:extLst>
                <a:ext uri="{FF2B5EF4-FFF2-40B4-BE49-F238E27FC236}">
                  <a16:creationId xmlns="" xmlns:a16="http://schemas.microsoft.com/office/drawing/2014/main" id="{E82A3719-D018-490A-BD44-2B055594CA41}"/>
                </a:ext>
              </a:extLst>
            </p:cNvPr>
            <p:cNvSpPr/>
            <p:nvPr/>
          </p:nvSpPr>
          <p:spPr>
            <a:xfrm>
              <a:off x="801328" y="3580154"/>
              <a:ext cx="211454" cy="62230"/>
            </a:xfrm>
            <a:custGeom>
              <a:avLst/>
              <a:gdLst/>
              <a:ahLst/>
              <a:cxnLst/>
              <a:rect l="l" t="t" r="r" b="b"/>
              <a:pathLst>
                <a:path w="211454" h="62229">
                  <a:moveTo>
                    <a:pt x="105625" y="0"/>
                  </a:moveTo>
                  <a:lnTo>
                    <a:pt x="64508" y="2436"/>
                  </a:lnTo>
                  <a:lnTo>
                    <a:pt x="30934" y="9078"/>
                  </a:lnTo>
                  <a:lnTo>
                    <a:pt x="8299" y="18929"/>
                  </a:lnTo>
                  <a:lnTo>
                    <a:pt x="0" y="30988"/>
                  </a:lnTo>
                  <a:lnTo>
                    <a:pt x="8299" y="43046"/>
                  </a:lnTo>
                  <a:lnTo>
                    <a:pt x="30934" y="52897"/>
                  </a:lnTo>
                  <a:lnTo>
                    <a:pt x="64508" y="59539"/>
                  </a:lnTo>
                  <a:lnTo>
                    <a:pt x="105625" y="61976"/>
                  </a:lnTo>
                  <a:lnTo>
                    <a:pt x="146738" y="59539"/>
                  </a:lnTo>
                  <a:lnTo>
                    <a:pt x="180313" y="52897"/>
                  </a:lnTo>
                  <a:lnTo>
                    <a:pt x="202950" y="43046"/>
                  </a:lnTo>
                  <a:lnTo>
                    <a:pt x="211251" y="30988"/>
                  </a:lnTo>
                  <a:lnTo>
                    <a:pt x="202950" y="18929"/>
                  </a:lnTo>
                  <a:lnTo>
                    <a:pt x="180313" y="9078"/>
                  </a:lnTo>
                  <a:lnTo>
                    <a:pt x="146738" y="2436"/>
                  </a:lnTo>
                  <a:lnTo>
                    <a:pt x="105625" y="0"/>
                  </a:lnTo>
                  <a:close/>
                </a:path>
              </a:pathLst>
            </a:custGeom>
            <a:solidFill>
              <a:srgbClr val="C3C2C2"/>
            </a:solidFill>
          </p:spPr>
          <p:txBody>
            <a:bodyPr wrap="square" lIns="0" tIns="0" rIns="0" bIns="0" rtlCol="0"/>
            <a:lstStyle/>
            <a:p>
              <a:endParaRPr/>
            </a:p>
          </p:txBody>
        </p:sp>
        <p:sp>
          <p:nvSpPr>
            <p:cNvPr id="151" name="object 11">
              <a:extLst>
                <a:ext uri="{FF2B5EF4-FFF2-40B4-BE49-F238E27FC236}">
                  <a16:creationId xmlns="" xmlns:a16="http://schemas.microsoft.com/office/drawing/2014/main" id="{ED840924-B13E-4591-AC12-09E78CD37150}"/>
                </a:ext>
              </a:extLst>
            </p:cNvPr>
            <p:cNvSpPr/>
            <p:nvPr/>
          </p:nvSpPr>
          <p:spPr>
            <a:xfrm>
              <a:off x="791115" y="3570535"/>
              <a:ext cx="231775" cy="81280"/>
            </a:xfrm>
            <a:custGeom>
              <a:avLst/>
              <a:gdLst/>
              <a:ahLst/>
              <a:cxnLst/>
              <a:rect l="l" t="t" r="r" b="b"/>
              <a:pathLst>
                <a:path w="231775" h="81279">
                  <a:moveTo>
                    <a:pt x="115836" y="0"/>
                  </a:moveTo>
                  <a:lnTo>
                    <a:pt x="74200" y="2420"/>
                  </a:lnTo>
                  <a:lnTo>
                    <a:pt x="36996" y="9837"/>
                  </a:lnTo>
                  <a:lnTo>
                    <a:pt x="10253" y="22486"/>
                  </a:lnTo>
                  <a:lnTo>
                    <a:pt x="0" y="40601"/>
                  </a:lnTo>
                  <a:lnTo>
                    <a:pt x="10253" y="58719"/>
                  </a:lnTo>
                  <a:lnTo>
                    <a:pt x="36996" y="71372"/>
                  </a:lnTo>
                  <a:lnTo>
                    <a:pt x="74200" y="78794"/>
                  </a:lnTo>
                  <a:lnTo>
                    <a:pt x="115836" y="81216"/>
                  </a:lnTo>
                  <a:lnTo>
                    <a:pt x="157473" y="78794"/>
                  </a:lnTo>
                  <a:lnTo>
                    <a:pt x="194676" y="71372"/>
                  </a:lnTo>
                  <a:lnTo>
                    <a:pt x="214562" y="61963"/>
                  </a:lnTo>
                  <a:lnTo>
                    <a:pt x="115836" y="61963"/>
                  </a:lnTo>
                  <a:lnTo>
                    <a:pt x="73215" y="59325"/>
                  </a:lnTo>
                  <a:lnTo>
                    <a:pt x="43491" y="53149"/>
                  </a:lnTo>
                  <a:lnTo>
                    <a:pt x="26082" y="46039"/>
                  </a:lnTo>
                  <a:lnTo>
                    <a:pt x="20408" y="40601"/>
                  </a:lnTo>
                  <a:lnTo>
                    <a:pt x="26082" y="35171"/>
                  </a:lnTo>
                  <a:lnTo>
                    <a:pt x="43491" y="28065"/>
                  </a:lnTo>
                  <a:lnTo>
                    <a:pt x="73215" y="21890"/>
                  </a:lnTo>
                  <a:lnTo>
                    <a:pt x="115836" y="19253"/>
                  </a:lnTo>
                  <a:lnTo>
                    <a:pt x="214583" y="19253"/>
                  </a:lnTo>
                  <a:lnTo>
                    <a:pt x="194676" y="9837"/>
                  </a:lnTo>
                  <a:lnTo>
                    <a:pt x="157473" y="2420"/>
                  </a:lnTo>
                  <a:lnTo>
                    <a:pt x="115836" y="0"/>
                  </a:lnTo>
                  <a:close/>
                </a:path>
                <a:path w="231775" h="81279">
                  <a:moveTo>
                    <a:pt x="214583" y="19253"/>
                  </a:moveTo>
                  <a:lnTo>
                    <a:pt x="115836" y="19253"/>
                  </a:lnTo>
                  <a:lnTo>
                    <a:pt x="158457" y="21890"/>
                  </a:lnTo>
                  <a:lnTo>
                    <a:pt x="188182" y="28065"/>
                  </a:lnTo>
                  <a:lnTo>
                    <a:pt x="205590" y="35171"/>
                  </a:lnTo>
                  <a:lnTo>
                    <a:pt x="211264" y="40601"/>
                  </a:lnTo>
                  <a:lnTo>
                    <a:pt x="205590" y="46039"/>
                  </a:lnTo>
                  <a:lnTo>
                    <a:pt x="188182" y="53149"/>
                  </a:lnTo>
                  <a:lnTo>
                    <a:pt x="158457" y="59325"/>
                  </a:lnTo>
                  <a:lnTo>
                    <a:pt x="115836" y="61963"/>
                  </a:lnTo>
                  <a:lnTo>
                    <a:pt x="214562" y="61963"/>
                  </a:lnTo>
                  <a:lnTo>
                    <a:pt x="221419" y="58719"/>
                  </a:lnTo>
                  <a:lnTo>
                    <a:pt x="231673" y="40601"/>
                  </a:lnTo>
                  <a:lnTo>
                    <a:pt x="221419" y="22486"/>
                  </a:lnTo>
                  <a:lnTo>
                    <a:pt x="214583" y="19253"/>
                  </a:lnTo>
                  <a:close/>
                </a:path>
              </a:pathLst>
            </a:custGeom>
            <a:solidFill>
              <a:srgbClr val="828182"/>
            </a:solidFill>
          </p:spPr>
          <p:txBody>
            <a:bodyPr wrap="square" lIns="0" tIns="0" rIns="0" bIns="0" rtlCol="0"/>
            <a:lstStyle/>
            <a:p>
              <a:endParaRPr/>
            </a:p>
          </p:txBody>
        </p:sp>
        <p:sp>
          <p:nvSpPr>
            <p:cNvPr id="152" name="object 12">
              <a:extLst>
                <a:ext uri="{FF2B5EF4-FFF2-40B4-BE49-F238E27FC236}">
                  <a16:creationId xmlns="" xmlns:a16="http://schemas.microsoft.com/office/drawing/2014/main" id="{A96D1B2B-3984-4F29-A95C-EED71B32AD72}"/>
                </a:ext>
              </a:extLst>
            </p:cNvPr>
            <p:cNvSpPr/>
            <p:nvPr/>
          </p:nvSpPr>
          <p:spPr>
            <a:xfrm>
              <a:off x="813785" y="3697299"/>
              <a:ext cx="369570" cy="391795"/>
            </a:xfrm>
            <a:custGeom>
              <a:avLst/>
              <a:gdLst/>
              <a:ahLst/>
              <a:cxnLst/>
              <a:rect l="l" t="t" r="r" b="b"/>
              <a:pathLst>
                <a:path w="369570" h="391795">
                  <a:moveTo>
                    <a:pt x="291566" y="0"/>
                  </a:moveTo>
                  <a:lnTo>
                    <a:pt x="78879" y="0"/>
                  </a:lnTo>
                  <a:lnTo>
                    <a:pt x="84489" y="16168"/>
                  </a:lnTo>
                  <a:lnTo>
                    <a:pt x="96151" y="55273"/>
                  </a:lnTo>
                  <a:lnTo>
                    <a:pt x="106118" y="103212"/>
                  </a:lnTo>
                  <a:lnTo>
                    <a:pt x="106641" y="145884"/>
                  </a:lnTo>
                  <a:lnTo>
                    <a:pt x="99882" y="175369"/>
                  </a:lnTo>
                  <a:lnTo>
                    <a:pt x="86520" y="205124"/>
                  </a:lnTo>
                  <a:lnTo>
                    <a:pt x="56558" y="253080"/>
                  </a:lnTo>
                  <a:lnTo>
                    <a:pt x="0" y="337172"/>
                  </a:lnTo>
                  <a:lnTo>
                    <a:pt x="14498" y="358241"/>
                  </a:lnTo>
                  <a:lnTo>
                    <a:pt x="54038" y="375446"/>
                  </a:lnTo>
                  <a:lnTo>
                    <a:pt x="112685" y="387046"/>
                  </a:lnTo>
                  <a:lnTo>
                    <a:pt x="184505" y="391299"/>
                  </a:lnTo>
                  <a:lnTo>
                    <a:pt x="256325" y="387046"/>
                  </a:lnTo>
                  <a:lnTo>
                    <a:pt x="314972" y="375446"/>
                  </a:lnTo>
                  <a:lnTo>
                    <a:pt x="354512" y="358241"/>
                  </a:lnTo>
                  <a:lnTo>
                    <a:pt x="369011" y="337172"/>
                  </a:lnTo>
                  <a:lnTo>
                    <a:pt x="353846" y="313907"/>
                  </a:lnTo>
                  <a:lnTo>
                    <a:pt x="319803" y="259192"/>
                  </a:lnTo>
                  <a:lnTo>
                    <a:pt x="284063" y="195645"/>
                  </a:lnTo>
                  <a:lnTo>
                    <a:pt x="263804" y="145884"/>
                  </a:lnTo>
                  <a:lnTo>
                    <a:pt x="259144" y="117102"/>
                  </a:lnTo>
                  <a:lnTo>
                    <a:pt x="260483" y="92311"/>
                  </a:lnTo>
                  <a:lnTo>
                    <a:pt x="270423" y="57836"/>
                  </a:lnTo>
                  <a:lnTo>
                    <a:pt x="291566" y="0"/>
                  </a:lnTo>
                  <a:close/>
                </a:path>
              </a:pathLst>
            </a:custGeom>
            <a:solidFill>
              <a:srgbClr val="D2D1D3"/>
            </a:solidFill>
          </p:spPr>
          <p:txBody>
            <a:bodyPr wrap="square" lIns="0" tIns="0" rIns="0" bIns="0" rtlCol="0"/>
            <a:lstStyle/>
            <a:p>
              <a:endParaRPr/>
            </a:p>
          </p:txBody>
        </p:sp>
        <p:sp>
          <p:nvSpPr>
            <p:cNvPr id="153" name="object 13">
              <a:extLst>
                <a:ext uri="{FF2B5EF4-FFF2-40B4-BE49-F238E27FC236}">
                  <a16:creationId xmlns="" xmlns:a16="http://schemas.microsoft.com/office/drawing/2014/main" id="{36BB7E47-49C1-4FDB-9A56-9B9FB182561D}"/>
                </a:ext>
              </a:extLst>
            </p:cNvPr>
            <p:cNvSpPr/>
            <p:nvPr/>
          </p:nvSpPr>
          <p:spPr>
            <a:xfrm>
              <a:off x="803576" y="3694110"/>
              <a:ext cx="389890" cy="404495"/>
            </a:xfrm>
            <a:custGeom>
              <a:avLst/>
              <a:gdLst/>
              <a:ahLst/>
              <a:cxnLst/>
              <a:rect l="l" t="t" r="r" b="b"/>
              <a:pathLst>
                <a:path w="389889" h="404495">
                  <a:moveTo>
                    <a:pt x="98717" y="0"/>
                  </a:moveTo>
                  <a:lnTo>
                    <a:pt x="79463" y="6375"/>
                  </a:lnTo>
                  <a:lnTo>
                    <a:pt x="81058" y="10816"/>
                  </a:lnTo>
                  <a:lnTo>
                    <a:pt x="85068" y="22574"/>
                  </a:lnTo>
                  <a:lnTo>
                    <a:pt x="96495" y="60947"/>
                  </a:lnTo>
                  <a:lnTo>
                    <a:pt x="106755" y="111918"/>
                  </a:lnTo>
                  <a:lnTo>
                    <a:pt x="108075" y="131727"/>
                  </a:lnTo>
                  <a:lnTo>
                    <a:pt x="106806" y="147345"/>
                  </a:lnTo>
                  <a:lnTo>
                    <a:pt x="77115" y="213409"/>
                  </a:lnTo>
                  <a:lnTo>
                    <a:pt x="51289" y="257581"/>
                  </a:lnTo>
                  <a:lnTo>
                    <a:pt x="17094" y="311751"/>
                  </a:lnTo>
                  <a:lnTo>
                    <a:pt x="0" y="337553"/>
                  </a:lnTo>
                  <a:lnTo>
                    <a:pt x="0" y="340360"/>
                  </a:lnTo>
                  <a:lnTo>
                    <a:pt x="34756" y="378173"/>
                  </a:lnTo>
                  <a:lnTo>
                    <a:pt x="90106" y="394807"/>
                  </a:lnTo>
                  <a:lnTo>
                    <a:pt x="157679" y="403047"/>
                  </a:lnTo>
                  <a:lnTo>
                    <a:pt x="194716" y="404114"/>
                  </a:lnTo>
                  <a:lnTo>
                    <a:pt x="231753" y="403047"/>
                  </a:lnTo>
                  <a:lnTo>
                    <a:pt x="266896" y="399911"/>
                  </a:lnTo>
                  <a:lnTo>
                    <a:pt x="299325" y="394807"/>
                  </a:lnTo>
                  <a:lnTo>
                    <a:pt x="328218" y="387832"/>
                  </a:lnTo>
                  <a:lnTo>
                    <a:pt x="336359" y="384860"/>
                  </a:lnTo>
                  <a:lnTo>
                    <a:pt x="194716" y="384860"/>
                  </a:lnTo>
                  <a:lnTo>
                    <a:pt x="125250" y="380795"/>
                  </a:lnTo>
                  <a:lnTo>
                    <a:pt x="71481" y="370503"/>
                  </a:lnTo>
                  <a:lnTo>
                    <a:pt x="35839" y="356839"/>
                  </a:lnTo>
                  <a:lnTo>
                    <a:pt x="20751" y="342658"/>
                  </a:lnTo>
                  <a:lnTo>
                    <a:pt x="42196" y="309969"/>
                  </a:lnTo>
                  <a:lnTo>
                    <a:pt x="75960" y="255624"/>
                  </a:lnTo>
                  <a:lnTo>
                    <a:pt x="108665" y="196808"/>
                  </a:lnTo>
                  <a:lnTo>
                    <a:pt x="126885" y="150787"/>
                  </a:lnTo>
                  <a:lnTo>
                    <a:pt x="126675" y="107109"/>
                  </a:lnTo>
                  <a:lnTo>
                    <a:pt x="116911" y="58543"/>
                  </a:lnTo>
                  <a:lnTo>
                    <a:pt x="105091" y="18402"/>
                  </a:lnTo>
                  <a:lnTo>
                    <a:pt x="98717" y="0"/>
                  </a:lnTo>
                  <a:close/>
                </a:path>
                <a:path w="389889" h="404495">
                  <a:moveTo>
                    <a:pt x="292150" y="0"/>
                  </a:moveTo>
                  <a:lnTo>
                    <a:pt x="285768" y="18402"/>
                  </a:lnTo>
                  <a:lnTo>
                    <a:pt x="273945" y="58543"/>
                  </a:lnTo>
                  <a:lnTo>
                    <a:pt x="264179" y="107109"/>
                  </a:lnTo>
                  <a:lnTo>
                    <a:pt x="263969" y="150787"/>
                  </a:lnTo>
                  <a:lnTo>
                    <a:pt x="282027" y="196842"/>
                  </a:lnTo>
                  <a:lnTo>
                    <a:pt x="314324" y="255690"/>
                  </a:lnTo>
                  <a:lnTo>
                    <a:pt x="347628" y="310055"/>
                  </a:lnTo>
                  <a:lnTo>
                    <a:pt x="368655" y="342582"/>
                  </a:lnTo>
                  <a:lnTo>
                    <a:pt x="364823" y="348515"/>
                  </a:lnTo>
                  <a:lnTo>
                    <a:pt x="322160" y="369443"/>
                  </a:lnTo>
                  <a:lnTo>
                    <a:pt x="263834" y="380880"/>
                  </a:lnTo>
                  <a:lnTo>
                    <a:pt x="194716" y="384860"/>
                  </a:lnTo>
                  <a:lnTo>
                    <a:pt x="336359" y="384860"/>
                  </a:lnTo>
                  <a:lnTo>
                    <a:pt x="354676" y="378173"/>
                  </a:lnTo>
                  <a:lnTo>
                    <a:pt x="373841" y="366929"/>
                  </a:lnTo>
                  <a:lnTo>
                    <a:pt x="385499" y="354269"/>
                  </a:lnTo>
                  <a:lnTo>
                    <a:pt x="389432" y="340360"/>
                  </a:lnTo>
                  <a:lnTo>
                    <a:pt x="389407" y="337553"/>
                  </a:lnTo>
                  <a:lnTo>
                    <a:pt x="383557" y="328703"/>
                  </a:lnTo>
                  <a:lnTo>
                    <a:pt x="372527" y="311696"/>
                  </a:lnTo>
                  <a:lnTo>
                    <a:pt x="338832" y="257530"/>
                  </a:lnTo>
                  <a:lnTo>
                    <a:pt x="313377" y="213375"/>
                  </a:lnTo>
                  <a:lnTo>
                    <a:pt x="287900" y="160339"/>
                  </a:lnTo>
                  <a:lnTo>
                    <a:pt x="282787" y="131703"/>
                  </a:lnTo>
                  <a:lnTo>
                    <a:pt x="284110" y="111860"/>
                  </a:lnTo>
                  <a:lnTo>
                    <a:pt x="294407" y="60782"/>
                  </a:lnTo>
                  <a:lnTo>
                    <a:pt x="305821" y="22501"/>
                  </a:lnTo>
                  <a:lnTo>
                    <a:pt x="311403" y="6375"/>
                  </a:lnTo>
                  <a:lnTo>
                    <a:pt x="292150" y="0"/>
                  </a:lnTo>
                  <a:close/>
                </a:path>
              </a:pathLst>
            </a:custGeom>
            <a:solidFill>
              <a:srgbClr val="828182"/>
            </a:solidFill>
          </p:spPr>
          <p:txBody>
            <a:bodyPr wrap="square" lIns="0" tIns="0" rIns="0" bIns="0" rtlCol="0"/>
            <a:lstStyle/>
            <a:p>
              <a:endParaRPr/>
            </a:p>
          </p:txBody>
        </p:sp>
        <p:sp>
          <p:nvSpPr>
            <p:cNvPr id="154" name="object 14">
              <a:extLst>
                <a:ext uri="{FF2B5EF4-FFF2-40B4-BE49-F238E27FC236}">
                  <a16:creationId xmlns="" xmlns:a16="http://schemas.microsoft.com/office/drawing/2014/main" id="{8E0153EC-A919-44F8-B3C1-86E838517A30}"/>
                </a:ext>
              </a:extLst>
            </p:cNvPr>
            <p:cNvSpPr/>
            <p:nvPr/>
          </p:nvSpPr>
          <p:spPr>
            <a:xfrm>
              <a:off x="892669" y="3666310"/>
              <a:ext cx="211454" cy="62230"/>
            </a:xfrm>
            <a:custGeom>
              <a:avLst/>
              <a:gdLst/>
              <a:ahLst/>
              <a:cxnLst/>
              <a:rect l="l" t="t" r="r" b="b"/>
              <a:pathLst>
                <a:path w="211454" h="62229">
                  <a:moveTo>
                    <a:pt x="105625" y="0"/>
                  </a:moveTo>
                  <a:lnTo>
                    <a:pt x="64508" y="2436"/>
                  </a:lnTo>
                  <a:lnTo>
                    <a:pt x="30934" y="9078"/>
                  </a:lnTo>
                  <a:lnTo>
                    <a:pt x="8299" y="18929"/>
                  </a:lnTo>
                  <a:lnTo>
                    <a:pt x="0" y="30988"/>
                  </a:lnTo>
                  <a:lnTo>
                    <a:pt x="8299" y="43046"/>
                  </a:lnTo>
                  <a:lnTo>
                    <a:pt x="30934" y="52897"/>
                  </a:lnTo>
                  <a:lnTo>
                    <a:pt x="64508" y="59539"/>
                  </a:lnTo>
                  <a:lnTo>
                    <a:pt x="105625" y="61976"/>
                  </a:lnTo>
                  <a:lnTo>
                    <a:pt x="146738" y="59539"/>
                  </a:lnTo>
                  <a:lnTo>
                    <a:pt x="180313" y="52897"/>
                  </a:lnTo>
                  <a:lnTo>
                    <a:pt x="202950" y="43046"/>
                  </a:lnTo>
                  <a:lnTo>
                    <a:pt x="211251" y="30988"/>
                  </a:lnTo>
                  <a:lnTo>
                    <a:pt x="202950" y="18929"/>
                  </a:lnTo>
                  <a:lnTo>
                    <a:pt x="180313" y="9078"/>
                  </a:lnTo>
                  <a:lnTo>
                    <a:pt x="146738" y="2436"/>
                  </a:lnTo>
                  <a:lnTo>
                    <a:pt x="105625" y="0"/>
                  </a:lnTo>
                  <a:close/>
                </a:path>
              </a:pathLst>
            </a:custGeom>
            <a:solidFill>
              <a:srgbClr val="C3C2C2"/>
            </a:solidFill>
          </p:spPr>
          <p:txBody>
            <a:bodyPr wrap="square" lIns="0" tIns="0" rIns="0" bIns="0" rtlCol="0"/>
            <a:lstStyle/>
            <a:p>
              <a:endParaRPr/>
            </a:p>
          </p:txBody>
        </p:sp>
        <p:sp>
          <p:nvSpPr>
            <p:cNvPr id="155" name="object 15">
              <a:extLst>
                <a:ext uri="{FF2B5EF4-FFF2-40B4-BE49-F238E27FC236}">
                  <a16:creationId xmlns="" xmlns:a16="http://schemas.microsoft.com/office/drawing/2014/main" id="{10E975CE-F604-4F72-80CD-0A9B4C54DA8C}"/>
                </a:ext>
              </a:extLst>
            </p:cNvPr>
            <p:cNvSpPr/>
            <p:nvPr/>
          </p:nvSpPr>
          <p:spPr>
            <a:xfrm>
              <a:off x="882456" y="3656692"/>
              <a:ext cx="231775" cy="81280"/>
            </a:xfrm>
            <a:custGeom>
              <a:avLst/>
              <a:gdLst/>
              <a:ahLst/>
              <a:cxnLst/>
              <a:rect l="l" t="t" r="r" b="b"/>
              <a:pathLst>
                <a:path w="231775" h="81279">
                  <a:moveTo>
                    <a:pt x="115836" y="0"/>
                  </a:moveTo>
                  <a:lnTo>
                    <a:pt x="74200" y="2420"/>
                  </a:lnTo>
                  <a:lnTo>
                    <a:pt x="36996" y="9837"/>
                  </a:lnTo>
                  <a:lnTo>
                    <a:pt x="10253" y="22486"/>
                  </a:lnTo>
                  <a:lnTo>
                    <a:pt x="0" y="40601"/>
                  </a:lnTo>
                  <a:lnTo>
                    <a:pt x="10253" y="58719"/>
                  </a:lnTo>
                  <a:lnTo>
                    <a:pt x="36996" y="71372"/>
                  </a:lnTo>
                  <a:lnTo>
                    <a:pt x="74200" y="78794"/>
                  </a:lnTo>
                  <a:lnTo>
                    <a:pt x="115836" y="81216"/>
                  </a:lnTo>
                  <a:lnTo>
                    <a:pt x="157473" y="78794"/>
                  </a:lnTo>
                  <a:lnTo>
                    <a:pt x="194676" y="71372"/>
                  </a:lnTo>
                  <a:lnTo>
                    <a:pt x="214562" y="61963"/>
                  </a:lnTo>
                  <a:lnTo>
                    <a:pt x="115836" y="61963"/>
                  </a:lnTo>
                  <a:lnTo>
                    <a:pt x="73215" y="59325"/>
                  </a:lnTo>
                  <a:lnTo>
                    <a:pt x="43491" y="53149"/>
                  </a:lnTo>
                  <a:lnTo>
                    <a:pt x="26082" y="46039"/>
                  </a:lnTo>
                  <a:lnTo>
                    <a:pt x="20408" y="40601"/>
                  </a:lnTo>
                  <a:lnTo>
                    <a:pt x="26082" y="35171"/>
                  </a:lnTo>
                  <a:lnTo>
                    <a:pt x="43491" y="28065"/>
                  </a:lnTo>
                  <a:lnTo>
                    <a:pt x="73215" y="21890"/>
                  </a:lnTo>
                  <a:lnTo>
                    <a:pt x="115836" y="19253"/>
                  </a:lnTo>
                  <a:lnTo>
                    <a:pt x="214583" y="19253"/>
                  </a:lnTo>
                  <a:lnTo>
                    <a:pt x="194676" y="9837"/>
                  </a:lnTo>
                  <a:lnTo>
                    <a:pt x="157473" y="2420"/>
                  </a:lnTo>
                  <a:lnTo>
                    <a:pt x="115836" y="0"/>
                  </a:lnTo>
                  <a:close/>
                </a:path>
                <a:path w="231775" h="81279">
                  <a:moveTo>
                    <a:pt x="214583" y="19253"/>
                  </a:moveTo>
                  <a:lnTo>
                    <a:pt x="115836" y="19253"/>
                  </a:lnTo>
                  <a:lnTo>
                    <a:pt x="158457" y="21890"/>
                  </a:lnTo>
                  <a:lnTo>
                    <a:pt x="188182" y="28065"/>
                  </a:lnTo>
                  <a:lnTo>
                    <a:pt x="205590" y="35171"/>
                  </a:lnTo>
                  <a:lnTo>
                    <a:pt x="211264" y="40601"/>
                  </a:lnTo>
                  <a:lnTo>
                    <a:pt x="205590" y="46039"/>
                  </a:lnTo>
                  <a:lnTo>
                    <a:pt x="188182" y="53149"/>
                  </a:lnTo>
                  <a:lnTo>
                    <a:pt x="158457" y="59325"/>
                  </a:lnTo>
                  <a:lnTo>
                    <a:pt x="115836" y="61963"/>
                  </a:lnTo>
                  <a:lnTo>
                    <a:pt x="214562" y="61963"/>
                  </a:lnTo>
                  <a:lnTo>
                    <a:pt x="221419" y="58719"/>
                  </a:lnTo>
                  <a:lnTo>
                    <a:pt x="231673" y="40601"/>
                  </a:lnTo>
                  <a:lnTo>
                    <a:pt x="221419" y="22486"/>
                  </a:lnTo>
                  <a:lnTo>
                    <a:pt x="214583" y="19253"/>
                  </a:lnTo>
                  <a:close/>
                </a:path>
              </a:pathLst>
            </a:custGeom>
            <a:solidFill>
              <a:srgbClr val="828182"/>
            </a:solidFill>
          </p:spPr>
          <p:txBody>
            <a:bodyPr wrap="square" lIns="0" tIns="0" rIns="0" bIns="0" rtlCol="0"/>
            <a:lstStyle/>
            <a:p>
              <a:endParaRPr/>
            </a:p>
          </p:txBody>
        </p:sp>
      </p:grpSp>
      <p:grpSp>
        <p:nvGrpSpPr>
          <p:cNvPr id="127" name="Groupe 126">
            <a:extLst>
              <a:ext uri="{FF2B5EF4-FFF2-40B4-BE49-F238E27FC236}">
                <a16:creationId xmlns="" xmlns:a16="http://schemas.microsoft.com/office/drawing/2014/main" id="{A7807E49-0B70-46B5-9B86-2A11A0029DDE}"/>
              </a:ext>
            </a:extLst>
          </p:cNvPr>
          <p:cNvGrpSpPr/>
          <p:nvPr/>
        </p:nvGrpSpPr>
        <p:grpSpPr>
          <a:xfrm>
            <a:off x="6363203" y="7066846"/>
            <a:ext cx="372008" cy="374603"/>
            <a:chOff x="718546" y="4372282"/>
            <a:chExt cx="459967" cy="463176"/>
          </a:xfrm>
        </p:grpSpPr>
        <p:sp>
          <p:nvSpPr>
            <p:cNvPr id="139" name="object 48">
              <a:extLst>
                <a:ext uri="{FF2B5EF4-FFF2-40B4-BE49-F238E27FC236}">
                  <a16:creationId xmlns="" xmlns:a16="http://schemas.microsoft.com/office/drawing/2014/main" id="{80732B12-A9E7-40A3-96EF-B62E52EBB98D}"/>
                </a:ext>
              </a:extLst>
            </p:cNvPr>
            <p:cNvSpPr/>
            <p:nvPr/>
          </p:nvSpPr>
          <p:spPr>
            <a:xfrm>
              <a:off x="823645" y="4372282"/>
              <a:ext cx="283210" cy="444500"/>
            </a:xfrm>
            <a:custGeom>
              <a:avLst/>
              <a:gdLst/>
              <a:ahLst/>
              <a:cxnLst/>
              <a:rect l="l" t="t" r="r" b="b"/>
              <a:pathLst>
                <a:path w="283210" h="444500">
                  <a:moveTo>
                    <a:pt x="141427" y="0"/>
                  </a:moveTo>
                  <a:lnTo>
                    <a:pt x="113389" y="45822"/>
                  </a:lnTo>
                  <a:lnTo>
                    <a:pt x="85763" y="93535"/>
                  </a:lnTo>
                  <a:lnTo>
                    <a:pt x="55663" y="149279"/>
                  </a:lnTo>
                  <a:lnTo>
                    <a:pt x="28038" y="206677"/>
                  </a:lnTo>
                  <a:lnTo>
                    <a:pt x="7834" y="259352"/>
                  </a:lnTo>
                  <a:lnTo>
                    <a:pt x="0" y="300926"/>
                  </a:lnTo>
                  <a:lnTo>
                    <a:pt x="7210" y="346193"/>
                  </a:lnTo>
                  <a:lnTo>
                    <a:pt x="27288" y="385508"/>
                  </a:lnTo>
                  <a:lnTo>
                    <a:pt x="57903" y="416511"/>
                  </a:lnTo>
                  <a:lnTo>
                    <a:pt x="96726" y="436842"/>
                  </a:lnTo>
                  <a:lnTo>
                    <a:pt x="141427" y="444144"/>
                  </a:lnTo>
                  <a:lnTo>
                    <a:pt x="186121" y="436842"/>
                  </a:lnTo>
                  <a:lnTo>
                    <a:pt x="224940" y="416511"/>
                  </a:lnTo>
                  <a:lnTo>
                    <a:pt x="255554" y="385508"/>
                  </a:lnTo>
                  <a:lnTo>
                    <a:pt x="275631" y="346193"/>
                  </a:lnTo>
                  <a:lnTo>
                    <a:pt x="282841" y="300926"/>
                  </a:lnTo>
                  <a:lnTo>
                    <a:pt x="282429" y="270993"/>
                  </a:lnTo>
                  <a:lnTo>
                    <a:pt x="271709" y="219127"/>
                  </a:lnTo>
                  <a:lnTo>
                    <a:pt x="231305" y="142833"/>
                  </a:lnTo>
                  <a:lnTo>
                    <a:pt x="193787" y="82366"/>
                  </a:lnTo>
                  <a:lnTo>
                    <a:pt x="141427" y="0"/>
                  </a:lnTo>
                  <a:close/>
                </a:path>
              </a:pathLst>
            </a:custGeom>
            <a:solidFill>
              <a:srgbClr val="00A8D3"/>
            </a:solidFill>
          </p:spPr>
          <p:txBody>
            <a:bodyPr wrap="square" lIns="0" tIns="0" rIns="0" bIns="0" rtlCol="0"/>
            <a:lstStyle/>
            <a:p>
              <a:endParaRPr/>
            </a:p>
          </p:txBody>
        </p:sp>
        <p:sp>
          <p:nvSpPr>
            <p:cNvPr id="140" name="object 49">
              <a:extLst>
                <a:ext uri="{FF2B5EF4-FFF2-40B4-BE49-F238E27FC236}">
                  <a16:creationId xmlns="" xmlns:a16="http://schemas.microsoft.com/office/drawing/2014/main" id="{E4D1401D-26AA-49E2-9EAE-4C640B11A428}"/>
                </a:ext>
              </a:extLst>
            </p:cNvPr>
            <p:cNvSpPr/>
            <p:nvPr/>
          </p:nvSpPr>
          <p:spPr>
            <a:xfrm>
              <a:off x="994187" y="4815773"/>
              <a:ext cx="19685" cy="19685"/>
            </a:xfrm>
            <a:custGeom>
              <a:avLst/>
              <a:gdLst/>
              <a:ahLst/>
              <a:cxnLst/>
              <a:rect l="l" t="t" r="r" b="b"/>
              <a:pathLst>
                <a:path w="19685" h="19685">
                  <a:moveTo>
                    <a:pt x="14986" y="0"/>
                  </a:moveTo>
                  <a:lnTo>
                    <a:pt x="4318" y="0"/>
                  </a:lnTo>
                  <a:lnTo>
                    <a:pt x="0" y="4381"/>
                  </a:lnTo>
                  <a:lnTo>
                    <a:pt x="0" y="15176"/>
                  </a:lnTo>
                  <a:lnTo>
                    <a:pt x="4318" y="19558"/>
                  </a:lnTo>
                  <a:lnTo>
                    <a:pt x="14986" y="19558"/>
                  </a:lnTo>
                  <a:lnTo>
                    <a:pt x="19316" y="15176"/>
                  </a:lnTo>
                  <a:lnTo>
                    <a:pt x="19316" y="4381"/>
                  </a:lnTo>
                  <a:lnTo>
                    <a:pt x="14986" y="0"/>
                  </a:lnTo>
                  <a:close/>
                </a:path>
              </a:pathLst>
            </a:custGeom>
            <a:solidFill>
              <a:srgbClr val="FAFAF4"/>
            </a:solidFill>
          </p:spPr>
          <p:txBody>
            <a:bodyPr wrap="square" lIns="0" tIns="0" rIns="0" bIns="0" rtlCol="0"/>
            <a:lstStyle/>
            <a:p>
              <a:endParaRPr/>
            </a:p>
          </p:txBody>
        </p:sp>
        <p:sp>
          <p:nvSpPr>
            <p:cNvPr id="141" name="object 50">
              <a:extLst>
                <a:ext uri="{FF2B5EF4-FFF2-40B4-BE49-F238E27FC236}">
                  <a16:creationId xmlns="" xmlns:a16="http://schemas.microsoft.com/office/drawing/2014/main" id="{C2FDA4C4-E983-49E8-9CA1-327873A32D83}"/>
                </a:ext>
              </a:extLst>
            </p:cNvPr>
            <p:cNvSpPr/>
            <p:nvPr/>
          </p:nvSpPr>
          <p:spPr>
            <a:xfrm>
              <a:off x="1016230" y="4688953"/>
              <a:ext cx="75565" cy="135255"/>
            </a:xfrm>
            <a:custGeom>
              <a:avLst/>
              <a:gdLst/>
              <a:ahLst/>
              <a:cxnLst/>
              <a:rect l="l" t="t" r="r" b="b"/>
              <a:pathLst>
                <a:path w="75564" h="135254">
                  <a:moveTo>
                    <a:pt x="68338" y="0"/>
                  </a:moveTo>
                  <a:lnTo>
                    <a:pt x="59461" y="1625"/>
                  </a:lnTo>
                  <a:lnTo>
                    <a:pt x="56502" y="5930"/>
                  </a:lnTo>
                  <a:lnTo>
                    <a:pt x="57302" y="10426"/>
                  </a:lnTo>
                  <a:lnTo>
                    <a:pt x="58989" y="44739"/>
                  </a:lnTo>
                  <a:lnTo>
                    <a:pt x="50961" y="74236"/>
                  </a:lnTo>
                  <a:lnTo>
                    <a:pt x="33127" y="99110"/>
                  </a:lnTo>
                  <a:lnTo>
                    <a:pt x="5397" y="119557"/>
                  </a:lnTo>
                  <a:lnTo>
                    <a:pt x="1435" y="121767"/>
                  </a:lnTo>
                  <a:lnTo>
                    <a:pt x="0" y="126809"/>
                  </a:lnTo>
                  <a:lnTo>
                    <a:pt x="3683" y="133553"/>
                  </a:lnTo>
                  <a:lnTo>
                    <a:pt x="6477" y="135102"/>
                  </a:lnTo>
                  <a:lnTo>
                    <a:pt x="10693" y="135102"/>
                  </a:lnTo>
                  <a:lnTo>
                    <a:pt x="45116" y="110429"/>
                  </a:lnTo>
                  <a:lnTo>
                    <a:pt x="75222" y="47038"/>
                  </a:lnTo>
                  <a:lnTo>
                    <a:pt x="73418" y="7505"/>
                  </a:lnTo>
                  <a:lnTo>
                    <a:pt x="72618" y="2997"/>
                  </a:lnTo>
                  <a:lnTo>
                    <a:pt x="68338" y="0"/>
                  </a:lnTo>
                  <a:close/>
                </a:path>
              </a:pathLst>
            </a:custGeom>
            <a:solidFill>
              <a:srgbClr val="FAFAF4"/>
            </a:solidFill>
          </p:spPr>
          <p:txBody>
            <a:bodyPr wrap="square" lIns="0" tIns="0" rIns="0" bIns="0" rtlCol="0"/>
            <a:lstStyle/>
            <a:p>
              <a:endParaRPr/>
            </a:p>
          </p:txBody>
        </p:sp>
        <p:sp>
          <p:nvSpPr>
            <p:cNvPr id="142" name="object 51">
              <a:extLst>
                <a:ext uri="{FF2B5EF4-FFF2-40B4-BE49-F238E27FC236}">
                  <a16:creationId xmlns="" xmlns:a16="http://schemas.microsoft.com/office/drawing/2014/main" id="{77A2BBA1-A0CA-402E-96BE-7338C5E12344}"/>
                </a:ext>
              </a:extLst>
            </p:cNvPr>
            <p:cNvSpPr/>
            <p:nvPr/>
          </p:nvSpPr>
          <p:spPr>
            <a:xfrm>
              <a:off x="747622" y="4398452"/>
              <a:ext cx="123825" cy="167640"/>
            </a:xfrm>
            <a:custGeom>
              <a:avLst/>
              <a:gdLst/>
              <a:ahLst/>
              <a:cxnLst/>
              <a:rect l="l" t="t" r="r" b="b"/>
              <a:pathLst>
                <a:path w="123825" h="167639">
                  <a:moveTo>
                    <a:pt x="121192" y="0"/>
                  </a:moveTo>
                  <a:lnTo>
                    <a:pt x="70559" y="28803"/>
                  </a:lnTo>
                  <a:lnTo>
                    <a:pt x="32279" y="54617"/>
                  </a:lnTo>
                  <a:lnTo>
                    <a:pt x="0" y="101380"/>
                  </a:lnTo>
                  <a:lnTo>
                    <a:pt x="1460" y="124093"/>
                  </a:lnTo>
                  <a:lnTo>
                    <a:pt x="11287" y="144512"/>
                  </a:lnTo>
                  <a:lnTo>
                    <a:pt x="28800" y="160032"/>
                  </a:lnTo>
                  <a:lnTo>
                    <a:pt x="50993" y="167435"/>
                  </a:lnTo>
                  <a:lnTo>
                    <a:pt x="73589" y="165734"/>
                  </a:lnTo>
                  <a:lnTo>
                    <a:pt x="109597" y="137871"/>
                  </a:lnTo>
                  <a:lnTo>
                    <a:pt x="123391" y="99263"/>
                  </a:lnTo>
                  <a:lnTo>
                    <a:pt x="123747" y="63676"/>
                  </a:lnTo>
                  <a:lnTo>
                    <a:pt x="121192" y="0"/>
                  </a:lnTo>
                  <a:close/>
                </a:path>
              </a:pathLst>
            </a:custGeom>
            <a:solidFill>
              <a:srgbClr val="00A8D3"/>
            </a:solidFill>
          </p:spPr>
          <p:txBody>
            <a:bodyPr wrap="square" lIns="0" tIns="0" rIns="0" bIns="0" rtlCol="0"/>
            <a:lstStyle/>
            <a:p>
              <a:endParaRPr/>
            </a:p>
          </p:txBody>
        </p:sp>
        <p:sp>
          <p:nvSpPr>
            <p:cNvPr id="143" name="object 52">
              <a:extLst>
                <a:ext uri="{FF2B5EF4-FFF2-40B4-BE49-F238E27FC236}">
                  <a16:creationId xmlns="" xmlns:a16="http://schemas.microsoft.com/office/drawing/2014/main" id="{498C3A30-98E3-4F36-B82F-AAC050F2FE7C}"/>
                </a:ext>
              </a:extLst>
            </p:cNvPr>
            <p:cNvSpPr/>
            <p:nvPr/>
          </p:nvSpPr>
          <p:spPr>
            <a:xfrm>
              <a:off x="803814" y="4520732"/>
              <a:ext cx="52069" cy="38100"/>
            </a:xfrm>
            <a:custGeom>
              <a:avLst/>
              <a:gdLst/>
              <a:ahLst/>
              <a:cxnLst/>
              <a:rect l="l" t="t" r="r" b="b"/>
              <a:pathLst>
                <a:path w="52069" h="38100">
                  <a:moveTo>
                    <a:pt x="47561" y="0"/>
                  </a:moveTo>
                  <a:lnTo>
                    <a:pt x="45605" y="927"/>
                  </a:lnTo>
                  <a:lnTo>
                    <a:pt x="44957" y="2717"/>
                  </a:lnTo>
                  <a:lnTo>
                    <a:pt x="38426" y="15432"/>
                  </a:lnTo>
                  <a:lnTo>
                    <a:pt x="29392" y="24388"/>
                  </a:lnTo>
                  <a:lnTo>
                    <a:pt x="17784" y="29637"/>
                  </a:lnTo>
                  <a:lnTo>
                    <a:pt x="3530" y="31229"/>
                  </a:lnTo>
                  <a:lnTo>
                    <a:pt x="1612" y="31229"/>
                  </a:lnTo>
                  <a:lnTo>
                    <a:pt x="76" y="32715"/>
                  </a:lnTo>
                  <a:lnTo>
                    <a:pt x="0" y="35915"/>
                  </a:lnTo>
                  <a:lnTo>
                    <a:pt x="685" y="37058"/>
                  </a:lnTo>
                  <a:lnTo>
                    <a:pt x="2209" y="37934"/>
                  </a:lnTo>
                  <a:lnTo>
                    <a:pt x="2768" y="38100"/>
                  </a:lnTo>
                  <a:lnTo>
                    <a:pt x="3365" y="38100"/>
                  </a:lnTo>
                  <a:lnTo>
                    <a:pt x="19753" y="36209"/>
                  </a:lnTo>
                  <a:lnTo>
                    <a:pt x="30653" y="31229"/>
                  </a:lnTo>
                  <a:lnTo>
                    <a:pt x="3530" y="31229"/>
                  </a:lnTo>
                  <a:lnTo>
                    <a:pt x="1638" y="31203"/>
                  </a:lnTo>
                  <a:lnTo>
                    <a:pt x="30709" y="31203"/>
                  </a:lnTo>
                  <a:lnTo>
                    <a:pt x="33245" y="30045"/>
                  </a:lnTo>
                  <a:lnTo>
                    <a:pt x="43799" y="19636"/>
                  </a:lnTo>
                  <a:lnTo>
                    <a:pt x="51371" y="5016"/>
                  </a:lnTo>
                  <a:lnTo>
                    <a:pt x="52019" y="3225"/>
                  </a:lnTo>
                  <a:lnTo>
                    <a:pt x="51104" y="1257"/>
                  </a:lnTo>
                  <a:lnTo>
                    <a:pt x="47561" y="0"/>
                  </a:lnTo>
                  <a:close/>
                </a:path>
              </a:pathLst>
            </a:custGeom>
            <a:solidFill>
              <a:srgbClr val="FAFAF4"/>
            </a:solidFill>
          </p:spPr>
          <p:txBody>
            <a:bodyPr wrap="square" lIns="0" tIns="0" rIns="0" bIns="0" rtlCol="0"/>
            <a:lstStyle/>
            <a:p>
              <a:endParaRPr/>
            </a:p>
          </p:txBody>
        </p:sp>
        <p:sp>
          <p:nvSpPr>
            <p:cNvPr id="144" name="object 53">
              <a:extLst>
                <a:ext uri="{FF2B5EF4-FFF2-40B4-BE49-F238E27FC236}">
                  <a16:creationId xmlns="" xmlns:a16="http://schemas.microsoft.com/office/drawing/2014/main" id="{19FAE3F4-20E5-4D65-8B16-26BB5068694B}"/>
                </a:ext>
              </a:extLst>
            </p:cNvPr>
            <p:cNvSpPr/>
            <p:nvPr/>
          </p:nvSpPr>
          <p:spPr>
            <a:xfrm>
              <a:off x="1096598" y="4543523"/>
              <a:ext cx="81915" cy="106045"/>
            </a:xfrm>
            <a:custGeom>
              <a:avLst/>
              <a:gdLst/>
              <a:ahLst/>
              <a:cxnLst/>
              <a:rect l="l" t="t" r="r" b="b"/>
              <a:pathLst>
                <a:path w="81914" h="106045">
                  <a:moveTo>
                    <a:pt x="0" y="0"/>
                  </a:moveTo>
                  <a:lnTo>
                    <a:pt x="5347" y="67079"/>
                  </a:lnTo>
                  <a:lnTo>
                    <a:pt x="36244" y="105129"/>
                  </a:lnTo>
                  <a:lnTo>
                    <a:pt x="50854" y="105458"/>
                  </a:lnTo>
                  <a:lnTo>
                    <a:pt x="64897" y="99936"/>
                  </a:lnTo>
                  <a:lnTo>
                    <a:pt x="75649" y="89354"/>
                  </a:lnTo>
                  <a:lnTo>
                    <a:pt x="81287" y="75872"/>
                  </a:lnTo>
                  <a:lnTo>
                    <a:pt x="81461" y="61195"/>
                  </a:lnTo>
                  <a:lnTo>
                    <a:pt x="75819" y="47028"/>
                  </a:lnTo>
                  <a:lnTo>
                    <a:pt x="68133" y="36284"/>
                  </a:lnTo>
                  <a:lnTo>
                    <a:pt x="57673" y="27805"/>
                  </a:lnTo>
                  <a:lnTo>
                    <a:pt x="37332" y="17179"/>
                  </a:lnTo>
                  <a:lnTo>
                    <a:pt x="0" y="0"/>
                  </a:lnTo>
                  <a:close/>
                </a:path>
              </a:pathLst>
            </a:custGeom>
            <a:solidFill>
              <a:srgbClr val="00A8D3"/>
            </a:solidFill>
          </p:spPr>
          <p:txBody>
            <a:bodyPr wrap="square" lIns="0" tIns="0" rIns="0" bIns="0" rtlCol="0"/>
            <a:lstStyle/>
            <a:p>
              <a:endParaRPr/>
            </a:p>
          </p:txBody>
        </p:sp>
        <p:sp>
          <p:nvSpPr>
            <p:cNvPr id="145" name="object 54">
              <a:extLst>
                <a:ext uri="{FF2B5EF4-FFF2-40B4-BE49-F238E27FC236}">
                  <a16:creationId xmlns="" xmlns:a16="http://schemas.microsoft.com/office/drawing/2014/main" id="{86B00FAF-A3EE-4C4D-BCC1-C8AD554C5B8C}"/>
                </a:ext>
              </a:extLst>
            </p:cNvPr>
            <p:cNvSpPr/>
            <p:nvPr/>
          </p:nvSpPr>
          <p:spPr>
            <a:xfrm>
              <a:off x="1161709" y="4587677"/>
              <a:ext cx="13335" cy="40005"/>
            </a:xfrm>
            <a:custGeom>
              <a:avLst/>
              <a:gdLst/>
              <a:ahLst/>
              <a:cxnLst/>
              <a:rect l="l" t="t" r="r" b="b"/>
              <a:pathLst>
                <a:path w="13335" h="40004">
                  <a:moveTo>
                    <a:pt x="1790" y="0"/>
                  </a:moveTo>
                  <a:lnTo>
                    <a:pt x="38" y="1663"/>
                  </a:lnTo>
                  <a:lnTo>
                    <a:pt x="0" y="3060"/>
                  </a:lnTo>
                  <a:lnTo>
                    <a:pt x="838" y="3962"/>
                  </a:lnTo>
                  <a:lnTo>
                    <a:pt x="6230" y="11436"/>
                  </a:lnTo>
                  <a:lnTo>
                    <a:pt x="8732" y="19248"/>
                  </a:lnTo>
                  <a:lnTo>
                    <a:pt x="8351" y="27452"/>
                  </a:lnTo>
                  <a:lnTo>
                    <a:pt x="5092" y="36106"/>
                  </a:lnTo>
                  <a:lnTo>
                    <a:pt x="4521" y="37185"/>
                  </a:lnTo>
                  <a:lnTo>
                    <a:pt x="4940" y="38531"/>
                  </a:lnTo>
                  <a:lnTo>
                    <a:pt x="6756" y="39509"/>
                  </a:lnTo>
                  <a:lnTo>
                    <a:pt x="7607" y="39446"/>
                  </a:lnTo>
                  <a:lnTo>
                    <a:pt x="8559" y="38836"/>
                  </a:lnTo>
                  <a:lnTo>
                    <a:pt x="8826" y="38531"/>
                  </a:lnTo>
                  <a:lnTo>
                    <a:pt x="8991" y="38214"/>
                  </a:lnTo>
                  <a:lnTo>
                    <a:pt x="12702" y="28245"/>
                  </a:lnTo>
                  <a:lnTo>
                    <a:pt x="13111" y="18688"/>
                  </a:lnTo>
                  <a:lnTo>
                    <a:pt x="10222" y="9578"/>
                  </a:lnTo>
                  <a:lnTo>
                    <a:pt x="4038" y="952"/>
                  </a:lnTo>
                  <a:lnTo>
                    <a:pt x="3200" y="50"/>
                  </a:lnTo>
                  <a:lnTo>
                    <a:pt x="1790" y="0"/>
                  </a:lnTo>
                  <a:close/>
                </a:path>
              </a:pathLst>
            </a:custGeom>
            <a:solidFill>
              <a:srgbClr val="FAFAF4"/>
            </a:solidFill>
          </p:spPr>
          <p:txBody>
            <a:bodyPr wrap="square" lIns="0" tIns="0" rIns="0" bIns="0" rtlCol="0"/>
            <a:lstStyle/>
            <a:p>
              <a:endParaRPr/>
            </a:p>
          </p:txBody>
        </p:sp>
        <p:sp>
          <p:nvSpPr>
            <p:cNvPr id="146" name="object 55">
              <a:extLst>
                <a:ext uri="{FF2B5EF4-FFF2-40B4-BE49-F238E27FC236}">
                  <a16:creationId xmlns="" xmlns:a16="http://schemas.microsoft.com/office/drawing/2014/main" id="{B057EEC6-2DDB-450E-B734-9FEEA0ED4070}"/>
                </a:ext>
              </a:extLst>
            </p:cNvPr>
            <p:cNvSpPr/>
            <p:nvPr/>
          </p:nvSpPr>
          <p:spPr>
            <a:xfrm>
              <a:off x="718546" y="4661251"/>
              <a:ext cx="60325" cy="81915"/>
            </a:xfrm>
            <a:custGeom>
              <a:avLst/>
              <a:gdLst/>
              <a:ahLst/>
              <a:cxnLst/>
              <a:rect l="l" t="t" r="r" b="b"/>
              <a:pathLst>
                <a:path w="60325" h="81914">
                  <a:moveTo>
                    <a:pt x="58840" y="0"/>
                  </a:moveTo>
                  <a:lnTo>
                    <a:pt x="15672" y="26515"/>
                  </a:lnTo>
                  <a:lnTo>
                    <a:pt x="0" y="49220"/>
                  </a:lnTo>
                  <a:lnTo>
                    <a:pt x="709" y="60248"/>
                  </a:lnTo>
                  <a:lnTo>
                    <a:pt x="5480" y="70163"/>
                  </a:lnTo>
                  <a:lnTo>
                    <a:pt x="13983" y="77698"/>
                  </a:lnTo>
                  <a:lnTo>
                    <a:pt x="24760" y="81297"/>
                  </a:lnTo>
                  <a:lnTo>
                    <a:pt x="35732" y="80473"/>
                  </a:lnTo>
                  <a:lnTo>
                    <a:pt x="59908" y="48191"/>
                  </a:lnTo>
                  <a:lnTo>
                    <a:pt x="60081" y="30913"/>
                  </a:lnTo>
                  <a:lnTo>
                    <a:pt x="58840" y="0"/>
                  </a:lnTo>
                  <a:close/>
                </a:path>
              </a:pathLst>
            </a:custGeom>
            <a:solidFill>
              <a:srgbClr val="00A8D3"/>
            </a:solidFill>
          </p:spPr>
          <p:txBody>
            <a:bodyPr wrap="square" lIns="0" tIns="0" rIns="0" bIns="0" rtlCol="0"/>
            <a:lstStyle/>
            <a:p>
              <a:endParaRPr/>
            </a:p>
          </p:txBody>
        </p:sp>
        <p:sp>
          <p:nvSpPr>
            <p:cNvPr id="147" name="object 56">
              <a:extLst>
                <a:ext uri="{FF2B5EF4-FFF2-40B4-BE49-F238E27FC236}">
                  <a16:creationId xmlns="" xmlns:a16="http://schemas.microsoft.com/office/drawing/2014/main" id="{04061FEE-47A3-4F19-895C-F3BB151414F9}"/>
                </a:ext>
              </a:extLst>
            </p:cNvPr>
            <p:cNvSpPr/>
            <p:nvPr/>
          </p:nvSpPr>
          <p:spPr>
            <a:xfrm>
              <a:off x="745869" y="4720617"/>
              <a:ext cx="25400" cy="19050"/>
            </a:xfrm>
            <a:custGeom>
              <a:avLst/>
              <a:gdLst/>
              <a:ahLst/>
              <a:cxnLst/>
              <a:rect l="l" t="t" r="r" b="b"/>
              <a:pathLst>
                <a:path w="25400" h="19050">
                  <a:moveTo>
                    <a:pt x="761" y="15151"/>
                  </a:moveTo>
                  <a:lnTo>
                    <a:pt x="0" y="15887"/>
                  </a:lnTo>
                  <a:lnTo>
                    <a:pt x="43" y="17584"/>
                  </a:lnTo>
                  <a:lnTo>
                    <a:pt x="292" y="17995"/>
                  </a:lnTo>
                  <a:lnTo>
                    <a:pt x="1028" y="18427"/>
                  </a:lnTo>
                  <a:lnTo>
                    <a:pt x="1600" y="18503"/>
                  </a:lnTo>
                  <a:lnTo>
                    <a:pt x="9554" y="17584"/>
                  </a:lnTo>
                  <a:lnTo>
                    <a:pt x="14545" y="15303"/>
                  </a:lnTo>
                  <a:lnTo>
                    <a:pt x="11772" y="15303"/>
                  </a:lnTo>
                  <a:lnTo>
                    <a:pt x="761" y="15151"/>
                  </a:lnTo>
                  <a:close/>
                </a:path>
                <a:path w="25400" h="19050">
                  <a:moveTo>
                    <a:pt x="23050" y="0"/>
                  </a:moveTo>
                  <a:lnTo>
                    <a:pt x="22097" y="457"/>
                  </a:lnTo>
                  <a:lnTo>
                    <a:pt x="18351" y="10782"/>
                  </a:lnTo>
                  <a:lnTo>
                    <a:pt x="11772" y="15303"/>
                  </a:lnTo>
                  <a:lnTo>
                    <a:pt x="14545" y="15303"/>
                  </a:lnTo>
                  <a:lnTo>
                    <a:pt x="16105" y="14590"/>
                  </a:lnTo>
                  <a:lnTo>
                    <a:pt x="21229" y="9536"/>
                  </a:lnTo>
                  <a:lnTo>
                    <a:pt x="24904" y="2438"/>
                  </a:lnTo>
                  <a:lnTo>
                    <a:pt x="25222" y="1574"/>
                  </a:lnTo>
                  <a:lnTo>
                    <a:pt x="24777" y="622"/>
                  </a:lnTo>
                  <a:lnTo>
                    <a:pt x="23050" y="0"/>
                  </a:lnTo>
                  <a:close/>
                </a:path>
              </a:pathLst>
            </a:custGeom>
            <a:solidFill>
              <a:srgbClr val="FAFAF4"/>
            </a:solidFill>
          </p:spPr>
          <p:txBody>
            <a:bodyPr wrap="square" lIns="0" tIns="0" rIns="0" bIns="0" rtlCol="0"/>
            <a:lstStyle/>
            <a:p>
              <a:endParaRPr/>
            </a:p>
          </p:txBody>
        </p:sp>
      </p:grpSp>
      <p:grpSp>
        <p:nvGrpSpPr>
          <p:cNvPr id="128" name="Groupe 127">
            <a:extLst>
              <a:ext uri="{FF2B5EF4-FFF2-40B4-BE49-F238E27FC236}">
                <a16:creationId xmlns="" xmlns:a16="http://schemas.microsoft.com/office/drawing/2014/main" id="{F4B45041-FD95-42EA-83EC-5D807510F058}"/>
              </a:ext>
            </a:extLst>
          </p:cNvPr>
          <p:cNvGrpSpPr/>
          <p:nvPr/>
        </p:nvGrpSpPr>
        <p:grpSpPr>
          <a:xfrm>
            <a:off x="8031165" y="6972603"/>
            <a:ext cx="284618" cy="415590"/>
            <a:chOff x="742638" y="5055152"/>
            <a:chExt cx="433767" cy="633373"/>
          </a:xfrm>
        </p:grpSpPr>
        <p:sp>
          <p:nvSpPr>
            <p:cNvPr id="129" name="object 38">
              <a:extLst>
                <a:ext uri="{FF2B5EF4-FFF2-40B4-BE49-F238E27FC236}">
                  <a16:creationId xmlns="" xmlns:a16="http://schemas.microsoft.com/office/drawing/2014/main" id="{E50D7E27-E674-412D-A74B-3C81B9280337}"/>
                </a:ext>
              </a:extLst>
            </p:cNvPr>
            <p:cNvSpPr/>
            <p:nvPr/>
          </p:nvSpPr>
          <p:spPr>
            <a:xfrm>
              <a:off x="906100" y="524529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30" name="object 39">
              <a:extLst>
                <a:ext uri="{FF2B5EF4-FFF2-40B4-BE49-F238E27FC236}">
                  <a16:creationId xmlns="" xmlns:a16="http://schemas.microsoft.com/office/drawing/2014/main" id="{576980CB-B779-41DB-856D-22B24685D4A5}"/>
                </a:ext>
              </a:extLst>
            </p:cNvPr>
            <p:cNvSpPr/>
            <p:nvPr/>
          </p:nvSpPr>
          <p:spPr>
            <a:xfrm>
              <a:off x="896548" y="523624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31" name="object 40">
              <a:extLst>
                <a:ext uri="{FF2B5EF4-FFF2-40B4-BE49-F238E27FC236}">
                  <a16:creationId xmlns="" xmlns:a16="http://schemas.microsoft.com/office/drawing/2014/main" id="{CAFC27B6-E425-40C5-A2DC-D81430A5A96C}"/>
                </a:ext>
              </a:extLst>
            </p:cNvPr>
            <p:cNvSpPr/>
            <p:nvPr/>
          </p:nvSpPr>
          <p:spPr>
            <a:xfrm>
              <a:off x="819145" y="5055152"/>
              <a:ext cx="100965" cy="219710"/>
            </a:xfrm>
            <a:custGeom>
              <a:avLst/>
              <a:gdLst/>
              <a:ahLst/>
              <a:cxnLst/>
              <a:rect l="l" t="t" r="r" b="b"/>
              <a:pathLst>
                <a:path w="100964"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32" name="object 41">
              <a:extLst>
                <a:ext uri="{FF2B5EF4-FFF2-40B4-BE49-F238E27FC236}">
                  <a16:creationId xmlns="" xmlns:a16="http://schemas.microsoft.com/office/drawing/2014/main" id="{5BA97BB2-9528-432E-8851-730271AA5647}"/>
                </a:ext>
              </a:extLst>
            </p:cNvPr>
            <p:cNvSpPr/>
            <p:nvPr/>
          </p:nvSpPr>
          <p:spPr>
            <a:xfrm>
              <a:off x="742638" y="5248888"/>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33" name="object 42">
              <a:extLst>
                <a:ext uri="{FF2B5EF4-FFF2-40B4-BE49-F238E27FC236}">
                  <a16:creationId xmlns="" xmlns:a16="http://schemas.microsoft.com/office/drawing/2014/main" id="{3EF0E98B-7F45-40BA-8036-208F6B46099C}"/>
                </a:ext>
              </a:extLst>
            </p:cNvPr>
            <p:cNvSpPr/>
            <p:nvPr/>
          </p:nvSpPr>
          <p:spPr>
            <a:xfrm>
              <a:off x="891306" y="523674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34" name="object 43">
              <a:extLst>
                <a:ext uri="{FF2B5EF4-FFF2-40B4-BE49-F238E27FC236}">
                  <a16:creationId xmlns="" xmlns:a16="http://schemas.microsoft.com/office/drawing/2014/main" id="{C41B3084-EAD7-4A5B-AB56-7652FF76D332}"/>
                </a:ext>
              </a:extLst>
            </p:cNvPr>
            <p:cNvSpPr/>
            <p:nvPr/>
          </p:nvSpPr>
          <p:spPr>
            <a:xfrm>
              <a:off x="1034191" y="538605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135" name="object 44">
              <a:extLst>
                <a:ext uri="{FF2B5EF4-FFF2-40B4-BE49-F238E27FC236}">
                  <a16:creationId xmlns="" xmlns:a16="http://schemas.microsoft.com/office/drawing/2014/main" id="{AB949089-CDF9-4A67-81FC-E9C6B2B5729F}"/>
                </a:ext>
              </a:extLst>
            </p:cNvPr>
            <p:cNvSpPr/>
            <p:nvPr/>
          </p:nvSpPr>
          <p:spPr>
            <a:xfrm>
              <a:off x="1017020" y="537951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136" name="object 45">
              <a:extLst>
                <a:ext uri="{FF2B5EF4-FFF2-40B4-BE49-F238E27FC236}">
                  <a16:creationId xmlns="" xmlns:a16="http://schemas.microsoft.com/office/drawing/2014/main" id="{E5C5B36E-096C-4E83-8317-397A04186306}"/>
                </a:ext>
              </a:extLst>
            </p:cNvPr>
            <p:cNvSpPr/>
            <p:nvPr/>
          </p:nvSpPr>
          <p:spPr>
            <a:xfrm>
              <a:off x="965512" y="525953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37" name="object 46">
              <a:extLst>
                <a:ext uri="{FF2B5EF4-FFF2-40B4-BE49-F238E27FC236}">
                  <a16:creationId xmlns="" xmlns:a16="http://schemas.microsoft.com/office/drawing/2014/main" id="{21964FCB-0D2C-41EE-9A16-C48F7616210A}"/>
                </a:ext>
              </a:extLst>
            </p:cNvPr>
            <p:cNvSpPr/>
            <p:nvPr/>
          </p:nvSpPr>
          <p:spPr>
            <a:xfrm>
              <a:off x="914603" y="538844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38" name="object 47">
              <a:extLst>
                <a:ext uri="{FF2B5EF4-FFF2-40B4-BE49-F238E27FC236}">
                  <a16:creationId xmlns="" xmlns:a16="http://schemas.microsoft.com/office/drawing/2014/main" id="{2298FED7-CA64-4DA7-857A-A5DE4A2BC36C}"/>
                </a:ext>
              </a:extLst>
            </p:cNvPr>
            <p:cNvSpPr/>
            <p:nvPr/>
          </p:nvSpPr>
          <p:spPr>
            <a:xfrm>
              <a:off x="1013536" y="538037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grpSp>
      <p:pic>
        <p:nvPicPr>
          <p:cNvPr id="175" name="Picture 2">
            <a:extLst>
              <a:ext uri="{FF2B5EF4-FFF2-40B4-BE49-F238E27FC236}">
                <a16:creationId xmlns="" xmlns:a16="http://schemas.microsoft.com/office/drawing/2014/main" id="{637F1B67-AD84-458F-A60F-71E43A814C8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35628" y="7076018"/>
            <a:ext cx="332606" cy="266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 name="Groupe 2">
            <a:extLst>
              <a:ext uri="{FF2B5EF4-FFF2-40B4-BE49-F238E27FC236}">
                <a16:creationId xmlns="" xmlns:a16="http://schemas.microsoft.com/office/drawing/2014/main" id="{DE5EBF0A-1BC4-4369-A485-4EC4DE7B4A30}"/>
              </a:ext>
            </a:extLst>
          </p:cNvPr>
          <p:cNvGrpSpPr/>
          <p:nvPr/>
        </p:nvGrpSpPr>
        <p:grpSpPr>
          <a:xfrm>
            <a:off x="519318" y="1651552"/>
            <a:ext cx="5468441" cy="4949273"/>
            <a:chOff x="519318" y="1168952"/>
            <a:chExt cx="5468441" cy="5444200"/>
          </a:xfrm>
        </p:grpSpPr>
        <p:grpSp>
          <p:nvGrpSpPr>
            <p:cNvPr id="230" name="Groupe 229">
              <a:extLst>
                <a:ext uri="{FF2B5EF4-FFF2-40B4-BE49-F238E27FC236}">
                  <a16:creationId xmlns="" xmlns:a16="http://schemas.microsoft.com/office/drawing/2014/main" id="{FBC615BD-327E-4569-ACC7-6083A4324540}"/>
                </a:ext>
              </a:extLst>
            </p:cNvPr>
            <p:cNvGrpSpPr/>
            <p:nvPr/>
          </p:nvGrpSpPr>
          <p:grpSpPr>
            <a:xfrm>
              <a:off x="712235" y="3570535"/>
              <a:ext cx="481231" cy="528070"/>
              <a:chOff x="712235" y="3570535"/>
              <a:chExt cx="481231" cy="528070"/>
            </a:xfrm>
          </p:grpSpPr>
          <p:sp>
            <p:nvSpPr>
              <p:cNvPr id="231" name="object 8">
                <a:extLst>
                  <a:ext uri="{FF2B5EF4-FFF2-40B4-BE49-F238E27FC236}">
                    <a16:creationId xmlns="" xmlns:a16="http://schemas.microsoft.com/office/drawing/2014/main" id="{CC982DC5-0E7F-4644-8448-A06FE5C48C3F}"/>
                  </a:ext>
                </a:extLst>
              </p:cNvPr>
              <p:cNvSpPr/>
              <p:nvPr/>
            </p:nvSpPr>
            <p:spPr>
              <a:xfrm>
                <a:off x="722446" y="3610540"/>
                <a:ext cx="369570" cy="391795"/>
              </a:xfrm>
              <a:custGeom>
                <a:avLst/>
                <a:gdLst/>
                <a:ahLst/>
                <a:cxnLst/>
                <a:rect l="l" t="t" r="r" b="b"/>
                <a:pathLst>
                  <a:path w="369570" h="391795">
                    <a:moveTo>
                      <a:pt x="291566" y="0"/>
                    </a:moveTo>
                    <a:lnTo>
                      <a:pt x="78879" y="0"/>
                    </a:lnTo>
                    <a:lnTo>
                      <a:pt x="84489" y="16168"/>
                    </a:lnTo>
                    <a:lnTo>
                      <a:pt x="96151" y="55273"/>
                    </a:lnTo>
                    <a:lnTo>
                      <a:pt x="106118" y="103212"/>
                    </a:lnTo>
                    <a:lnTo>
                      <a:pt x="106641" y="145884"/>
                    </a:lnTo>
                    <a:lnTo>
                      <a:pt x="99882" y="175369"/>
                    </a:lnTo>
                    <a:lnTo>
                      <a:pt x="86520" y="205124"/>
                    </a:lnTo>
                    <a:lnTo>
                      <a:pt x="56558" y="253080"/>
                    </a:lnTo>
                    <a:lnTo>
                      <a:pt x="0" y="337172"/>
                    </a:lnTo>
                    <a:lnTo>
                      <a:pt x="14498" y="358241"/>
                    </a:lnTo>
                    <a:lnTo>
                      <a:pt x="54038" y="375446"/>
                    </a:lnTo>
                    <a:lnTo>
                      <a:pt x="112685" y="387046"/>
                    </a:lnTo>
                    <a:lnTo>
                      <a:pt x="184505" y="391299"/>
                    </a:lnTo>
                    <a:lnTo>
                      <a:pt x="256325" y="387046"/>
                    </a:lnTo>
                    <a:lnTo>
                      <a:pt x="314972" y="375446"/>
                    </a:lnTo>
                    <a:lnTo>
                      <a:pt x="354512" y="358241"/>
                    </a:lnTo>
                    <a:lnTo>
                      <a:pt x="369011" y="337172"/>
                    </a:lnTo>
                    <a:lnTo>
                      <a:pt x="353846" y="313907"/>
                    </a:lnTo>
                    <a:lnTo>
                      <a:pt x="319803" y="259192"/>
                    </a:lnTo>
                    <a:lnTo>
                      <a:pt x="284063" y="195645"/>
                    </a:lnTo>
                    <a:lnTo>
                      <a:pt x="263804" y="145884"/>
                    </a:lnTo>
                    <a:lnTo>
                      <a:pt x="259144" y="117102"/>
                    </a:lnTo>
                    <a:lnTo>
                      <a:pt x="260483" y="92311"/>
                    </a:lnTo>
                    <a:lnTo>
                      <a:pt x="270423" y="57836"/>
                    </a:lnTo>
                    <a:lnTo>
                      <a:pt x="291566" y="0"/>
                    </a:lnTo>
                    <a:close/>
                  </a:path>
                </a:pathLst>
              </a:custGeom>
              <a:solidFill>
                <a:srgbClr val="D2D1D3"/>
              </a:solidFill>
            </p:spPr>
            <p:txBody>
              <a:bodyPr wrap="square" lIns="0" tIns="0" rIns="0" bIns="0" rtlCol="0"/>
              <a:lstStyle/>
              <a:p>
                <a:endParaRPr/>
              </a:p>
            </p:txBody>
          </p:sp>
          <p:sp>
            <p:nvSpPr>
              <p:cNvPr id="232" name="object 9">
                <a:extLst>
                  <a:ext uri="{FF2B5EF4-FFF2-40B4-BE49-F238E27FC236}">
                    <a16:creationId xmlns="" xmlns:a16="http://schemas.microsoft.com/office/drawing/2014/main" id="{D83DC7B8-7556-4FC1-B922-A512B110248A}"/>
                  </a:ext>
                </a:extLst>
              </p:cNvPr>
              <p:cNvSpPr/>
              <p:nvPr/>
            </p:nvSpPr>
            <p:spPr>
              <a:xfrm>
                <a:off x="712235" y="3607352"/>
                <a:ext cx="389890" cy="404495"/>
              </a:xfrm>
              <a:custGeom>
                <a:avLst/>
                <a:gdLst/>
                <a:ahLst/>
                <a:cxnLst/>
                <a:rect l="l" t="t" r="r" b="b"/>
                <a:pathLst>
                  <a:path w="389889" h="404495">
                    <a:moveTo>
                      <a:pt x="98717" y="0"/>
                    </a:moveTo>
                    <a:lnTo>
                      <a:pt x="79463" y="6375"/>
                    </a:lnTo>
                    <a:lnTo>
                      <a:pt x="81058" y="10816"/>
                    </a:lnTo>
                    <a:lnTo>
                      <a:pt x="85068" y="22574"/>
                    </a:lnTo>
                    <a:lnTo>
                      <a:pt x="96495" y="60947"/>
                    </a:lnTo>
                    <a:lnTo>
                      <a:pt x="106755" y="111918"/>
                    </a:lnTo>
                    <a:lnTo>
                      <a:pt x="108075" y="131727"/>
                    </a:lnTo>
                    <a:lnTo>
                      <a:pt x="106806" y="147345"/>
                    </a:lnTo>
                    <a:lnTo>
                      <a:pt x="77115" y="213409"/>
                    </a:lnTo>
                    <a:lnTo>
                      <a:pt x="51289" y="257581"/>
                    </a:lnTo>
                    <a:lnTo>
                      <a:pt x="17094" y="311751"/>
                    </a:lnTo>
                    <a:lnTo>
                      <a:pt x="0" y="337553"/>
                    </a:lnTo>
                    <a:lnTo>
                      <a:pt x="0" y="340359"/>
                    </a:lnTo>
                    <a:lnTo>
                      <a:pt x="34756" y="378173"/>
                    </a:lnTo>
                    <a:lnTo>
                      <a:pt x="90106" y="394807"/>
                    </a:lnTo>
                    <a:lnTo>
                      <a:pt x="157679" y="403047"/>
                    </a:lnTo>
                    <a:lnTo>
                      <a:pt x="194716" y="404113"/>
                    </a:lnTo>
                    <a:lnTo>
                      <a:pt x="231753" y="403047"/>
                    </a:lnTo>
                    <a:lnTo>
                      <a:pt x="266896" y="399911"/>
                    </a:lnTo>
                    <a:lnTo>
                      <a:pt x="299325" y="394807"/>
                    </a:lnTo>
                    <a:lnTo>
                      <a:pt x="328218" y="387832"/>
                    </a:lnTo>
                    <a:lnTo>
                      <a:pt x="336359" y="384860"/>
                    </a:lnTo>
                    <a:lnTo>
                      <a:pt x="194716" y="384860"/>
                    </a:lnTo>
                    <a:lnTo>
                      <a:pt x="125250" y="380795"/>
                    </a:lnTo>
                    <a:lnTo>
                      <a:pt x="71481" y="370503"/>
                    </a:lnTo>
                    <a:lnTo>
                      <a:pt x="35839" y="356839"/>
                    </a:lnTo>
                    <a:lnTo>
                      <a:pt x="20751" y="342658"/>
                    </a:lnTo>
                    <a:lnTo>
                      <a:pt x="42196" y="309969"/>
                    </a:lnTo>
                    <a:lnTo>
                      <a:pt x="75960" y="255624"/>
                    </a:lnTo>
                    <a:lnTo>
                      <a:pt x="108665" y="196808"/>
                    </a:lnTo>
                    <a:lnTo>
                      <a:pt x="126885" y="150787"/>
                    </a:lnTo>
                    <a:lnTo>
                      <a:pt x="126675" y="107109"/>
                    </a:lnTo>
                    <a:lnTo>
                      <a:pt x="116911" y="58543"/>
                    </a:lnTo>
                    <a:lnTo>
                      <a:pt x="105091" y="18402"/>
                    </a:lnTo>
                    <a:lnTo>
                      <a:pt x="98717" y="0"/>
                    </a:lnTo>
                    <a:close/>
                  </a:path>
                  <a:path w="389889" h="404495">
                    <a:moveTo>
                      <a:pt x="292150" y="0"/>
                    </a:moveTo>
                    <a:lnTo>
                      <a:pt x="285768" y="18402"/>
                    </a:lnTo>
                    <a:lnTo>
                      <a:pt x="273945" y="58543"/>
                    </a:lnTo>
                    <a:lnTo>
                      <a:pt x="264179" y="107109"/>
                    </a:lnTo>
                    <a:lnTo>
                      <a:pt x="263969" y="150787"/>
                    </a:lnTo>
                    <a:lnTo>
                      <a:pt x="282027" y="196842"/>
                    </a:lnTo>
                    <a:lnTo>
                      <a:pt x="314324" y="255690"/>
                    </a:lnTo>
                    <a:lnTo>
                      <a:pt x="347628" y="310055"/>
                    </a:lnTo>
                    <a:lnTo>
                      <a:pt x="368655" y="342582"/>
                    </a:lnTo>
                    <a:lnTo>
                      <a:pt x="364823" y="348515"/>
                    </a:lnTo>
                    <a:lnTo>
                      <a:pt x="322160" y="369442"/>
                    </a:lnTo>
                    <a:lnTo>
                      <a:pt x="263834" y="380880"/>
                    </a:lnTo>
                    <a:lnTo>
                      <a:pt x="194716" y="384860"/>
                    </a:lnTo>
                    <a:lnTo>
                      <a:pt x="336359" y="384860"/>
                    </a:lnTo>
                    <a:lnTo>
                      <a:pt x="354676" y="378173"/>
                    </a:lnTo>
                    <a:lnTo>
                      <a:pt x="373841" y="366929"/>
                    </a:lnTo>
                    <a:lnTo>
                      <a:pt x="385499" y="354269"/>
                    </a:lnTo>
                    <a:lnTo>
                      <a:pt x="389432" y="340359"/>
                    </a:lnTo>
                    <a:lnTo>
                      <a:pt x="389407" y="337553"/>
                    </a:lnTo>
                    <a:lnTo>
                      <a:pt x="383557" y="328703"/>
                    </a:lnTo>
                    <a:lnTo>
                      <a:pt x="372527" y="311696"/>
                    </a:lnTo>
                    <a:lnTo>
                      <a:pt x="338832" y="257530"/>
                    </a:lnTo>
                    <a:lnTo>
                      <a:pt x="313377" y="213375"/>
                    </a:lnTo>
                    <a:lnTo>
                      <a:pt x="287900" y="160339"/>
                    </a:lnTo>
                    <a:lnTo>
                      <a:pt x="282787" y="131703"/>
                    </a:lnTo>
                    <a:lnTo>
                      <a:pt x="284110" y="111860"/>
                    </a:lnTo>
                    <a:lnTo>
                      <a:pt x="294407" y="60782"/>
                    </a:lnTo>
                    <a:lnTo>
                      <a:pt x="305821" y="22501"/>
                    </a:lnTo>
                    <a:lnTo>
                      <a:pt x="311403" y="6375"/>
                    </a:lnTo>
                    <a:lnTo>
                      <a:pt x="292150" y="0"/>
                    </a:lnTo>
                    <a:close/>
                  </a:path>
                </a:pathLst>
              </a:custGeom>
              <a:solidFill>
                <a:srgbClr val="828182"/>
              </a:solidFill>
            </p:spPr>
            <p:txBody>
              <a:bodyPr wrap="square" lIns="0" tIns="0" rIns="0" bIns="0" rtlCol="0"/>
              <a:lstStyle/>
              <a:p>
                <a:endParaRPr/>
              </a:p>
            </p:txBody>
          </p:sp>
          <p:sp>
            <p:nvSpPr>
              <p:cNvPr id="233" name="object 10">
                <a:extLst>
                  <a:ext uri="{FF2B5EF4-FFF2-40B4-BE49-F238E27FC236}">
                    <a16:creationId xmlns="" xmlns:a16="http://schemas.microsoft.com/office/drawing/2014/main" id="{498D9122-F83D-4905-8734-E5F6492C6552}"/>
                  </a:ext>
                </a:extLst>
              </p:cNvPr>
              <p:cNvSpPr/>
              <p:nvPr/>
            </p:nvSpPr>
            <p:spPr>
              <a:xfrm>
                <a:off x="801328" y="3580154"/>
                <a:ext cx="211454" cy="62230"/>
              </a:xfrm>
              <a:custGeom>
                <a:avLst/>
                <a:gdLst/>
                <a:ahLst/>
                <a:cxnLst/>
                <a:rect l="l" t="t" r="r" b="b"/>
                <a:pathLst>
                  <a:path w="211454" h="62229">
                    <a:moveTo>
                      <a:pt x="105625" y="0"/>
                    </a:moveTo>
                    <a:lnTo>
                      <a:pt x="64508" y="2436"/>
                    </a:lnTo>
                    <a:lnTo>
                      <a:pt x="30934" y="9078"/>
                    </a:lnTo>
                    <a:lnTo>
                      <a:pt x="8299" y="18929"/>
                    </a:lnTo>
                    <a:lnTo>
                      <a:pt x="0" y="30988"/>
                    </a:lnTo>
                    <a:lnTo>
                      <a:pt x="8299" y="43046"/>
                    </a:lnTo>
                    <a:lnTo>
                      <a:pt x="30934" y="52897"/>
                    </a:lnTo>
                    <a:lnTo>
                      <a:pt x="64508" y="59539"/>
                    </a:lnTo>
                    <a:lnTo>
                      <a:pt x="105625" y="61976"/>
                    </a:lnTo>
                    <a:lnTo>
                      <a:pt x="146738" y="59539"/>
                    </a:lnTo>
                    <a:lnTo>
                      <a:pt x="180313" y="52897"/>
                    </a:lnTo>
                    <a:lnTo>
                      <a:pt x="202950" y="43046"/>
                    </a:lnTo>
                    <a:lnTo>
                      <a:pt x="211251" y="30988"/>
                    </a:lnTo>
                    <a:lnTo>
                      <a:pt x="202950" y="18929"/>
                    </a:lnTo>
                    <a:lnTo>
                      <a:pt x="180313" y="9078"/>
                    </a:lnTo>
                    <a:lnTo>
                      <a:pt x="146738" y="2436"/>
                    </a:lnTo>
                    <a:lnTo>
                      <a:pt x="105625" y="0"/>
                    </a:lnTo>
                    <a:close/>
                  </a:path>
                </a:pathLst>
              </a:custGeom>
              <a:solidFill>
                <a:srgbClr val="C3C2C2"/>
              </a:solidFill>
            </p:spPr>
            <p:txBody>
              <a:bodyPr wrap="square" lIns="0" tIns="0" rIns="0" bIns="0" rtlCol="0"/>
              <a:lstStyle/>
              <a:p>
                <a:endParaRPr/>
              </a:p>
            </p:txBody>
          </p:sp>
          <p:sp>
            <p:nvSpPr>
              <p:cNvPr id="234" name="object 11">
                <a:extLst>
                  <a:ext uri="{FF2B5EF4-FFF2-40B4-BE49-F238E27FC236}">
                    <a16:creationId xmlns="" xmlns:a16="http://schemas.microsoft.com/office/drawing/2014/main" id="{F6C587BA-9A3A-4F71-891B-C064999B5958}"/>
                  </a:ext>
                </a:extLst>
              </p:cNvPr>
              <p:cNvSpPr/>
              <p:nvPr/>
            </p:nvSpPr>
            <p:spPr>
              <a:xfrm>
                <a:off x="791115" y="3570535"/>
                <a:ext cx="231775" cy="81280"/>
              </a:xfrm>
              <a:custGeom>
                <a:avLst/>
                <a:gdLst/>
                <a:ahLst/>
                <a:cxnLst/>
                <a:rect l="l" t="t" r="r" b="b"/>
                <a:pathLst>
                  <a:path w="231775" h="81279">
                    <a:moveTo>
                      <a:pt x="115836" y="0"/>
                    </a:moveTo>
                    <a:lnTo>
                      <a:pt x="74200" y="2420"/>
                    </a:lnTo>
                    <a:lnTo>
                      <a:pt x="36996" y="9837"/>
                    </a:lnTo>
                    <a:lnTo>
                      <a:pt x="10253" y="22486"/>
                    </a:lnTo>
                    <a:lnTo>
                      <a:pt x="0" y="40601"/>
                    </a:lnTo>
                    <a:lnTo>
                      <a:pt x="10253" y="58719"/>
                    </a:lnTo>
                    <a:lnTo>
                      <a:pt x="36996" y="71372"/>
                    </a:lnTo>
                    <a:lnTo>
                      <a:pt x="74200" y="78794"/>
                    </a:lnTo>
                    <a:lnTo>
                      <a:pt x="115836" y="81216"/>
                    </a:lnTo>
                    <a:lnTo>
                      <a:pt x="157473" y="78794"/>
                    </a:lnTo>
                    <a:lnTo>
                      <a:pt x="194676" y="71372"/>
                    </a:lnTo>
                    <a:lnTo>
                      <a:pt x="214562" y="61963"/>
                    </a:lnTo>
                    <a:lnTo>
                      <a:pt x="115836" y="61963"/>
                    </a:lnTo>
                    <a:lnTo>
                      <a:pt x="73215" y="59325"/>
                    </a:lnTo>
                    <a:lnTo>
                      <a:pt x="43491" y="53149"/>
                    </a:lnTo>
                    <a:lnTo>
                      <a:pt x="26082" y="46039"/>
                    </a:lnTo>
                    <a:lnTo>
                      <a:pt x="20408" y="40601"/>
                    </a:lnTo>
                    <a:lnTo>
                      <a:pt x="26082" y="35171"/>
                    </a:lnTo>
                    <a:lnTo>
                      <a:pt x="43491" y="28065"/>
                    </a:lnTo>
                    <a:lnTo>
                      <a:pt x="73215" y="21890"/>
                    </a:lnTo>
                    <a:lnTo>
                      <a:pt x="115836" y="19253"/>
                    </a:lnTo>
                    <a:lnTo>
                      <a:pt x="214583" y="19253"/>
                    </a:lnTo>
                    <a:lnTo>
                      <a:pt x="194676" y="9837"/>
                    </a:lnTo>
                    <a:lnTo>
                      <a:pt x="157473" y="2420"/>
                    </a:lnTo>
                    <a:lnTo>
                      <a:pt x="115836" y="0"/>
                    </a:lnTo>
                    <a:close/>
                  </a:path>
                  <a:path w="231775" h="81279">
                    <a:moveTo>
                      <a:pt x="214583" y="19253"/>
                    </a:moveTo>
                    <a:lnTo>
                      <a:pt x="115836" y="19253"/>
                    </a:lnTo>
                    <a:lnTo>
                      <a:pt x="158457" y="21890"/>
                    </a:lnTo>
                    <a:lnTo>
                      <a:pt x="188182" y="28065"/>
                    </a:lnTo>
                    <a:lnTo>
                      <a:pt x="205590" y="35171"/>
                    </a:lnTo>
                    <a:lnTo>
                      <a:pt x="211264" y="40601"/>
                    </a:lnTo>
                    <a:lnTo>
                      <a:pt x="205590" y="46039"/>
                    </a:lnTo>
                    <a:lnTo>
                      <a:pt x="188182" y="53149"/>
                    </a:lnTo>
                    <a:lnTo>
                      <a:pt x="158457" y="59325"/>
                    </a:lnTo>
                    <a:lnTo>
                      <a:pt x="115836" y="61963"/>
                    </a:lnTo>
                    <a:lnTo>
                      <a:pt x="214562" y="61963"/>
                    </a:lnTo>
                    <a:lnTo>
                      <a:pt x="221419" y="58719"/>
                    </a:lnTo>
                    <a:lnTo>
                      <a:pt x="231673" y="40601"/>
                    </a:lnTo>
                    <a:lnTo>
                      <a:pt x="221419" y="22486"/>
                    </a:lnTo>
                    <a:lnTo>
                      <a:pt x="214583" y="19253"/>
                    </a:lnTo>
                    <a:close/>
                  </a:path>
                </a:pathLst>
              </a:custGeom>
              <a:solidFill>
                <a:srgbClr val="828182"/>
              </a:solidFill>
            </p:spPr>
            <p:txBody>
              <a:bodyPr wrap="square" lIns="0" tIns="0" rIns="0" bIns="0" rtlCol="0"/>
              <a:lstStyle/>
              <a:p>
                <a:endParaRPr/>
              </a:p>
            </p:txBody>
          </p:sp>
          <p:sp>
            <p:nvSpPr>
              <p:cNvPr id="235" name="object 12">
                <a:extLst>
                  <a:ext uri="{FF2B5EF4-FFF2-40B4-BE49-F238E27FC236}">
                    <a16:creationId xmlns="" xmlns:a16="http://schemas.microsoft.com/office/drawing/2014/main" id="{57C46B17-0DC8-4003-99ED-27E8ED30A724}"/>
                  </a:ext>
                </a:extLst>
              </p:cNvPr>
              <p:cNvSpPr/>
              <p:nvPr/>
            </p:nvSpPr>
            <p:spPr>
              <a:xfrm>
                <a:off x="813785" y="3697299"/>
                <a:ext cx="369570" cy="391795"/>
              </a:xfrm>
              <a:custGeom>
                <a:avLst/>
                <a:gdLst/>
                <a:ahLst/>
                <a:cxnLst/>
                <a:rect l="l" t="t" r="r" b="b"/>
                <a:pathLst>
                  <a:path w="369570" h="391795">
                    <a:moveTo>
                      <a:pt x="291566" y="0"/>
                    </a:moveTo>
                    <a:lnTo>
                      <a:pt x="78879" y="0"/>
                    </a:lnTo>
                    <a:lnTo>
                      <a:pt x="84489" y="16168"/>
                    </a:lnTo>
                    <a:lnTo>
                      <a:pt x="96151" y="55273"/>
                    </a:lnTo>
                    <a:lnTo>
                      <a:pt x="106118" y="103212"/>
                    </a:lnTo>
                    <a:lnTo>
                      <a:pt x="106641" y="145884"/>
                    </a:lnTo>
                    <a:lnTo>
                      <a:pt x="99882" y="175369"/>
                    </a:lnTo>
                    <a:lnTo>
                      <a:pt x="86520" y="205124"/>
                    </a:lnTo>
                    <a:lnTo>
                      <a:pt x="56558" y="253080"/>
                    </a:lnTo>
                    <a:lnTo>
                      <a:pt x="0" y="337172"/>
                    </a:lnTo>
                    <a:lnTo>
                      <a:pt x="14498" y="358241"/>
                    </a:lnTo>
                    <a:lnTo>
                      <a:pt x="54038" y="375446"/>
                    </a:lnTo>
                    <a:lnTo>
                      <a:pt x="112685" y="387046"/>
                    </a:lnTo>
                    <a:lnTo>
                      <a:pt x="184505" y="391299"/>
                    </a:lnTo>
                    <a:lnTo>
                      <a:pt x="256325" y="387046"/>
                    </a:lnTo>
                    <a:lnTo>
                      <a:pt x="314972" y="375446"/>
                    </a:lnTo>
                    <a:lnTo>
                      <a:pt x="354512" y="358241"/>
                    </a:lnTo>
                    <a:lnTo>
                      <a:pt x="369011" y="337172"/>
                    </a:lnTo>
                    <a:lnTo>
                      <a:pt x="353846" y="313907"/>
                    </a:lnTo>
                    <a:lnTo>
                      <a:pt x="319803" y="259192"/>
                    </a:lnTo>
                    <a:lnTo>
                      <a:pt x="284063" y="195645"/>
                    </a:lnTo>
                    <a:lnTo>
                      <a:pt x="263804" y="145884"/>
                    </a:lnTo>
                    <a:lnTo>
                      <a:pt x="259144" y="117102"/>
                    </a:lnTo>
                    <a:lnTo>
                      <a:pt x="260483" y="92311"/>
                    </a:lnTo>
                    <a:lnTo>
                      <a:pt x="270423" y="57836"/>
                    </a:lnTo>
                    <a:lnTo>
                      <a:pt x="291566" y="0"/>
                    </a:lnTo>
                    <a:close/>
                  </a:path>
                </a:pathLst>
              </a:custGeom>
              <a:solidFill>
                <a:srgbClr val="D2D1D3"/>
              </a:solidFill>
            </p:spPr>
            <p:txBody>
              <a:bodyPr wrap="square" lIns="0" tIns="0" rIns="0" bIns="0" rtlCol="0"/>
              <a:lstStyle/>
              <a:p>
                <a:endParaRPr/>
              </a:p>
            </p:txBody>
          </p:sp>
          <p:sp>
            <p:nvSpPr>
              <p:cNvPr id="236" name="object 13">
                <a:extLst>
                  <a:ext uri="{FF2B5EF4-FFF2-40B4-BE49-F238E27FC236}">
                    <a16:creationId xmlns="" xmlns:a16="http://schemas.microsoft.com/office/drawing/2014/main" id="{BAFC1322-7FA6-4A92-808E-2940E0420F94}"/>
                  </a:ext>
                </a:extLst>
              </p:cNvPr>
              <p:cNvSpPr/>
              <p:nvPr/>
            </p:nvSpPr>
            <p:spPr>
              <a:xfrm>
                <a:off x="803576" y="3694110"/>
                <a:ext cx="389890" cy="404495"/>
              </a:xfrm>
              <a:custGeom>
                <a:avLst/>
                <a:gdLst/>
                <a:ahLst/>
                <a:cxnLst/>
                <a:rect l="l" t="t" r="r" b="b"/>
                <a:pathLst>
                  <a:path w="389889" h="404495">
                    <a:moveTo>
                      <a:pt x="98717" y="0"/>
                    </a:moveTo>
                    <a:lnTo>
                      <a:pt x="79463" y="6375"/>
                    </a:lnTo>
                    <a:lnTo>
                      <a:pt x="81058" y="10816"/>
                    </a:lnTo>
                    <a:lnTo>
                      <a:pt x="85068" y="22574"/>
                    </a:lnTo>
                    <a:lnTo>
                      <a:pt x="96495" y="60947"/>
                    </a:lnTo>
                    <a:lnTo>
                      <a:pt x="106755" y="111918"/>
                    </a:lnTo>
                    <a:lnTo>
                      <a:pt x="108075" y="131727"/>
                    </a:lnTo>
                    <a:lnTo>
                      <a:pt x="106806" y="147345"/>
                    </a:lnTo>
                    <a:lnTo>
                      <a:pt x="77115" y="213409"/>
                    </a:lnTo>
                    <a:lnTo>
                      <a:pt x="51289" y="257581"/>
                    </a:lnTo>
                    <a:lnTo>
                      <a:pt x="17094" y="311751"/>
                    </a:lnTo>
                    <a:lnTo>
                      <a:pt x="0" y="337553"/>
                    </a:lnTo>
                    <a:lnTo>
                      <a:pt x="0" y="340360"/>
                    </a:lnTo>
                    <a:lnTo>
                      <a:pt x="34756" y="378173"/>
                    </a:lnTo>
                    <a:lnTo>
                      <a:pt x="90106" y="394807"/>
                    </a:lnTo>
                    <a:lnTo>
                      <a:pt x="157679" y="403047"/>
                    </a:lnTo>
                    <a:lnTo>
                      <a:pt x="194716" y="404114"/>
                    </a:lnTo>
                    <a:lnTo>
                      <a:pt x="231753" y="403047"/>
                    </a:lnTo>
                    <a:lnTo>
                      <a:pt x="266896" y="399911"/>
                    </a:lnTo>
                    <a:lnTo>
                      <a:pt x="299325" y="394807"/>
                    </a:lnTo>
                    <a:lnTo>
                      <a:pt x="328218" y="387832"/>
                    </a:lnTo>
                    <a:lnTo>
                      <a:pt x="336359" y="384860"/>
                    </a:lnTo>
                    <a:lnTo>
                      <a:pt x="194716" y="384860"/>
                    </a:lnTo>
                    <a:lnTo>
                      <a:pt x="125250" y="380795"/>
                    </a:lnTo>
                    <a:lnTo>
                      <a:pt x="71481" y="370503"/>
                    </a:lnTo>
                    <a:lnTo>
                      <a:pt x="35839" y="356839"/>
                    </a:lnTo>
                    <a:lnTo>
                      <a:pt x="20751" y="342658"/>
                    </a:lnTo>
                    <a:lnTo>
                      <a:pt x="42196" y="309969"/>
                    </a:lnTo>
                    <a:lnTo>
                      <a:pt x="75960" y="255624"/>
                    </a:lnTo>
                    <a:lnTo>
                      <a:pt x="108665" y="196808"/>
                    </a:lnTo>
                    <a:lnTo>
                      <a:pt x="126885" y="150787"/>
                    </a:lnTo>
                    <a:lnTo>
                      <a:pt x="126675" y="107109"/>
                    </a:lnTo>
                    <a:lnTo>
                      <a:pt x="116911" y="58543"/>
                    </a:lnTo>
                    <a:lnTo>
                      <a:pt x="105091" y="18402"/>
                    </a:lnTo>
                    <a:lnTo>
                      <a:pt x="98717" y="0"/>
                    </a:lnTo>
                    <a:close/>
                  </a:path>
                  <a:path w="389889" h="404495">
                    <a:moveTo>
                      <a:pt x="292150" y="0"/>
                    </a:moveTo>
                    <a:lnTo>
                      <a:pt x="285768" y="18402"/>
                    </a:lnTo>
                    <a:lnTo>
                      <a:pt x="273945" y="58543"/>
                    </a:lnTo>
                    <a:lnTo>
                      <a:pt x="264179" y="107109"/>
                    </a:lnTo>
                    <a:lnTo>
                      <a:pt x="263969" y="150787"/>
                    </a:lnTo>
                    <a:lnTo>
                      <a:pt x="282027" y="196842"/>
                    </a:lnTo>
                    <a:lnTo>
                      <a:pt x="314324" y="255690"/>
                    </a:lnTo>
                    <a:lnTo>
                      <a:pt x="347628" y="310055"/>
                    </a:lnTo>
                    <a:lnTo>
                      <a:pt x="368655" y="342582"/>
                    </a:lnTo>
                    <a:lnTo>
                      <a:pt x="364823" y="348515"/>
                    </a:lnTo>
                    <a:lnTo>
                      <a:pt x="322160" y="369443"/>
                    </a:lnTo>
                    <a:lnTo>
                      <a:pt x="263834" y="380880"/>
                    </a:lnTo>
                    <a:lnTo>
                      <a:pt x="194716" y="384860"/>
                    </a:lnTo>
                    <a:lnTo>
                      <a:pt x="336359" y="384860"/>
                    </a:lnTo>
                    <a:lnTo>
                      <a:pt x="354676" y="378173"/>
                    </a:lnTo>
                    <a:lnTo>
                      <a:pt x="373841" y="366929"/>
                    </a:lnTo>
                    <a:lnTo>
                      <a:pt x="385499" y="354269"/>
                    </a:lnTo>
                    <a:lnTo>
                      <a:pt x="389432" y="340360"/>
                    </a:lnTo>
                    <a:lnTo>
                      <a:pt x="389407" y="337553"/>
                    </a:lnTo>
                    <a:lnTo>
                      <a:pt x="383557" y="328703"/>
                    </a:lnTo>
                    <a:lnTo>
                      <a:pt x="372527" y="311696"/>
                    </a:lnTo>
                    <a:lnTo>
                      <a:pt x="338832" y="257530"/>
                    </a:lnTo>
                    <a:lnTo>
                      <a:pt x="313377" y="213375"/>
                    </a:lnTo>
                    <a:lnTo>
                      <a:pt x="287900" y="160339"/>
                    </a:lnTo>
                    <a:lnTo>
                      <a:pt x="282787" y="131703"/>
                    </a:lnTo>
                    <a:lnTo>
                      <a:pt x="284110" y="111860"/>
                    </a:lnTo>
                    <a:lnTo>
                      <a:pt x="294407" y="60782"/>
                    </a:lnTo>
                    <a:lnTo>
                      <a:pt x="305821" y="22501"/>
                    </a:lnTo>
                    <a:lnTo>
                      <a:pt x="311403" y="6375"/>
                    </a:lnTo>
                    <a:lnTo>
                      <a:pt x="292150" y="0"/>
                    </a:lnTo>
                    <a:close/>
                  </a:path>
                </a:pathLst>
              </a:custGeom>
              <a:solidFill>
                <a:srgbClr val="828182"/>
              </a:solidFill>
            </p:spPr>
            <p:txBody>
              <a:bodyPr wrap="square" lIns="0" tIns="0" rIns="0" bIns="0" rtlCol="0"/>
              <a:lstStyle/>
              <a:p>
                <a:endParaRPr/>
              </a:p>
            </p:txBody>
          </p:sp>
          <p:sp>
            <p:nvSpPr>
              <p:cNvPr id="237" name="object 14">
                <a:extLst>
                  <a:ext uri="{FF2B5EF4-FFF2-40B4-BE49-F238E27FC236}">
                    <a16:creationId xmlns="" xmlns:a16="http://schemas.microsoft.com/office/drawing/2014/main" id="{0D315554-7FF5-496B-AB74-245BF5D7AAEB}"/>
                  </a:ext>
                </a:extLst>
              </p:cNvPr>
              <p:cNvSpPr/>
              <p:nvPr/>
            </p:nvSpPr>
            <p:spPr>
              <a:xfrm>
                <a:off x="892669" y="3666310"/>
                <a:ext cx="211454" cy="62230"/>
              </a:xfrm>
              <a:custGeom>
                <a:avLst/>
                <a:gdLst/>
                <a:ahLst/>
                <a:cxnLst/>
                <a:rect l="l" t="t" r="r" b="b"/>
                <a:pathLst>
                  <a:path w="211454" h="62229">
                    <a:moveTo>
                      <a:pt x="105625" y="0"/>
                    </a:moveTo>
                    <a:lnTo>
                      <a:pt x="64508" y="2436"/>
                    </a:lnTo>
                    <a:lnTo>
                      <a:pt x="30934" y="9078"/>
                    </a:lnTo>
                    <a:lnTo>
                      <a:pt x="8299" y="18929"/>
                    </a:lnTo>
                    <a:lnTo>
                      <a:pt x="0" y="30988"/>
                    </a:lnTo>
                    <a:lnTo>
                      <a:pt x="8299" y="43046"/>
                    </a:lnTo>
                    <a:lnTo>
                      <a:pt x="30934" y="52897"/>
                    </a:lnTo>
                    <a:lnTo>
                      <a:pt x="64508" y="59539"/>
                    </a:lnTo>
                    <a:lnTo>
                      <a:pt x="105625" y="61976"/>
                    </a:lnTo>
                    <a:lnTo>
                      <a:pt x="146738" y="59539"/>
                    </a:lnTo>
                    <a:lnTo>
                      <a:pt x="180313" y="52897"/>
                    </a:lnTo>
                    <a:lnTo>
                      <a:pt x="202950" y="43046"/>
                    </a:lnTo>
                    <a:lnTo>
                      <a:pt x="211251" y="30988"/>
                    </a:lnTo>
                    <a:lnTo>
                      <a:pt x="202950" y="18929"/>
                    </a:lnTo>
                    <a:lnTo>
                      <a:pt x="180313" y="9078"/>
                    </a:lnTo>
                    <a:lnTo>
                      <a:pt x="146738" y="2436"/>
                    </a:lnTo>
                    <a:lnTo>
                      <a:pt x="105625" y="0"/>
                    </a:lnTo>
                    <a:close/>
                  </a:path>
                </a:pathLst>
              </a:custGeom>
              <a:solidFill>
                <a:srgbClr val="C3C2C2"/>
              </a:solidFill>
            </p:spPr>
            <p:txBody>
              <a:bodyPr wrap="square" lIns="0" tIns="0" rIns="0" bIns="0" rtlCol="0"/>
              <a:lstStyle/>
              <a:p>
                <a:endParaRPr/>
              </a:p>
            </p:txBody>
          </p:sp>
          <p:sp>
            <p:nvSpPr>
              <p:cNvPr id="238" name="object 15">
                <a:extLst>
                  <a:ext uri="{FF2B5EF4-FFF2-40B4-BE49-F238E27FC236}">
                    <a16:creationId xmlns="" xmlns:a16="http://schemas.microsoft.com/office/drawing/2014/main" id="{155B13B7-D9BF-4DB2-9373-11B6E7A106B4}"/>
                  </a:ext>
                </a:extLst>
              </p:cNvPr>
              <p:cNvSpPr/>
              <p:nvPr/>
            </p:nvSpPr>
            <p:spPr>
              <a:xfrm>
                <a:off x="882456" y="3656692"/>
                <a:ext cx="231775" cy="81280"/>
              </a:xfrm>
              <a:custGeom>
                <a:avLst/>
                <a:gdLst/>
                <a:ahLst/>
                <a:cxnLst/>
                <a:rect l="l" t="t" r="r" b="b"/>
                <a:pathLst>
                  <a:path w="231775" h="81279">
                    <a:moveTo>
                      <a:pt x="115836" y="0"/>
                    </a:moveTo>
                    <a:lnTo>
                      <a:pt x="74200" y="2420"/>
                    </a:lnTo>
                    <a:lnTo>
                      <a:pt x="36996" y="9837"/>
                    </a:lnTo>
                    <a:lnTo>
                      <a:pt x="10253" y="22486"/>
                    </a:lnTo>
                    <a:lnTo>
                      <a:pt x="0" y="40601"/>
                    </a:lnTo>
                    <a:lnTo>
                      <a:pt x="10253" y="58719"/>
                    </a:lnTo>
                    <a:lnTo>
                      <a:pt x="36996" y="71372"/>
                    </a:lnTo>
                    <a:lnTo>
                      <a:pt x="74200" y="78794"/>
                    </a:lnTo>
                    <a:lnTo>
                      <a:pt x="115836" y="81216"/>
                    </a:lnTo>
                    <a:lnTo>
                      <a:pt x="157473" y="78794"/>
                    </a:lnTo>
                    <a:lnTo>
                      <a:pt x="194676" y="71372"/>
                    </a:lnTo>
                    <a:lnTo>
                      <a:pt x="214562" y="61963"/>
                    </a:lnTo>
                    <a:lnTo>
                      <a:pt x="115836" y="61963"/>
                    </a:lnTo>
                    <a:lnTo>
                      <a:pt x="73215" y="59325"/>
                    </a:lnTo>
                    <a:lnTo>
                      <a:pt x="43491" y="53149"/>
                    </a:lnTo>
                    <a:lnTo>
                      <a:pt x="26082" y="46039"/>
                    </a:lnTo>
                    <a:lnTo>
                      <a:pt x="20408" y="40601"/>
                    </a:lnTo>
                    <a:lnTo>
                      <a:pt x="26082" y="35171"/>
                    </a:lnTo>
                    <a:lnTo>
                      <a:pt x="43491" y="28065"/>
                    </a:lnTo>
                    <a:lnTo>
                      <a:pt x="73215" y="21890"/>
                    </a:lnTo>
                    <a:lnTo>
                      <a:pt x="115836" y="19253"/>
                    </a:lnTo>
                    <a:lnTo>
                      <a:pt x="214583" y="19253"/>
                    </a:lnTo>
                    <a:lnTo>
                      <a:pt x="194676" y="9837"/>
                    </a:lnTo>
                    <a:lnTo>
                      <a:pt x="157473" y="2420"/>
                    </a:lnTo>
                    <a:lnTo>
                      <a:pt x="115836" y="0"/>
                    </a:lnTo>
                    <a:close/>
                  </a:path>
                  <a:path w="231775" h="81279">
                    <a:moveTo>
                      <a:pt x="214583" y="19253"/>
                    </a:moveTo>
                    <a:lnTo>
                      <a:pt x="115836" y="19253"/>
                    </a:lnTo>
                    <a:lnTo>
                      <a:pt x="158457" y="21890"/>
                    </a:lnTo>
                    <a:lnTo>
                      <a:pt x="188182" y="28065"/>
                    </a:lnTo>
                    <a:lnTo>
                      <a:pt x="205590" y="35171"/>
                    </a:lnTo>
                    <a:lnTo>
                      <a:pt x="211264" y="40601"/>
                    </a:lnTo>
                    <a:lnTo>
                      <a:pt x="205590" y="46039"/>
                    </a:lnTo>
                    <a:lnTo>
                      <a:pt x="188182" y="53149"/>
                    </a:lnTo>
                    <a:lnTo>
                      <a:pt x="158457" y="59325"/>
                    </a:lnTo>
                    <a:lnTo>
                      <a:pt x="115836" y="61963"/>
                    </a:lnTo>
                    <a:lnTo>
                      <a:pt x="214562" y="61963"/>
                    </a:lnTo>
                    <a:lnTo>
                      <a:pt x="221419" y="58719"/>
                    </a:lnTo>
                    <a:lnTo>
                      <a:pt x="231673" y="40601"/>
                    </a:lnTo>
                    <a:lnTo>
                      <a:pt x="221419" y="22486"/>
                    </a:lnTo>
                    <a:lnTo>
                      <a:pt x="214583" y="19253"/>
                    </a:lnTo>
                    <a:close/>
                  </a:path>
                </a:pathLst>
              </a:custGeom>
              <a:solidFill>
                <a:srgbClr val="828182"/>
              </a:solidFill>
            </p:spPr>
            <p:txBody>
              <a:bodyPr wrap="square" lIns="0" tIns="0" rIns="0" bIns="0" rtlCol="0"/>
              <a:lstStyle/>
              <a:p>
                <a:endParaRPr/>
              </a:p>
            </p:txBody>
          </p:sp>
        </p:grpSp>
        <p:grpSp>
          <p:nvGrpSpPr>
            <p:cNvPr id="239" name="Groupe 238">
              <a:extLst>
                <a:ext uri="{FF2B5EF4-FFF2-40B4-BE49-F238E27FC236}">
                  <a16:creationId xmlns="" xmlns:a16="http://schemas.microsoft.com/office/drawing/2014/main" id="{7C0D5047-FBC9-4E25-8869-F342FCAC903C}"/>
                </a:ext>
              </a:extLst>
            </p:cNvPr>
            <p:cNvGrpSpPr/>
            <p:nvPr/>
          </p:nvGrpSpPr>
          <p:grpSpPr>
            <a:xfrm>
              <a:off x="822141" y="2654217"/>
              <a:ext cx="279400" cy="572135"/>
              <a:chOff x="822141" y="2654217"/>
              <a:chExt cx="279400" cy="572135"/>
            </a:xfrm>
          </p:grpSpPr>
          <p:sp>
            <p:nvSpPr>
              <p:cNvPr id="240" name="object 16">
                <a:extLst>
                  <a:ext uri="{FF2B5EF4-FFF2-40B4-BE49-F238E27FC236}">
                    <a16:creationId xmlns="" xmlns:a16="http://schemas.microsoft.com/office/drawing/2014/main" id="{D622C241-B7BE-44FC-B523-F004F2064C3E}"/>
                  </a:ext>
                </a:extLst>
              </p:cNvPr>
              <p:cNvSpPr/>
              <p:nvPr/>
            </p:nvSpPr>
            <p:spPr>
              <a:xfrm>
                <a:off x="822141" y="2654217"/>
                <a:ext cx="279400" cy="572135"/>
              </a:xfrm>
              <a:custGeom>
                <a:avLst/>
                <a:gdLst/>
                <a:ahLst/>
                <a:cxnLst/>
                <a:rect l="l" t="t" r="r" b="b"/>
                <a:pathLst>
                  <a:path w="279400" h="572135">
                    <a:moveTo>
                      <a:pt x="139407" y="0"/>
                    </a:moveTo>
                    <a:lnTo>
                      <a:pt x="117625" y="46217"/>
                    </a:lnTo>
                    <a:lnTo>
                      <a:pt x="95298" y="95739"/>
                    </a:lnTo>
                    <a:lnTo>
                      <a:pt x="69703" y="155535"/>
                    </a:lnTo>
                    <a:lnTo>
                      <a:pt x="44109" y="220105"/>
                    </a:lnTo>
                    <a:lnTo>
                      <a:pt x="21782" y="283947"/>
                    </a:lnTo>
                    <a:lnTo>
                      <a:pt x="5990" y="341563"/>
                    </a:lnTo>
                    <a:lnTo>
                      <a:pt x="0" y="387451"/>
                    </a:lnTo>
                    <a:lnTo>
                      <a:pt x="4980" y="436472"/>
                    </a:lnTo>
                    <a:lnTo>
                      <a:pt x="19034" y="480522"/>
                    </a:lnTo>
                    <a:lnTo>
                      <a:pt x="40833" y="517844"/>
                    </a:lnTo>
                    <a:lnTo>
                      <a:pt x="69048" y="546678"/>
                    </a:lnTo>
                    <a:lnTo>
                      <a:pt x="102349" y="565268"/>
                    </a:lnTo>
                    <a:lnTo>
                      <a:pt x="139407" y="571855"/>
                    </a:lnTo>
                    <a:lnTo>
                      <a:pt x="176466" y="565268"/>
                    </a:lnTo>
                    <a:lnTo>
                      <a:pt x="209767" y="546678"/>
                    </a:lnTo>
                    <a:lnTo>
                      <a:pt x="237982" y="517844"/>
                    </a:lnTo>
                    <a:lnTo>
                      <a:pt x="259781" y="480522"/>
                    </a:lnTo>
                    <a:lnTo>
                      <a:pt x="273835" y="436472"/>
                    </a:lnTo>
                    <a:lnTo>
                      <a:pt x="278815" y="387451"/>
                    </a:lnTo>
                    <a:lnTo>
                      <a:pt x="278543" y="353278"/>
                    </a:lnTo>
                    <a:lnTo>
                      <a:pt x="271464" y="295412"/>
                    </a:lnTo>
                    <a:lnTo>
                      <a:pt x="244780" y="221251"/>
                    </a:lnTo>
                    <a:lnTo>
                      <a:pt x="220003" y="166709"/>
                    </a:lnTo>
                    <a:lnTo>
                      <a:pt x="185423" y="94472"/>
                    </a:lnTo>
                    <a:lnTo>
                      <a:pt x="139407" y="0"/>
                    </a:lnTo>
                    <a:close/>
                  </a:path>
                </a:pathLst>
              </a:custGeom>
              <a:solidFill>
                <a:srgbClr val="3C4B9B"/>
              </a:solidFill>
            </p:spPr>
            <p:txBody>
              <a:bodyPr wrap="square" lIns="0" tIns="0" rIns="0" bIns="0" rtlCol="0"/>
              <a:lstStyle/>
              <a:p>
                <a:endParaRPr/>
              </a:p>
            </p:txBody>
          </p:sp>
          <p:sp>
            <p:nvSpPr>
              <p:cNvPr id="241" name="object 17">
                <a:extLst>
                  <a:ext uri="{FF2B5EF4-FFF2-40B4-BE49-F238E27FC236}">
                    <a16:creationId xmlns="" xmlns:a16="http://schemas.microsoft.com/office/drawing/2014/main" id="{A946BBE6-83E7-48C9-8729-9597394B716B}"/>
                  </a:ext>
                </a:extLst>
              </p:cNvPr>
              <p:cNvSpPr/>
              <p:nvPr/>
            </p:nvSpPr>
            <p:spPr>
              <a:xfrm>
                <a:off x="900181" y="2957095"/>
                <a:ext cx="123189" cy="252095"/>
              </a:xfrm>
              <a:custGeom>
                <a:avLst/>
                <a:gdLst/>
                <a:ahLst/>
                <a:cxnLst/>
                <a:rect l="l" t="t" r="r" b="b"/>
                <a:pathLst>
                  <a:path w="123189" h="252095">
                    <a:moveTo>
                      <a:pt x="61366" y="0"/>
                    </a:moveTo>
                    <a:lnTo>
                      <a:pt x="51777" y="20343"/>
                    </a:lnTo>
                    <a:lnTo>
                      <a:pt x="30683" y="68462"/>
                    </a:lnTo>
                    <a:lnTo>
                      <a:pt x="9588" y="124987"/>
                    </a:lnTo>
                    <a:lnTo>
                      <a:pt x="0" y="170548"/>
                    </a:lnTo>
                    <a:lnTo>
                      <a:pt x="4823" y="202143"/>
                    </a:lnTo>
                    <a:lnTo>
                      <a:pt x="17976" y="227942"/>
                    </a:lnTo>
                    <a:lnTo>
                      <a:pt x="37483" y="245336"/>
                    </a:lnTo>
                    <a:lnTo>
                      <a:pt x="61366" y="251713"/>
                    </a:lnTo>
                    <a:lnTo>
                      <a:pt x="85254" y="245336"/>
                    </a:lnTo>
                    <a:lnTo>
                      <a:pt x="104760" y="227942"/>
                    </a:lnTo>
                    <a:lnTo>
                      <a:pt x="117910" y="202143"/>
                    </a:lnTo>
                    <a:lnTo>
                      <a:pt x="122732" y="170548"/>
                    </a:lnTo>
                    <a:lnTo>
                      <a:pt x="121773" y="142666"/>
                    </a:lnTo>
                    <a:lnTo>
                      <a:pt x="115061" y="115606"/>
                    </a:lnTo>
                    <a:lnTo>
                      <a:pt x="96843" y="73380"/>
                    </a:lnTo>
                    <a:lnTo>
                      <a:pt x="61366" y="0"/>
                    </a:lnTo>
                    <a:close/>
                  </a:path>
                </a:pathLst>
              </a:custGeom>
              <a:solidFill>
                <a:srgbClr val="EEEFEF"/>
              </a:solidFill>
            </p:spPr>
            <p:txBody>
              <a:bodyPr wrap="square" lIns="0" tIns="0" rIns="0" bIns="0" rtlCol="0"/>
              <a:lstStyle/>
              <a:p>
                <a:endParaRPr/>
              </a:p>
            </p:txBody>
          </p:sp>
        </p:grpSp>
        <p:grpSp>
          <p:nvGrpSpPr>
            <p:cNvPr id="242" name="Groupe 241">
              <a:extLst>
                <a:ext uri="{FF2B5EF4-FFF2-40B4-BE49-F238E27FC236}">
                  <a16:creationId xmlns="" xmlns:a16="http://schemas.microsoft.com/office/drawing/2014/main" id="{3B63B200-B79D-477B-8D87-0598E6AF0CC6}"/>
                </a:ext>
              </a:extLst>
            </p:cNvPr>
            <p:cNvGrpSpPr/>
            <p:nvPr/>
          </p:nvGrpSpPr>
          <p:grpSpPr>
            <a:xfrm>
              <a:off x="660990" y="1930952"/>
              <a:ext cx="628077" cy="572452"/>
              <a:chOff x="660990" y="1930952"/>
              <a:chExt cx="628077" cy="572452"/>
            </a:xfrm>
          </p:grpSpPr>
          <p:sp>
            <p:nvSpPr>
              <p:cNvPr id="243" name="object 18">
                <a:extLst>
                  <a:ext uri="{FF2B5EF4-FFF2-40B4-BE49-F238E27FC236}">
                    <a16:creationId xmlns="" xmlns:a16="http://schemas.microsoft.com/office/drawing/2014/main" id="{9F2D0D5B-EBF2-4110-953D-CD3D3DFEA79C}"/>
                  </a:ext>
                </a:extLst>
              </p:cNvPr>
              <p:cNvSpPr/>
              <p:nvPr/>
            </p:nvSpPr>
            <p:spPr>
              <a:xfrm>
                <a:off x="706374" y="2048659"/>
                <a:ext cx="528955" cy="336550"/>
              </a:xfrm>
              <a:custGeom>
                <a:avLst/>
                <a:gdLst/>
                <a:ahLst/>
                <a:cxnLst/>
                <a:rect l="l" t="t" r="r" b="b"/>
                <a:pathLst>
                  <a:path w="528954" h="336550">
                    <a:moveTo>
                      <a:pt x="528612" y="0"/>
                    </a:moveTo>
                    <a:lnTo>
                      <a:pt x="0" y="0"/>
                    </a:lnTo>
                    <a:lnTo>
                      <a:pt x="41897" y="336321"/>
                    </a:lnTo>
                    <a:lnTo>
                      <a:pt x="487946" y="336321"/>
                    </a:lnTo>
                    <a:lnTo>
                      <a:pt x="528612" y="0"/>
                    </a:lnTo>
                    <a:close/>
                  </a:path>
                </a:pathLst>
              </a:custGeom>
              <a:solidFill>
                <a:srgbClr val="778288"/>
              </a:solidFill>
            </p:spPr>
            <p:txBody>
              <a:bodyPr wrap="square" lIns="0" tIns="0" rIns="0" bIns="0" rtlCol="0"/>
              <a:lstStyle/>
              <a:p>
                <a:endParaRPr/>
              </a:p>
            </p:txBody>
          </p:sp>
          <p:sp>
            <p:nvSpPr>
              <p:cNvPr id="244" name="object 19">
                <a:extLst>
                  <a:ext uri="{FF2B5EF4-FFF2-40B4-BE49-F238E27FC236}">
                    <a16:creationId xmlns="" xmlns:a16="http://schemas.microsoft.com/office/drawing/2014/main" id="{713D8922-2AC7-4F8D-B94A-0A20D7994CC1}"/>
                  </a:ext>
                </a:extLst>
              </p:cNvPr>
              <p:cNvSpPr/>
              <p:nvPr/>
            </p:nvSpPr>
            <p:spPr>
              <a:xfrm>
                <a:off x="696468" y="2039253"/>
                <a:ext cx="548640" cy="355600"/>
              </a:xfrm>
              <a:custGeom>
                <a:avLst/>
                <a:gdLst/>
                <a:ahLst/>
                <a:cxnLst/>
                <a:rect l="l" t="t" r="r" b="b"/>
                <a:pathLst>
                  <a:path w="548639" h="355600">
                    <a:moveTo>
                      <a:pt x="541273" y="0"/>
                    </a:moveTo>
                    <a:lnTo>
                      <a:pt x="7137" y="0"/>
                    </a:lnTo>
                    <a:lnTo>
                      <a:pt x="4521" y="1155"/>
                    </a:lnTo>
                    <a:lnTo>
                      <a:pt x="850" y="5181"/>
                    </a:lnTo>
                    <a:lnTo>
                      <a:pt x="0" y="7861"/>
                    </a:lnTo>
                    <a:lnTo>
                      <a:pt x="42811" y="351586"/>
                    </a:lnTo>
                    <a:lnTo>
                      <a:pt x="46913" y="355130"/>
                    </a:lnTo>
                    <a:lnTo>
                      <a:pt x="502742" y="355130"/>
                    </a:lnTo>
                    <a:lnTo>
                      <a:pt x="506856" y="351561"/>
                    </a:lnTo>
                    <a:lnTo>
                      <a:pt x="508699" y="336321"/>
                    </a:lnTo>
                    <a:lnTo>
                      <a:pt x="60350" y="336321"/>
                    </a:lnTo>
                    <a:lnTo>
                      <a:pt x="20789" y="18808"/>
                    </a:lnTo>
                    <a:lnTo>
                      <a:pt x="547097" y="18808"/>
                    </a:lnTo>
                    <a:lnTo>
                      <a:pt x="548424" y="7835"/>
                    </a:lnTo>
                    <a:lnTo>
                      <a:pt x="547560" y="5156"/>
                    </a:lnTo>
                    <a:lnTo>
                      <a:pt x="543890" y="1143"/>
                    </a:lnTo>
                    <a:lnTo>
                      <a:pt x="541273" y="0"/>
                    </a:lnTo>
                    <a:close/>
                  </a:path>
                  <a:path w="548639" h="355600">
                    <a:moveTo>
                      <a:pt x="547097" y="18808"/>
                    </a:moveTo>
                    <a:lnTo>
                      <a:pt x="527672" y="18808"/>
                    </a:lnTo>
                    <a:lnTo>
                      <a:pt x="489280" y="336321"/>
                    </a:lnTo>
                    <a:lnTo>
                      <a:pt x="508699" y="336321"/>
                    </a:lnTo>
                    <a:lnTo>
                      <a:pt x="547097" y="18808"/>
                    </a:lnTo>
                    <a:close/>
                  </a:path>
                </a:pathLst>
              </a:custGeom>
              <a:solidFill>
                <a:srgbClr val="020203"/>
              </a:solidFill>
            </p:spPr>
            <p:txBody>
              <a:bodyPr wrap="square" lIns="0" tIns="0" rIns="0" bIns="0" rtlCol="0"/>
              <a:lstStyle/>
              <a:p>
                <a:endParaRPr/>
              </a:p>
            </p:txBody>
          </p:sp>
          <p:sp>
            <p:nvSpPr>
              <p:cNvPr id="245" name="object 20">
                <a:extLst>
                  <a:ext uri="{FF2B5EF4-FFF2-40B4-BE49-F238E27FC236}">
                    <a16:creationId xmlns="" xmlns:a16="http://schemas.microsoft.com/office/drawing/2014/main" id="{981C118E-59E0-4BFB-8459-C5C91C5B5E93}"/>
                  </a:ext>
                </a:extLst>
              </p:cNvPr>
              <p:cNvSpPr/>
              <p:nvPr/>
            </p:nvSpPr>
            <p:spPr>
              <a:xfrm>
                <a:off x="813272" y="2414504"/>
                <a:ext cx="91440" cy="88900"/>
              </a:xfrm>
              <a:custGeom>
                <a:avLst/>
                <a:gdLst/>
                <a:ahLst/>
                <a:cxnLst/>
                <a:rect l="l" t="t" r="r" b="b"/>
                <a:pathLst>
                  <a:path w="91439" h="88900">
                    <a:moveTo>
                      <a:pt x="45427" y="0"/>
                    </a:moveTo>
                    <a:lnTo>
                      <a:pt x="27742" y="3481"/>
                    </a:lnTo>
                    <a:lnTo>
                      <a:pt x="13303" y="12976"/>
                    </a:lnTo>
                    <a:lnTo>
                      <a:pt x="3569" y="27056"/>
                    </a:lnTo>
                    <a:lnTo>
                      <a:pt x="0" y="44297"/>
                    </a:lnTo>
                    <a:lnTo>
                      <a:pt x="3569" y="61538"/>
                    </a:lnTo>
                    <a:lnTo>
                      <a:pt x="13303" y="75618"/>
                    </a:lnTo>
                    <a:lnTo>
                      <a:pt x="27742" y="85113"/>
                    </a:lnTo>
                    <a:lnTo>
                      <a:pt x="45427" y="88595"/>
                    </a:lnTo>
                    <a:lnTo>
                      <a:pt x="63115" y="85113"/>
                    </a:lnTo>
                    <a:lnTo>
                      <a:pt x="77558" y="75618"/>
                    </a:lnTo>
                    <a:lnTo>
                      <a:pt x="87297" y="61538"/>
                    </a:lnTo>
                    <a:lnTo>
                      <a:pt x="90868" y="44297"/>
                    </a:lnTo>
                    <a:lnTo>
                      <a:pt x="87297" y="27056"/>
                    </a:lnTo>
                    <a:lnTo>
                      <a:pt x="77558" y="12976"/>
                    </a:lnTo>
                    <a:lnTo>
                      <a:pt x="63115" y="3481"/>
                    </a:lnTo>
                    <a:lnTo>
                      <a:pt x="45427" y="0"/>
                    </a:lnTo>
                    <a:close/>
                  </a:path>
                </a:pathLst>
              </a:custGeom>
              <a:solidFill>
                <a:srgbClr val="020203"/>
              </a:solidFill>
            </p:spPr>
            <p:txBody>
              <a:bodyPr wrap="square" lIns="0" tIns="0" rIns="0" bIns="0" rtlCol="0"/>
              <a:lstStyle/>
              <a:p>
                <a:endParaRPr/>
              </a:p>
            </p:txBody>
          </p:sp>
          <p:sp>
            <p:nvSpPr>
              <p:cNvPr id="246" name="object 21">
                <a:extLst>
                  <a:ext uri="{FF2B5EF4-FFF2-40B4-BE49-F238E27FC236}">
                    <a16:creationId xmlns="" xmlns:a16="http://schemas.microsoft.com/office/drawing/2014/main" id="{60689052-94BF-465F-B93E-BBBBA12051E8}"/>
                  </a:ext>
                </a:extLst>
              </p:cNvPr>
              <p:cNvSpPr/>
              <p:nvPr/>
            </p:nvSpPr>
            <p:spPr>
              <a:xfrm>
                <a:off x="1039783" y="2414504"/>
                <a:ext cx="91440" cy="88900"/>
              </a:xfrm>
              <a:custGeom>
                <a:avLst/>
                <a:gdLst/>
                <a:ahLst/>
                <a:cxnLst/>
                <a:rect l="l" t="t" r="r" b="b"/>
                <a:pathLst>
                  <a:path w="91439" h="88900">
                    <a:moveTo>
                      <a:pt x="45427" y="0"/>
                    </a:moveTo>
                    <a:lnTo>
                      <a:pt x="27742" y="3481"/>
                    </a:lnTo>
                    <a:lnTo>
                      <a:pt x="13303" y="12976"/>
                    </a:lnTo>
                    <a:lnTo>
                      <a:pt x="3569" y="27056"/>
                    </a:lnTo>
                    <a:lnTo>
                      <a:pt x="0" y="44297"/>
                    </a:lnTo>
                    <a:lnTo>
                      <a:pt x="3569" y="61538"/>
                    </a:lnTo>
                    <a:lnTo>
                      <a:pt x="13303" y="75618"/>
                    </a:lnTo>
                    <a:lnTo>
                      <a:pt x="27742" y="85113"/>
                    </a:lnTo>
                    <a:lnTo>
                      <a:pt x="45427" y="88595"/>
                    </a:lnTo>
                    <a:lnTo>
                      <a:pt x="63115" y="85113"/>
                    </a:lnTo>
                    <a:lnTo>
                      <a:pt x="77558" y="75618"/>
                    </a:lnTo>
                    <a:lnTo>
                      <a:pt x="87297" y="61538"/>
                    </a:lnTo>
                    <a:lnTo>
                      <a:pt x="90868" y="44297"/>
                    </a:lnTo>
                    <a:lnTo>
                      <a:pt x="87297" y="27056"/>
                    </a:lnTo>
                    <a:lnTo>
                      <a:pt x="77558" y="12976"/>
                    </a:lnTo>
                    <a:lnTo>
                      <a:pt x="63115" y="3481"/>
                    </a:lnTo>
                    <a:lnTo>
                      <a:pt x="45427" y="0"/>
                    </a:lnTo>
                    <a:close/>
                  </a:path>
                </a:pathLst>
              </a:custGeom>
              <a:solidFill>
                <a:srgbClr val="020203"/>
              </a:solidFill>
            </p:spPr>
            <p:txBody>
              <a:bodyPr wrap="square" lIns="0" tIns="0" rIns="0" bIns="0" rtlCol="0"/>
              <a:lstStyle/>
              <a:p>
                <a:endParaRPr/>
              </a:p>
            </p:txBody>
          </p:sp>
          <p:sp>
            <p:nvSpPr>
              <p:cNvPr id="247" name="object 22">
                <a:extLst>
                  <a:ext uri="{FF2B5EF4-FFF2-40B4-BE49-F238E27FC236}">
                    <a16:creationId xmlns="" xmlns:a16="http://schemas.microsoft.com/office/drawing/2014/main" id="{3E93DEBE-F895-4BD2-8BB6-0035D0DACF0C}"/>
                  </a:ext>
                </a:extLst>
              </p:cNvPr>
              <p:cNvSpPr/>
              <p:nvPr/>
            </p:nvSpPr>
            <p:spPr>
              <a:xfrm>
                <a:off x="922828" y="2433631"/>
                <a:ext cx="92710" cy="19050"/>
              </a:xfrm>
              <a:custGeom>
                <a:avLst/>
                <a:gdLst/>
                <a:ahLst/>
                <a:cxnLst/>
                <a:rect l="l" t="t" r="r" b="b"/>
                <a:pathLst>
                  <a:path w="92710" h="19050">
                    <a:moveTo>
                      <a:pt x="88303" y="0"/>
                    </a:moveTo>
                    <a:lnTo>
                      <a:pt x="4318" y="0"/>
                    </a:lnTo>
                    <a:lnTo>
                      <a:pt x="0" y="4216"/>
                    </a:lnTo>
                    <a:lnTo>
                      <a:pt x="0" y="14604"/>
                    </a:lnTo>
                    <a:lnTo>
                      <a:pt x="4318" y="18808"/>
                    </a:lnTo>
                    <a:lnTo>
                      <a:pt x="88303" y="18808"/>
                    </a:lnTo>
                    <a:lnTo>
                      <a:pt x="92621" y="14604"/>
                    </a:lnTo>
                    <a:lnTo>
                      <a:pt x="92621" y="4216"/>
                    </a:lnTo>
                    <a:lnTo>
                      <a:pt x="88303" y="0"/>
                    </a:lnTo>
                    <a:close/>
                  </a:path>
                </a:pathLst>
              </a:custGeom>
              <a:solidFill>
                <a:srgbClr val="020203"/>
              </a:solidFill>
            </p:spPr>
            <p:txBody>
              <a:bodyPr wrap="square" lIns="0" tIns="0" rIns="0" bIns="0" rtlCol="0"/>
              <a:lstStyle/>
              <a:p>
                <a:endParaRPr/>
              </a:p>
            </p:txBody>
          </p:sp>
          <p:sp>
            <p:nvSpPr>
              <p:cNvPr id="248" name="object 23">
                <a:extLst>
                  <a:ext uri="{FF2B5EF4-FFF2-40B4-BE49-F238E27FC236}">
                    <a16:creationId xmlns="" xmlns:a16="http://schemas.microsoft.com/office/drawing/2014/main" id="{BABFB170-48A9-4B45-931E-C945754557CF}"/>
                  </a:ext>
                </a:extLst>
              </p:cNvPr>
              <p:cNvSpPr/>
              <p:nvPr/>
            </p:nvSpPr>
            <p:spPr>
              <a:xfrm>
                <a:off x="705664" y="2398497"/>
                <a:ext cx="89535" cy="19050"/>
              </a:xfrm>
              <a:custGeom>
                <a:avLst/>
                <a:gdLst/>
                <a:ahLst/>
                <a:cxnLst/>
                <a:rect l="l" t="t" r="r" b="b"/>
                <a:pathLst>
                  <a:path w="89535" h="19050">
                    <a:moveTo>
                      <a:pt x="84658" y="0"/>
                    </a:moveTo>
                    <a:lnTo>
                      <a:pt x="4318" y="0"/>
                    </a:lnTo>
                    <a:lnTo>
                      <a:pt x="0" y="4216"/>
                    </a:lnTo>
                    <a:lnTo>
                      <a:pt x="0" y="14604"/>
                    </a:lnTo>
                    <a:lnTo>
                      <a:pt x="4318" y="18808"/>
                    </a:lnTo>
                    <a:lnTo>
                      <a:pt x="84658" y="18808"/>
                    </a:lnTo>
                    <a:lnTo>
                      <a:pt x="88976" y="14604"/>
                    </a:lnTo>
                    <a:lnTo>
                      <a:pt x="88976" y="4216"/>
                    </a:lnTo>
                    <a:lnTo>
                      <a:pt x="84658" y="0"/>
                    </a:lnTo>
                    <a:close/>
                  </a:path>
                </a:pathLst>
              </a:custGeom>
              <a:solidFill>
                <a:srgbClr val="020203"/>
              </a:solidFill>
            </p:spPr>
            <p:txBody>
              <a:bodyPr wrap="square" lIns="0" tIns="0" rIns="0" bIns="0" rtlCol="0"/>
              <a:lstStyle/>
              <a:p>
                <a:endParaRPr/>
              </a:p>
            </p:txBody>
          </p:sp>
          <p:sp>
            <p:nvSpPr>
              <p:cNvPr id="249" name="object 24">
                <a:extLst>
                  <a:ext uri="{FF2B5EF4-FFF2-40B4-BE49-F238E27FC236}">
                    <a16:creationId xmlns="" xmlns:a16="http://schemas.microsoft.com/office/drawing/2014/main" id="{615A7E99-5D10-41D0-94B8-2EAA3787B709}"/>
                  </a:ext>
                </a:extLst>
              </p:cNvPr>
              <p:cNvSpPr/>
              <p:nvPr/>
            </p:nvSpPr>
            <p:spPr>
              <a:xfrm>
                <a:off x="660990" y="2374180"/>
                <a:ext cx="19685" cy="69850"/>
              </a:xfrm>
              <a:custGeom>
                <a:avLst/>
                <a:gdLst/>
                <a:ahLst/>
                <a:cxnLst/>
                <a:rect l="l" t="t" r="r" b="b"/>
                <a:pathLst>
                  <a:path w="19685" h="69850">
                    <a:moveTo>
                      <a:pt x="14985" y="0"/>
                    </a:moveTo>
                    <a:lnTo>
                      <a:pt x="4317" y="0"/>
                    </a:lnTo>
                    <a:lnTo>
                      <a:pt x="0" y="4203"/>
                    </a:lnTo>
                    <a:lnTo>
                      <a:pt x="0" y="65049"/>
                    </a:lnTo>
                    <a:lnTo>
                      <a:pt x="4317" y="69253"/>
                    </a:lnTo>
                    <a:lnTo>
                      <a:pt x="14985" y="69253"/>
                    </a:lnTo>
                    <a:lnTo>
                      <a:pt x="19303" y="65049"/>
                    </a:lnTo>
                    <a:lnTo>
                      <a:pt x="19303" y="4203"/>
                    </a:lnTo>
                    <a:lnTo>
                      <a:pt x="14985" y="0"/>
                    </a:lnTo>
                    <a:close/>
                  </a:path>
                </a:pathLst>
              </a:custGeom>
              <a:solidFill>
                <a:srgbClr val="020203"/>
              </a:solidFill>
            </p:spPr>
            <p:txBody>
              <a:bodyPr wrap="square" lIns="0" tIns="0" rIns="0" bIns="0" rtlCol="0"/>
              <a:lstStyle/>
              <a:p>
                <a:endParaRPr/>
              </a:p>
            </p:txBody>
          </p:sp>
          <p:sp>
            <p:nvSpPr>
              <p:cNvPr id="250" name="object 25">
                <a:extLst>
                  <a:ext uri="{FF2B5EF4-FFF2-40B4-BE49-F238E27FC236}">
                    <a16:creationId xmlns="" xmlns:a16="http://schemas.microsoft.com/office/drawing/2014/main" id="{AADF77A2-B077-4718-9E4F-00881F1E5BBD}"/>
                  </a:ext>
                </a:extLst>
              </p:cNvPr>
              <p:cNvSpPr/>
              <p:nvPr/>
            </p:nvSpPr>
            <p:spPr>
              <a:xfrm>
                <a:off x="705655" y="2365166"/>
                <a:ext cx="19685" cy="87630"/>
              </a:xfrm>
              <a:custGeom>
                <a:avLst/>
                <a:gdLst/>
                <a:ahLst/>
                <a:cxnLst/>
                <a:rect l="l" t="t" r="r" b="b"/>
                <a:pathLst>
                  <a:path w="19685" h="87630">
                    <a:moveTo>
                      <a:pt x="14985" y="0"/>
                    </a:moveTo>
                    <a:lnTo>
                      <a:pt x="4317" y="0"/>
                    </a:lnTo>
                    <a:lnTo>
                      <a:pt x="0" y="4203"/>
                    </a:lnTo>
                    <a:lnTo>
                      <a:pt x="0" y="83070"/>
                    </a:lnTo>
                    <a:lnTo>
                      <a:pt x="4317" y="87274"/>
                    </a:lnTo>
                    <a:lnTo>
                      <a:pt x="14985" y="87274"/>
                    </a:lnTo>
                    <a:lnTo>
                      <a:pt x="19303" y="83070"/>
                    </a:lnTo>
                    <a:lnTo>
                      <a:pt x="19303" y="4203"/>
                    </a:lnTo>
                    <a:lnTo>
                      <a:pt x="14985" y="0"/>
                    </a:lnTo>
                    <a:close/>
                  </a:path>
                </a:pathLst>
              </a:custGeom>
              <a:solidFill>
                <a:srgbClr val="020203"/>
              </a:solidFill>
            </p:spPr>
            <p:txBody>
              <a:bodyPr wrap="square" lIns="0" tIns="0" rIns="0" bIns="0" rtlCol="0"/>
              <a:lstStyle/>
              <a:p>
                <a:endParaRPr/>
              </a:p>
            </p:txBody>
          </p:sp>
          <p:sp>
            <p:nvSpPr>
              <p:cNvPr id="251" name="object 26">
                <a:extLst>
                  <a:ext uri="{FF2B5EF4-FFF2-40B4-BE49-F238E27FC236}">
                    <a16:creationId xmlns="" xmlns:a16="http://schemas.microsoft.com/office/drawing/2014/main" id="{BCD986E9-6687-4704-9A31-D631C7CD6AA3}"/>
                  </a:ext>
                </a:extLst>
              </p:cNvPr>
              <p:cNvSpPr/>
              <p:nvPr/>
            </p:nvSpPr>
            <p:spPr>
              <a:xfrm>
                <a:off x="776200" y="2365166"/>
                <a:ext cx="19685" cy="87630"/>
              </a:xfrm>
              <a:custGeom>
                <a:avLst/>
                <a:gdLst/>
                <a:ahLst/>
                <a:cxnLst/>
                <a:rect l="l" t="t" r="r" b="b"/>
                <a:pathLst>
                  <a:path w="19685" h="87630">
                    <a:moveTo>
                      <a:pt x="14985" y="0"/>
                    </a:moveTo>
                    <a:lnTo>
                      <a:pt x="4317" y="0"/>
                    </a:lnTo>
                    <a:lnTo>
                      <a:pt x="0" y="4203"/>
                    </a:lnTo>
                    <a:lnTo>
                      <a:pt x="0" y="83070"/>
                    </a:lnTo>
                    <a:lnTo>
                      <a:pt x="4317" y="87274"/>
                    </a:lnTo>
                    <a:lnTo>
                      <a:pt x="14985" y="87274"/>
                    </a:lnTo>
                    <a:lnTo>
                      <a:pt x="19303" y="83070"/>
                    </a:lnTo>
                    <a:lnTo>
                      <a:pt x="19303" y="4203"/>
                    </a:lnTo>
                    <a:lnTo>
                      <a:pt x="14985" y="0"/>
                    </a:lnTo>
                    <a:close/>
                  </a:path>
                </a:pathLst>
              </a:custGeom>
              <a:solidFill>
                <a:srgbClr val="020203"/>
              </a:solidFill>
            </p:spPr>
            <p:txBody>
              <a:bodyPr wrap="square" lIns="0" tIns="0" rIns="0" bIns="0" rtlCol="0"/>
              <a:lstStyle/>
              <a:p>
                <a:endParaRPr/>
              </a:p>
            </p:txBody>
          </p:sp>
          <p:sp>
            <p:nvSpPr>
              <p:cNvPr id="252" name="object 27">
                <a:extLst>
                  <a:ext uri="{FF2B5EF4-FFF2-40B4-BE49-F238E27FC236}">
                    <a16:creationId xmlns="" xmlns:a16="http://schemas.microsoft.com/office/drawing/2014/main" id="{C5E80E34-68B1-4940-99D2-E9677F8B92AD}"/>
                  </a:ext>
                </a:extLst>
              </p:cNvPr>
              <p:cNvSpPr/>
              <p:nvPr/>
            </p:nvSpPr>
            <p:spPr>
              <a:xfrm>
                <a:off x="1154181" y="2400300"/>
                <a:ext cx="90170" cy="19050"/>
              </a:xfrm>
              <a:custGeom>
                <a:avLst/>
                <a:gdLst/>
                <a:ahLst/>
                <a:cxnLst/>
                <a:rect l="l" t="t" r="r" b="b"/>
                <a:pathLst>
                  <a:path w="90170" h="19050">
                    <a:moveTo>
                      <a:pt x="85521" y="0"/>
                    </a:moveTo>
                    <a:lnTo>
                      <a:pt x="4318" y="0"/>
                    </a:lnTo>
                    <a:lnTo>
                      <a:pt x="0" y="4216"/>
                    </a:lnTo>
                    <a:lnTo>
                      <a:pt x="0" y="14604"/>
                    </a:lnTo>
                    <a:lnTo>
                      <a:pt x="4318" y="18808"/>
                    </a:lnTo>
                    <a:lnTo>
                      <a:pt x="85521" y="18808"/>
                    </a:lnTo>
                    <a:lnTo>
                      <a:pt x="89839" y="14604"/>
                    </a:lnTo>
                    <a:lnTo>
                      <a:pt x="89839" y="4216"/>
                    </a:lnTo>
                    <a:lnTo>
                      <a:pt x="85521" y="0"/>
                    </a:lnTo>
                    <a:close/>
                  </a:path>
                </a:pathLst>
              </a:custGeom>
              <a:solidFill>
                <a:srgbClr val="020203"/>
              </a:solidFill>
            </p:spPr>
            <p:txBody>
              <a:bodyPr wrap="square" lIns="0" tIns="0" rIns="0" bIns="0" rtlCol="0"/>
              <a:lstStyle/>
              <a:p>
                <a:endParaRPr/>
              </a:p>
            </p:txBody>
          </p:sp>
          <p:sp>
            <p:nvSpPr>
              <p:cNvPr id="253" name="object 28">
                <a:extLst>
                  <a:ext uri="{FF2B5EF4-FFF2-40B4-BE49-F238E27FC236}">
                    <a16:creationId xmlns="" xmlns:a16="http://schemas.microsoft.com/office/drawing/2014/main" id="{7B9A19AB-9DBD-460F-94BD-C5A3D20E6F0A}"/>
                  </a:ext>
                </a:extLst>
              </p:cNvPr>
              <p:cNvSpPr/>
              <p:nvPr/>
            </p:nvSpPr>
            <p:spPr>
              <a:xfrm>
                <a:off x="1269382" y="2374180"/>
                <a:ext cx="19685" cy="69850"/>
              </a:xfrm>
              <a:custGeom>
                <a:avLst/>
                <a:gdLst/>
                <a:ahLst/>
                <a:cxnLst/>
                <a:rect l="l" t="t" r="r" b="b"/>
                <a:pathLst>
                  <a:path w="19685" h="69850">
                    <a:moveTo>
                      <a:pt x="14973" y="0"/>
                    </a:moveTo>
                    <a:lnTo>
                      <a:pt x="4317" y="0"/>
                    </a:lnTo>
                    <a:lnTo>
                      <a:pt x="0" y="4203"/>
                    </a:lnTo>
                    <a:lnTo>
                      <a:pt x="0" y="65049"/>
                    </a:lnTo>
                    <a:lnTo>
                      <a:pt x="4317" y="69253"/>
                    </a:lnTo>
                    <a:lnTo>
                      <a:pt x="14973" y="69253"/>
                    </a:lnTo>
                    <a:lnTo>
                      <a:pt x="19303" y="65049"/>
                    </a:lnTo>
                    <a:lnTo>
                      <a:pt x="19303" y="4203"/>
                    </a:lnTo>
                    <a:lnTo>
                      <a:pt x="14973" y="0"/>
                    </a:lnTo>
                    <a:close/>
                  </a:path>
                </a:pathLst>
              </a:custGeom>
              <a:solidFill>
                <a:srgbClr val="020203"/>
              </a:solidFill>
            </p:spPr>
            <p:txBody>
              <a:bodyPr wrap="square" lIns="0" tIns="0" rIns="0" bIns="0" rtlCol="0"/>
              <a:lstStyle/>
              <a:p>
                <a:endParaRPr/>
              </a:p>
            </p:txBody>
          </p:sp>
          <p:sp>
            <p:nvSpPr>
              <p:cNvPr id="254" name="object 29">
                <a:extLst>
                  <a:ext uri="{FF2B5EF4-FFF2-40B4-BE49-F238E27FC236}">
                    <a16:creationId xmlns="" xmlns:a16="http://schemas.microsoft.com/office/drawing/2014/main" id="{FD1F1965-CFA9-4CC1-99B2-919C47D87632}"/>
                  </a:ext>
                </a:extLst>
              </p:cNvPr>
              <p:cNvSpPr/>
              <p:nvPr/>
            </p:nvSpPr>
            <p:spPr>
              <a:xfrm>
                <a:off x="1224717" y="2365166"/>
                <a:ext cx="19685" cy="87630"/>
              </a:xfrm>
              <a:custGeom>
                <a:avLst/>
                <a:gdLst/>
                <a:ahLst/>
                <a:cxnLst/>
                <a:rect l="l" t="t" r="r" b="b"/>
                <a:pathLst>
                  <a:path w="19685" h="87630">
                    <a:moveTo>
                      <a:pt x="14985" y="0"/>
                    </a:moveTo>
                    <a:lnTo>
                      <a:pt x="4317" y="0"/>
                    </a:lnTo>
                    <a:lnTo>
                      <a:pt x="0" y="4203"/>
                    </a:lnTo>
                    <a:lnTo>
                      <a:pt x="0" y="83070"/>
                    </a:lnTo>
                    <a:lnTo>
                      <a:pt x="4317" y="87274"/>
                    </a:lnTo>
                    <a:lnTo>
                      <a:pt x="14985" y="87274"/>
                    </a:lnTo>
                    <a:lnTo>
                      <a:pt x="19303" y="83070"/>
                    </a:lnTo>
                    <a:lnTo>
                      <a:pt x="19303" y="4203"/>
                    </a:lnTo>
                    <a:lnTo>
                      <a:pt x="14985" y="0"/>
                    </a:lnTo>
                    <a:close/>
                  </a:path>
                </a:pathLst>
              </a:custGeom>
              <a:solidFill>
                <a:srgbClr val="020203"/>
              </a:solidFill>
            </p:spPr>
            <p:txBody>
              <a:bodyPr wrap="square" lIns="0" tIns="0" rIns="0" bIns="0" rtlCol="0"/>
              <a:lstStyle/>
              <a:p>
                <a:endParaRPr/>
              </a:p>
            </p:txBody>
          </p:sp>
          <p:sp>
            <p:nvSpPr>
              <p:cNvPr id="255" name="object 30">
                <a:extLst>
                  <a:ext uri="{FF2B5EF4-FFF2-40B4-BE49-F238E27FC236}">
                    <a16:creationId xmlns="" xmlns:a16="http://schemas.microsoft.com/office/drawing/2014/main" id="{3B67262F-E817-4CFD-982E-4D090CF8B6C4}"/>
                  </a:ext>
                </a:extLst>
              </p:cNvPr>
              <p:cNvSpPr/>
              <p:nvPr/>
            </p:nvSpPr>
            <p:spPr>
              <a:xfrm>
                <a:off x="1154172" y="2365166"/>
                <a:ext cx="19685" cy="87630"/>
              </a:xfrm>
              <a:custGeom>
                <a:avLst/>
                <a:gdLst/>
                <a:ahLst/>
                <a:cxnLst/>
                <a:rect l="l" t="t" r="r" b="b"/>
                <a:pathLst>
                  <a:path w="19685" h="87630">
                    <a:moveTo>
                      <a:pt x="14985" y="0"/>
                    </a:moveTo>
                    <a:lnTo>
                      <a:pt x="4317" y="0"/>
                    </a:lnTo>
                    <a:lnTo>
                      <a:pt x="0" y="4203"/>
                    </a:lnTo>
                    <a:lnTo>
                      <a:pt x="0" y="83070"/>
                    </a:lnTo>
                    <a:lnTo>
                      <a:pt x="4317" y="87274"/>
                    </a:lnTo>
                    <a:lnTo>
                      <a:pt x="14985" y="87274"/>
                    </a:lnTo>
                    <a:lnTo>
                      <a:pt x="19303" y="83070"/>
                    </a:lnTo>
                    <a:lnTo>
                      <a:pt x="19303" y="4203"/>
                    </a:lnTo>
                    <a:lnTo>
                      <a:pt x="14985" y="0"/>
                    </a:lnTo>
                    <a:close/>
                  </a:path>
                </a:pathLst>
              </a:custGeom>
              <a:solidFill>
                <a:srgbClr val="020203"/>
              </a:solidFill>
            </p:spPr>
            <p:txBody>
              <a:bodyPr wrap="square" lIns="0" tIns="0" rIns="0" bIns="0" rtlCol="0"/>
              <a:lstStyle/>
              <a:p>
                <a:endParaRPr/>
              </a:p>
            </p:txBody>
          </p:sp>
          <p:sp>
            <p:nvSpPr>
              <p:cNvPr id="256" name="object 31">
                <a:extLst>
                  <a:ext uri="{FF2B5EF4-FFF2-40B4-BE49-F238E27FC236}">
                    <a16:creationId xmlns="" xmlns:a16="http://schemas.microsoft.com/office/drawing/2014/main" id="{AF6F92BB-7642-4706-A350-AC7FEE90E8DD}"/>
                  </a:ext>
                </a:extLst>
              </p:cNvPr>
              <p:cNvSpPr/>
              <p:nvPr/>
            </p:nvSpPr>
            <p:spPr>
              <a:xfrm>
                <a:off x="802646" y="1940649"/>
                <a:ext cx="205740" cy="74930"/>
              </a:xfrm>
              <a:custGeom>
                <a:avLst/>
                <a:gdLst/>
                <a:ahLst/>
                <a:cxnLst/>
                <a:rect l="l" t="t" r="r" b="b"/>
                <a:pathLst>
                  <a:path w="205739" h="74930">
                    <a:moveTo>
                      <a:pt x="141287" y="0"/>
                    </a:moveTo>
                    <a:lnTo>
                      <a:pt x="64071" y="9613"/>
                    </a:lnTo>
                    <a:lnTo>
                      <a:pt x="0" y="74472"/>
                    </a:lnTo>
                    <a:lnTo>
                      <a:pt x="205359" y="63258"/>
                    </a:lnTo>
                    <a:lnTo>
                      <a:pt x="141287" y="0"/>
                    </a:lnTo>
                    <a:close/>
                  </a:path>
                </a:pathLst>
              </a:custGeom>
              <a:solidFill>
                <a:srgbClr val="020203"/>
              </a:solidFill>
            </p:spPr>
            <p:txBody>
              <a:bodyPr wrap="square" lIns="0" tIns="0" rIns="0" bIns="0" rtlCol="0"/>
              <a:lstStyle/>
              <a:p>
                <a:endParaRPr/>
              </a:p>
            </p:txBody>
          </p:sp>
          <p:sp>
            <p:nvSpPr>
              <p:cNvPr id="257" name="object 32">
                <a:extLst>
                  <a:ext uri="{FF2B5EF4-FFF2-40B4-BE49-F238E27FC236}">
                    <a16:creationId xmlns="" xmlns:a16="http://schemas.microsoft.com/office/drawing/2014/main" id="{95A0164A-D471-4FB5-BE06-E834590559B3}"/>
                  </a:ext>
                </a:extLst>
              </p:cNvPr>
              <p:cNvSpPr/>
              <p:nvPr/>
            </p:nvSpPr>
            <p:spPr>
              <a:xfrm>
                <a:off x="792004" y="1930952"/>
                <a:ext cx="226695" cy="93980"/>
              </a:xfrm>
              <a:custGeom>
                <a:avLst/>
                <a:gdLst/>
                <a:ahLst/>
                <a:cxnLst/>
                <a:rect l="l" t="t" r="r" b="b"/>
                <a:pathLst>
                  <a:path w="226695" h="93980">
                    <a:moveTo>
                      <a:pt x="153669" y="0"/>
                    </a:moveTo>
                    <a:lnTo>
                      <a:pt x="71310" y="10248"/>
                    </a:lnTo>
                    <a:lnTo>
                      <a:pt x="69291" y="11239"/>
                    </a:lnTo>
                    <a:lnTo>
                      <a:pt x="0" y="81394"/>
                    </a:lnTo>
                    <a:lnTo>
                      <a:pt x="114" y="87337"/>
                    </a:lnTo>
                    <a:lnTo>
                      <a:pt x="5829" y="92697"/>
                    </a:lnTo>
                    <a:lnTo>
                      <a:pt x="8229" y="93573"/>
                    </a:lnTo>
                    <a:lnTo>
                      <a:pt x="13169" y="93573"/>
                    </a:lnTo>
                    <a:lnTo>
                      <a:pt x="15697" y="92608"/>
                    </a:lnTo>
                    <a:lnTo>
                      <a:pt x="79311" y="28219"/>
                    </a:lnTo>
                    <a:lnTo>
                      <a:pt x="148424" y="19621"/>
                    </a:lnTo>
                    <a:lnTo>
                      <a:pt x="175550" y="19621"/>
                    </a:lnTo>
                    <a:lnTo>
                      <a:pt x="156692" y="1003"/>
                    </a:lnTo>
                    <a:lnTo>
                      <a:pt x="153669" y="0"/>
                    </a:lnTo>
                    <a:close/>
                  </a:path>
                  <a:path w="226695" h="93980">
                    <a:moveTo>
                      <a:pt x="175550" y="19621"/>
                    </a:moveTo>
                    <a:lnTo>
                      <a:pt x="148424" y="19621"/>
                    </a:lnTo>
                    <a:lnTo>
                      <a:pt x="212890" y="83261"/>
                    </a:lnTo>
                    <a:lnTo>
                      <a:pt x="218998" y="83299"/>
                    </a:lnTo>
                    <a:lnTo>
                      <a:pt x="226580" y="75996"/>
                    </a:lnTo>
                    <a:lnTo>
                      <a:pt x="226618" y="70040"/>
                    </a:lnTo>
                    <a:lnTo>
                      <a:pt x="175550" y="19621"/>
                    </a:lnTo>
                    <a:close/>
                  </a:path>
                </a:pathLst>
              </a:custGeom>
              <a:solidFill>
                <a:srgbClr val="020203"/>
              </a:solidFill>
            </p:spPr>
            <p:txBody>
              <a:bodyPr wrap="square" lIns="0" tIns="0" rIns="0" bIns="0" rtlCol="0"/>
              <a:lstStyle/>
              <a:p>
                <a:endParaRPr/>
              </a:p>
            </p:txBody>
          </p:sp>
          <p:sp>
            <p:nvSpPr>
              <p:cNvPr id="258" name="object 33">
                <a:extLst>
                  <a:ext uri="{FF2B5EF4-FFF2-40B4-BE49-F238E27FC236}">
                    <a16:creationId xmlns="" xmlns:a16="http://schemas.microsoft.com/office/drawing/2014/main" id="{B55AB51C-D7F0-42EA-9F23-A87931BB894B}"/>
                  </a:ext>
                </a:extLst>
              </p:cNvPr>
              <p:cNvSpPr/>
              <p:nvPr/>
            </p:nvSpPr>
            <p:spPr>
              <a:xfrm>
                <a:off x="801003" y="1961473"/>
                <a:ext cx="336550" cy="57785"/>
              </a:xfrm>
              <a:custGeom>
                <a:avLst/>
                <a:gdLst/>
                <a:ahLst/>
                <a:cxnLst/>
                <a:rect l="l" t="t" r="r" b="b"/>
                <a:pathLst>
                  <a:path w="336550" h="57785">
                    <a:moveTo>
                      <a:pt x="186474" y="0"/>
                    </a:moveTo>
                    <a:lnTo>
                      <a:pt x="1638" y="53644"/>
                    </a:lnTo>
                    <a:lnTo>
                      <a:pt x="0" y="56451"/>
                    </a:lnTo>
                    <a:lnTo>
                      <a:pt x="335978" y="57657"/>
                    </a:lnTo>
                    <a:lnTo>
                      <a:pt x="326936" y="40030"/>
                    </a:lnTo>
                    <a:lnTo>
                      <a:pt x="253009" y="5867"/>
                    </a:lnTo>
                    <a:lnTo>
                      <a:pt x="186474" y="0"/>
                    </a:lnTo>
                    <a:close/>
                  </a:path>
                </a:pathLst>
              </a:custGeom>
              <a:solidFill>
                <a:srgbClr val="020203"/>
              </a:solidFill>
            </p:spPr>
            <p:txBody>
              <a:bodyPr wrap="square" lIns="0" tIns="0" rIns="0" bIns="0" rtlCol="0"/>
              <a:lstStyle/>
              <a:p>
                <a:endParaRPr/>
              </a:p>
            </p:txBody>
          </p:sp>
          <p:sp>
            <p:nvSpPr>
              <p:cNvPr id="259" name="object 34">
                <a:extLst>
                  <a:ext uri="{FF2B5EF4-FFF2-40B4-BE49-F238E27FC236}">
                    <a16:creationId xmlns="" xmlns:a16="http://schemas.microsoft.com/office/drawing/2014/main" id="{8567F36B-9C3D-475A-A633-D533313EE1F9}"/>
                  </a:ext>
                </a:extLst>
              </p:cNvPr>
              <p:cNvSpPr/>
              <p:nvPr/>
            </p:nvSpPr>
            <p:spPr>
              <a:xfrm>
                <a:off x="791337" y="1952101"/>
                <a:ext cx="356235" cy="76835"/>
              </a:xfrm>
              <a:custGeom>
                <a:avLst/>
                <a:gdLst/>
                <a:ahLst/>
                <a:cxnLst/>
                <a:rect l="l" t="t" r="r" b="b"/>
                <a:pathLst>
                  <a:path w="356235" h="76835">
                    <a:moveTo>
                      <a:pt x="197015" y="0"/>
                    </a:moveTo>
                    <a:lnTo>
                      <a:pt x="194564" y="12"/>
                    </a:lnTo>
                    <a:lnTo>
                      <a:pt x="5511" y="54889"/>
                    </a:lnTo>
                    <a:lnTo>
                      <a:pt x="3238" y="57111"/>
                    </a:lnTo>
                    <a:lnTo>
                      <a:pt x="2235" y="59829"/>
                    </a:lnTo>
                    <a:lnTo>
                      <a:pt x="863" y="61442"/>
                    </a:lnTo>
                    <a:lnTo>
                      <a:pt x="25" y="63525"/>
                    </a:lnTo>
                    <a:lnTo>
                      <a:pt x="0" y="70980"/>
                    </a:lnTo>
                    <a:lnTo>
                      <a:pt x="4305" y="75209"/>
                    </a:lnTo>
                    <a:lnTo>
                      <a:pt x="345643" y="76428"/>
                    </a:lnTo>
                    <a:lnTo>
                      <a:pt x="348983" y="76428"/>
                    </a:lnTo>
                    <a:lnTo>
                      <a:pt x="352082" y="74752"/>
                    </a:lnTo>
                    <a:lnTo>
                      <a:pt x="355600" y="69202"/>
                    </a:lnTo>
                    <a:lnTo>
                      <a:pt x="355765" y="65735"/>
                    </a:lnTo>
                    <a:lnTo>
                      <a:pt x="351573" y="57569"/>
                    </a:lnTo>
                    <a:lnTo>
                      <a:pt x="329996" y="57569"/>
                    </a:lnTo>
                    <a:lnTo>
                      <a:pt x="67144" y="56629"/>
                    </a:lnTo>
                    <a:lnTo>
                      <a:pt x="197116" y="18897"/>
                    </a:lnTo>
                    <a:lnTo>
                      <a:pt x="293104" y="18897"/>
                    </a:lnTo>
                    <a:lnTo>
                      <a:pt x="265785" y="6273"/>
                    </a:lnTo>
                    <a:lnTo>
                      <a:pt x="264680" y="5968"/>
                    </a:lnTo>
                    <a:lnTo>
                      <a:pt x="197015" y="0"/>
                    </a:lnTo>
                    <a:close/>
                  </a:path>
                  <a:path w="356235" h="76835">
                    <a:moveTo>
                      <a:pt x="293104" y="18897"/>
                    </a:moveTo>
                    <a:lnTo>
                      <a:pt x="197116" y="18897"/>
                    </a:lnTo>
                    <a:lnTo>
                      <a:pt x="260096" y="24447"/>
                    </a:lnTo>
                    <a:lnTo>
                      <a:pt x="329463" y="56514"/>
                    </a:lnTo>
                    <a:lnTo>
                      <a:pt x="329996" y="57569"/>
                    </a:lnTo>
                    <a:lnTo>
                      <a:pt x="351573" y="57569"/>
                    </a:lnTo>
                    <a:lnTo>
                      <a:pt x="344258" y="43319"/>
                    </a:lnTo>
                    <a:lnTo>
                      <a:pt x="342684" y="41808"/>
                    </a:lnTo>
                    <a:lnTo>
                      <a:pt x="293104" y="18897"/>
                    </a:lnTo>
                    <a:close/>
                  </a:path>
                </a:pathLst>
              </a:custGeom>
              <a:solidFill>
                <a:srgbClr val="020203"/>
              </a:solidFill>
            </p:spPr>
            <p:txBody>
              <a:bodyPr wrap="square" lIns="0" tIns="0" rIns="0" bIns="0" rtlCol="0"/>
              <a:lstStyle/>
              <a:p>
                <a:endParaRPr/>
              </a:p>
            </p:txBody>
          </p:sp>
        </p:grpSp>
        <p:sp>
          <p:nvSpPr>
            <p:cNvPr id="260" name="object 35">
              <a:extLst>
                <a:ext uri="{FF2B5EF4-FFF2-40B4-BE49-F238E27FC236}">
                  <a16:creationId xmlns="" xmlns:a16="http://schemas.microsoft.com/office/drawing/2014/main" id="{3832DE16-696F-46C8-B176-C42BBAAE796E}"/>
                </a:ext>
              </a:extLst>
            </p:cNvPr>
            <p:cNvSpPr/>
            <p:nvPr/>
          </p:nvSpPr>
          <p:spPr>
            <a:xfrm>
              <a:off x="829310" y="1224170"/>
              <a:ext cx="326390" cy="492759"/>
            </a:xfrm>
            <a:custGeom>
              <a:avLst/>
              <a:gdLst/>
              <a:ahLst/>
              <a:cxnLst/>
              <a:rect l="l" t="t" r="r" b="b"/>
              <a:pathLst>
                <a:path w="326389" h="492760">
                  <a:moveTo>
                    <a:pt x="163080" y="0"/>
                  </a:moveTo>
                  <a:lnTo>
                    <a:pt x="137599" y="39824"/>
                  </a:lnTo>
                  <a:lnTo>
                    <a:pt x="111480" y="82495"/>
                  </a:lnTo>
                  <a:lnTo>
                    <a:pt x="81540" y="134019"/>
                  </a:lnTo>
                  <a:lnTo>
                    <a:pt x="51599" y="189657"/>
                  </a:lnTo>
                  <a:lnTo>
                    <a:pt x="25481" y="244669"/>
                  </a:lnTo>
                  <a:lnTo>
                    <a:pt x="7007" y="294316"/>
                  </a:lnTo>
                  <a:lnTo>
                    <a:pt x="0" y="333857"/>
                  </a:lnTo>
                  <a:lnTo>
                    <a:pt x="5825" y="376098"/>
                  </a:lnTo>
                  <a:lnTo>
                    <a:pt x="22264" y="414054"/>
                  </a:lnTo>
                  <a:lnTo>
                    <a:pt x="47764" y="446211"/>
                  </a:lnTo>
                  <a:lnTo>
                    <a:pt x="80770" y="471055"/>
                  </a:lnTo>
                  <a:lnTo>
                    <a:pt x="119726" y="487071"/>
                  </a:lnTo>
                  <a:lnTo>
                    <a:pt x="163080" y="492747"/>
                  </a:lnTo>
                  <a:lnTo>
                    <a:pt x="206439" y="487071"/>
                  </a:lnTo>
                  <a:lnTo>
                    <a:pt x="245400" y="471055"/>
                  </a:lnTo>
                  <a:lnTo>
                    <a:pt x="278407" y="446211"/>
                  </a:lnTo>
                  <a:lnTo>
                    <a:pt x="303908" y="414054"/>
                  </a:lnTo>
                  <a:lnTo>
                    <a:pt x="320348" y="376098"/>
                  </a:lnTo>
                  <a:lnTo>
                    <a:pt x="326174" y="333857"/>
                  </a:lnTo>
                  <a:lnTo>
                    <a:pt x="325855" y="304410"/>
                  </a:lnTo>
                  <a:lnTo>
                    <a:pt x="317573" y="254547"/>
                  </a:lnTo>
                  <a:lnTo>
                    <a:pt x="286356" y="190645"/>
                  </a:lnTo>
                  <a:lnTo>
                    <a:pt x="257369" y="143648"/>
                  </a:lnTo>
                  <a:lnTo>
                    <a:pt x="216914" y="81403"/>
                  </a:lnTo>
                  <a:lnTo>
                    <a:pt x="163080" y="0"/>
                  </a:lnTo>
                  <a:close/>
                </a:path>
              </a:pathLst>
            </a:custGeom>
            <a:solidFill>
              <a:srgbClr val="000000"/>
            </a:solidFill>
          </p:spPr>
          <p:txBody>
            <a:bodyPr wrap="square" lIns="0" tIns="0" rIns="0" bIns="0" rtlCol="0"/>
            <a:lstStyle/>
            <a:p>
              <a:endParaRPr/>
            </a:p>
          </p:txBody>
        </p:sp>
        <p:sp>
          <p:nvSpPr>
            <p:cNvPr id="261" name="object 36">
              <a:extLst>
                <a:ext uri="{FF2B5EF4-FFF2-40B4-BE49-F238E27FC236}">
                  <a16:creationId xmlns="" xmlns:a16="http://schemas.microsoft.com/office/drawing/2014/main" id="{B6FF851A-B69B-4DB0-BD49-5CFDB18E1201}"/>
                </a:ext>
              </a:extLst>
            </p:cNvPr>
            <p:cNvSpPr/>
            <p:nvPr/>
          </p:nvSpPr>
          <p:spPr>
            <a:xfrm>
              <a:off x="961781" y="1694704"/>
              <a:ext cx="22860" cy="22225"/>
            </a:xfrm>
            <a:custGeom>
              <a:avLst/>
              <a:gdLst/>
              <a:ahLst/>
              <a:cxnLst/>
              <a:rect l="l" t="t" r="r" b="b"/>
              <a:pathLst>
                <a:path w="22860" h="22225">
                  <a:moveTo>
                    <a:pt x="17297" y="0"/>
                  </a:moveTo>
                  <a:lnTo>
                    <a:pt x="4991" y="0"/>
                  </a:lnTo>
                  <a:lnTo>
                    <a:pt x="0" y="4864"/>
                  </a:lnTo>
                  <a:lnTo>
                    <a:pt x="0" y="16852"/>
                  </a:lnTo>
                  <a:lnTo>
                    <a:pt x="4991" y="21717"/>
                  </a:lnTo>
                  <a:lnTo>
                    <a:pt x="17297" y="21717"/>
                  </a:lnTo>
                  <a:lnTo>
                    <a:pt x="22288" y="16852"/>
                  </a:lnTo>
                  <a:lnTo>
                    <a:pt x="22288" y="4864"/>
                  </a:lnTo>
                  <a:lnTo>
                    <a:pt x="17297" y="0"/>
                  </a:lnTo>
                  <a:close/>
                </a:path>
              </a:pathLst>
            </a:custGeom>
            <a:solidFill>
              <a:srgbClr val="FAFAF4"/>
            </a:solidFill>
          </p:spPr>
          <p:txBody>
            <a:bodyPr wrap="square" lIns="0" tIns="0" rIns="0" bIns="0" rtlCol="0"/>
            <a:lstStyle/>
            <a:p>
              <a:endParaRPr/>
            </a:p>
          </p:txBody>
        </p:sp>
        <p:sp>
          <p:nvSpPr>
            <p:cNvPr id="262" name="object 37">
              <a:extLst>
                <a:ext uri="{FF2B5EF4-FFF2-40B4-BE49-F238E27FC236}">
                  <a16:creationId xmlns="" xmlns:a16="http://schemas.microsoft.com/office/drawing/2014/main" id="{468FBC5C-48A8-4C09-9DBB-3448219C5352}"/>
                </a:ext>
              </a:extLst>
            </p:cNvPr>
            <p:cNvSpPr/>
            <p:nvPr/>
          </p:nvSpPr>
          <p:spPr>
            <a:xfrm>
              <a:off x="1001260" y="1567468"/>
              <a:ext cx="58419" cy="123825"/>
            </a:xfrm>
            <a:custGeom>
              <a:avLst/>
              <a:gdLst/>
              <a:ahLst/>
              <a:cxnLst/>
              <a:rect l="l" t="t" r="r" b="b"/>
              <a:pathLst>
                <a:path w="58420" h="123825">
                  <a:moveTo>
                    <a:pt x="0" y="123736"/>
                  </a:moveTo>
                  <a:lnTo>
                    <a:pt x="21570" y="109254"/>
                  </a:lnTo>
                  <a:lnTo>
                    <a:pt x="43608" y="85399"/>
                  </a:lnTo>
                  <a:lnTo>
                    <a:pt x="58421" y="49778"/>
                  </a:lnTo>
                  <a:lnTo>
                    <a:pt x="58318" y="0"/>
                  </a:lnTo>
                </a:path>
              </a:pathLst>
            </a:custGeom>
            <a:ln w="25400">
              <a:solidFill>
                <a:srgbClr val="FAFAF4"/>
              </a:solidFill>
            </a:ln>
          </p:spPr>
          <p:txBody>
            <a:bodyPr wrap="square" lIns="0" tIns="0" rIns="0" bIns="0" rtlCol="0"/>
            <a:lstStyle/>
            <a:p>
              <a:endParaRPr/>
            </a:p>
          </p:txBody>
        </p:sp>
        <p:grpSp>
          <p:nvGrpSpPr>
            <p:cNvPr id="263" name="Groupe 262">
              <a:extLst>
                <a:ext uri="{FF2B5EF4-FFF2-40B4-BE49-F238E27FC236}">
                  <a16:creationId xmlns="" xmlns:a16="http://schemas.microsoft.com/office/drawing/2014/main" id="{D256B143-5269-4193-886C-084279777455}"/>
                </a:ext>
              </a:extLst>
            </p:cNvPr>
            <p:cNvGrpSpPr/>
            <p:nvPr/>
          </p:nvGrpSpPr>
          <p:grpSpPr>
            <a:xfrm>
              <a:off x="742638" y="5055152"/>
              <a:ext cx="433767" cy="633373"/>
              <a:chOff x="742638" y="5055152"/>
              <a:chExt cx="433767" cy="633373"/>
            </a:xfrm>
          </p:grpSpPr>
          <p:sp>
            <p:nvSpPr>
              <p:cNvPr id="264" name="object 38">
                <a:extLst>
                  <a:ext uri="{FF2B5EF4-FFF2-40B4-BE49-F238E27FC236}">
                    <a16:creationId xmlns="" xmlns:a16="http://schemas.microsoft.com/office/drawing/2014/main" id="{557D5AB9-886B-48CD-9DEB-C47657815690}"/>
                  </a:ext>
                </a:extLst>
              </p:cNvPr>
              <p:cNvSpPr/>
              <p:nvPr/>
            </p:nvSpPr>
            <p:spPr>
              <a:xfrm>
                <a:off x="906100" y="524529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265" name="object 39">
                <a:extLst>
                  <a:ext uri="{FF2B5EF4-FFF2-40B4-BE49-F238E27FC236}">
                    <a16:creationId xmlns="" xmlns:a16="http://schemas.microsoft.com/office/drawing/2014/main" id="{3C3155DF-2799-411B-A897-2219ABA348B7}"/>
                  </a:ext>
                </a:extLst>
              </p:cNvPr>
              <p:cNvSpPr/>
              <p:nvPr/>
            </p:nvSpPr>
            <p:spPr>
              <a:xfrm>
                <a:off x="896548" y="523624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266" name="object 40">
                <a:extLst>
                  <a:ext uri="{FF2B5EF4-FFF2-40B4-BE49-F238E27FC236}">
                    <a16:creationId xmlns="" xmlns:a16="http://schemas.microsoft.com/office/drawing/2014/main" id="{0E7E54A1-CA20-4963-9496-AC1EA75FD169}"/>
                  </a:ext>
                </a:extLst>
              </p:cNvPr>
              <p:cNvSpPr/>
              <p:nvPr/>
            </p:nvSpPr>
            <p:spPr>
              <a:xfrm>
                <a:off x="819145" y="5055152"/>
                <a:ext cx="100965" cy="219710"/>
              </a:xfrm>
              <a:custGeom>
                <a:avLst/>
                <a:gdLst/>
                <a:ahLst/>
                <a:cxnLst/>
                <a:rect l="l" t="t" r="r" b="b"/>
                <a:pathLst>
                  <a:path w="100964"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267" name="object 41">
                <a:extLst>
                  <a:ext uri="{FF2B5EF4-FFF2-40B4-BE49-F238E27FC236}">
                    <a16:creationId xmlns="" xmlns:a16="http://schemas.microsoft.com/office/drawing/2014/main" id="{6170E93A-7741-4EAC-89F5-241C7E824237}"/>
                  </a:ext>
                </a:extLst>
              </p:cNvPr>
              <p:cNvSpPr/>
              <p:nvPr/>
            </p:nvSpPr>
            <p:spPr>
              <a:xfrm>
                <a:off x="742638" y="5248888"/>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268" name="object 42">
                <a:extLst>
                  <a:ext uri="{FF2B5EF4-FFF2-40B4-BE49-F238E27FC236}">
                    <a16:creationId xmlns="" xmlns:a16="http://schemas.microsoft.com/office/drawing/2014/main" id="{7B6311AB-6D54-438C-A6A8-04F41525C855}"/>
                  </a:ext>
                </a:extLst>
              </p:cNvPr>
              <p:cNvSpPr/>
              <p:nvPr/>
            </p:nvSpPr>
            <p:spPr>
              <a:xfrm>
                <a:off x="891306" y="523674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269" name="object 43">
                <a:extLst>
                  <a:ext uri="{FF2B5EF4-FFF2-40B4-BE49-F238E27FC236}">
                    <a16:creationId xmlns="" xmlns:a16="http://schemas.microsoft.com/office/drawing/2014/main" id="{550ECC98-E25C-4A53-9197-E2B97F368886}"/>
                  </a:ext>
                </a:extLst>
              </p:cNvPr>
              <p:cNvSpPr/>
              <p:nvPr/>
            </p:nvSpPr>
            <p:spPr>
              <a:xfrm>
                <a:off x="1034191" y="538605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270" name="object 44">
                <a:extLst>
                  <a:ext uri="{FF2B5EF4-FFF2-40B4-BE49-F238E27FC236}">
                    <a16:creationId xmlns="" xmlns:a16="http://schemas.microsoft.com/office/drawing/2014/main" id="{1362D739-287D-4347-8518-6A67333855F9}"/>
                  </a:ext>
                </a:extLst>
              </p:cNvPr>
              <p:cNvSpPr/>
              <p:nvPr/>
            </p:nvSpPr>
            <p:spPr>
              <a:xfrm>
                <a:off x="1017020" y="537951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271" name="object 45">
                <a:extLst>
                  <a:ext uri="{FF2B5EF4-FFF2-40B4-BE49-F238E27FC236}">
                    <a16:creationId xmlns="" xmlns:a16="http://schemas.microsoft.com/office/drawing/2014/main" id="{C90F801C-3881-4FF8-B494-6902DDBB56DF}"/>
                  </a:ext>
                </a:extLst>
              </p:cNvPr>
              <p:cNvSpPr/>
              <p:nvPr/>
            </p:nvSpPr>
            <p:spPr>
              <a:xfrm>
                <a:off x="965512" y="525953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272" name="object 46">
                <a:extLst>
                  <a:ext uri="{FF2B5EF4-FFF2-40B4-BE49-F238E27FC236}">
                    <a16:creationId xmlns="" xmlns:a16="http://schemas.microsoft.com/office/drawing/2014/main" id="{22B434D8-7C2F-4DC3-9A69-2E6765FD0A98}"/>
                  </a:ext>
                </a:extLst>
              </p:cNvPr>
              <p:cNvSpPr/>
              <p:nvPr/>
            </p:nvSpPr>
            <p:spPr>
              <a:xfrm>
                <a:off x="914603" y="538844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273" name="object 47">
                <a:extLst>
                  <a:ext uri="{FF2B5EF4-FFF2-40B4-BE49-F238E27FC236}">
                    <a16:creationId xmlns="" xmlns:a16="http://schemas.microsoft.com/office/drawing/2014/main" id="{1D003FF8-656B-47EE-A9F5-5EFA89EA62B8}"/>
                  </a:ext>
                </a:extLst>
              </p:cNvPr>
              <p:cNvSpPr/>
              <p:nvPr/>
            </p:nvSpPr>
            <p:spPr>
              <a:xfrm>
                <a:off x="1013536" y="538037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grpSp>
        <p:grpSp>
          <p:nvGrpSpPr>
            <p:cNvPr id="274" name="Groupe 273">
              <a:extLst>
                <a:ext uri="{FF2B5EF4-FFF2-40B4-BE49-F238E27FC236}">
                  <a16:creationId xmlns="" xmlns:a16="http://schemas.microsoft.com/office/drawing/2014/main" id="{934CFD03-4BE3-4C80-B81A-B904B759737D}"/>
                </a:ext>
              </a:extLst>
            </p:cNvPr>
            <p:cNvGrpSpPr/>
            <p:nvPr/>
          </p:nvGrpSpPr>
          <p:grpSpPr>
            <a:xfrm>
              <a:off x="718546" y="4372282"/>
              <a:ext cx="459967" cy="463176"/>
              <a:chOff x="718546" y="4372282"/>
              <a:chExt cx="459967" cy="463176"/>
            </a:xfrm>
          </p:grpSpPr>
          <p:sp>
            <p:nvSpPr>
              <p:cNvPr id="275" name="object 48">
                <a:extLst>
                  <a:ext uri="{FF2B5EF4-FFF2-40B4-BE49-F238E27FC236}">
                    <a16:creationId xmlns="" xmlns:a16="http://schemas.microsoft.com/office/drawing/2014/main" id="{D26A90B2-7779-4DC4-B948-7920C962E027}"/>
                  </a:ext>
                </a:extLst>
              </p:cNvPr>
              <p:cNvSpPr/>
              <p:nvPr/>
            </p:nvSpPr>
            <p:spPr>
              <a:xfrm>
                <a:off x="823645" y="4372282"/>
                <a:ext cx="283210" cy="444500"/>
              </a:xfrm>
              <a:custGeom>
                <a:avLst/>
                <a:gdLst/>
                <a:ahLst/>
                <a:cxnLst/>
                <a:rect l="l" t="t" r="r" b="b"/>
                <a:pathLst>
                  <a:path w="283210" h="444500">
                    <a:moveTo>
                      <a:pt x="141427" y="0"/>
                    </a:moveTo>
                    <a:lnTo>
                      <a:pt x="113389" y="45822"/>
                    </a:lnTo>
                    <a:lnTo>
                      <a:pt x="85763" y="93535"/>
                    </a:lnTo>
                    <a:lnTo>
                      <a:pt x="55663" y="149279"/>
                    </a:lnTo>
                    <a:lnTo>
                      <a:pt x="28038" y="206677"/>
                    </a:lnTo>
                    <a:lnTo>
                      <a:pt x="7834" y="259352"/>
                    </a:lnTo>
                    <a:lnTo>
                      <a:pt x="0" y="300926"/>
                    </a:lnTo>
                    <a:lnTo>
                      <a:pt x="7210" y="346193"/>
                    </a:lnTo>
                    <a:lnTo>
                      <a:pt x="27288" y="385508"/>
                    </a:lnTo>
                    <a:lnTo>
                      <a:pt x="57903" y="416511"/>
                    </a:lnTo>
                    <a:lnTo>
                      <a:pt x="96726" y="436842"/>
                    </a:lnTo>
                    <a:lnTo>
                      <a:pt x="141427" y="444144"/>
                    </a:lnTo>
                    <a:lnTo>
                      <a:pt x="186121" y="436842"/>
                    </a:lnTo>
                    <a:lnTo>
                      <a:pt x="224940" y="416511"/>
                    </a:lnTo>
                    <a:lnTo>
                      <a:pt x="255554" y="385508"/>
                    </a:lnTo>
                    <a:lnTo>
                      <a:pt x="275631" y="346193"/>
                    </a:lnTo>
                    <a:lnTo>
                      <a:pt x="282841" y="300926"/>
                    </a:lnTo>
                    <a:lnTo>
                      <a:pt x="282429" y="270993"/>
                    </a:lnTo>
                    <a:lnTo>
                      <a:pt x="271709" y="219127"/>
                    </a:lnTo>
                    <a:lnTo>
                      <a:pt x="231305" y="142833"/>
                    </a:lnTo>
                    <a:lnTo>
                      <a:pt x="193787" y="82366"/>
                    </a:lnTo>
                    <a:lnTo>
                      <a:pt x="141427" y="0"/>
                    </a:lnTo>
                    <a:close/>
                  </a:path>
                </a:pathLst>
              </a:custGeom>
              <a:solidFill>
                <a:srgbClr val="00A8D3"/>
              </a:solidFill>
            </p:spPr>
            <p:txBody>
              <a:bodyPr wrap="square" lIns="0" tIns="0" rIns="0" bIns="0" rtlCol="0"/>
              <a:lstStyle/>
              <a:p>
                <a:endParaRPr/>
              </a:p>
            </p:txBody>
          </p:sp>
          <p:sp>
            <p:nvSpPr>
              <p:cNvPr id="276" name="object 49">
                <a:extLst>
                  <a:ext uri="{FF2B5EF4-FFF2-40B4-BE49-F238E27FC236}">
                    <a16:creationId xmlns="" xmlns:a16="http://schemas.microsoft.com/office/drawing/2014/main" id="{55DD7E62-F41C-4098-9CDA-03787FE7E20B}"/>
                  </a:ext>
                </a:extLst>
              </p:cNvPr>
              <p:cNvSpPr/>
              <p:nvPr/>
            </p:nvSpPr>
            <p:spPr>
              <a:xfrm>
                <a:off x="994187" y="4815773"/>
                <a:ext cx="19685" cy="19685"/>
              </a:xfrm>
              <a:custGeom>
                <a:avLst/>
                <a:gdLst/>
                <a:ahLst/>
                <a:cxnLst/>
                <a:rect l="l" t="t" r="r" b="b"/>
                <a:pathLst>
                  <a:path w="19685" h="19685">
                    <a:moveTo>
                      <a:pt x="14986" y="0"/>
                    </a:moveTo>
                    <a:lnTo>
                      <a:pt x="4318" y="0"/>
                    </a:lnTo>
                    <a:lnTo>
                      <a:pt x="0" y="4381"/>
                    </a:lnTo>
                    <a:lnTo>
                      <a:pt x="0" y="15176"/>
                    </a:lnTo>
                    <a:lnTo>
                      <a:pt x="4318" y="19558"/>
                    </a:lnTo>
                    <a:lnTo>
                      <a:pt x="14986" y="19558"/>
                    </a:lnTo>
                    <a:lnTo>
                      <a:pt x="19316" y="15176"/>
                    </a:lnTo>
                    <a:lnTo>
                      <a:pt x="19316" y="4381"/>
                    </a:lnTo>
                    <a:lnTo>
                      <a:pt x="14986" y="0"/>
                    </a:lnTo>
                    <a:close/>
                  </a:path>
                </a:pathLst>
              </a:custGeom>
              <a:solidFill>
                <a:srgbClr val="FAFAF4"/>
              </a:solidFill>
            </p:spPr>
            <p:txBody>
              <a:bodyPr wrap="square" lIns="0" tIns="0" rIns="0" bIns="0" rtlCol="0"/>
              <a:lstStyle/>
              <a:p>
                <a:endParaRPr/>
              </a:p>
            </p:txBody>
          </p:sp>
          <p:sp>
            <p:nvSpPr>
              <p:cNvPr id="277" name="object 50">
                <a:extLst>
                  <a:ext uri="{FF2B5EF4-FFF2-40B4-BE49-F238E27FC236}">
                    <a16:creationId xmlns="" xmlns:a16="http://schemas.microsoft.com/office/drawing/2014/main" id="{0C4E200F-6546-4CB2-BA23-62CD54888C18}"/>
                  </a:ext>
                </a:extLst>
              </p:cNvPr>
              <p:cNvSpPr/>
              <p:nvPr/>
            </p:nvSpPr>
            <p:spPr>
              <a:xfrm>
                <a:off x="1016230" y="4688953"/>
                <a:ext cx="75565" cy="135255"/>
              </a:xfrm>
              <a:custGeom>
                <a:avLst/>
                <a:gdLst/>
                <a:ahLst/>
                <a:cxnLst/>
                <a:rect l="l" t="t" r="r" b="b"/>
                <a:pathLst>
                  <a:path w="75564" h="135254">
                    <a:moveTo>
                      <a:pt x="68338" y="0"/>
                    </a:moveTo>
                    <a:lnTo>
                      <a:pt x="59461" y="1625"/>
                    </a:lnTo>
                    <a:lnTo>
                      <a:pt x="56502" y="5930"/>
                    </a:lnTo>
                    <a:lnTo>
                      <a:pt x="57302" y="10426"/>
                    </a:lnTo>
                    <a:lnTo>
                      <a:pt x="58989" y="44739"/>
                    </a:lnTo>
                    <a:lnTo>
                      <a:pt x="50961" y="74236"/>
                    </a:lnTo>
                    <a:lnTo>
                      <a:pt x="33127" y="99110"/>
                    </a:lnTo>
                    <a:lnTo>
                      <a:pt x="5397" y="119557"/>
                    </a:lnTo>
                    <a:lnTo>
                      <a:pt x="1435" y="121767"/>
                    </a:lnTo>
                    <a:lnTo>
                      <a:pt x="0" y="126809"/>
                    </a:lnTo>
                    <a:lnTo>
                      <a:pt x="3683" y="133553"/>
                    </a:lnTo>
                    <a:lnTo>
                      <a:pt x="6477" y="135102"/>
                    </a:lnTo>
                    <a:lnTo>
                      <a:pt x="10693" y="135102"/>
                    </a:lnTo>
                    <a:lnTo>
                      <a:pt x="45116" y="110429"/>
                    </a:lnTo>
                    <a:lnTo>
                      <a:pt x="75222" y="47038"/>
                    </a:lnTo>
                    <a:lnTo>
                      <a:pt x="73418" y="7505"/>
                    </a:lnTo>
                    <a:lnTo>
                      <a:pt x="72618" y="2997"/>
                    </a:lnTo>
                    <a:lnTo>
                      <a:pt x="68338" y="0"/>
                    </a:lnTo>
                    <a:close/>
                  </a:path>
                </a:pathLst>
              </a:custGeom>
              <a:solidFill>
                <a:srgbClr val="FAFAF4"/>
              </a:solidFill>
            </p:spPr>
            <p:txBody>
              <a:bodyPr wrap="square" lIns="0" tIns="0" rIns="0" bIns="0" rtlCol="0"/>
              <a:lstStyle/>
              <a:p>
                <a:endParaRPr/>
              </a:p>
            </p:txBody>
          </p:sp>
          <p:sp>
            <p:nvSpPr>
              <p:cNvPr id="278" name="object 51">
                <a:extLst>
                  <a:ext uri="{FF2B5EF4-FFF2-40B4-BE49-F238E27FC236}">
                    <a16:creationId xmlns="" xmlns:a16="http://schemas.microsoft.com/office/drawing/2014/main" id="{322EF6B0-8F2E-4E32-B127-166234987539}"/>
                  </a:ext>
                </a:extLst>
              </p:cNvPr>
              <p:cNvSpPr/>
              <p:nvPr/>
            </p:nvSpPr>
            <p:spPr>
              <a:xfrm>
                <a:off x="747622" y="4398452"/>
                <a:ext cx="123825" cy="167640"/>
              </a:xfrm>
              <a:custGeom>
                <a:avLst/>
                <a:gdLst/>
                <a:ahLst/>
                <a:cxnLst/>
                <a:rect l="l" t="t" r="r" b="b"/>
                <a:pathLst>
                  <a:path w="123825" h="167639">
                    <a:moveTo>
                      <a:pt x="121192" y="0"/>
                    </a:moveTo>
                    <a:lnTo>
                      <a:pt x="70559" y="28803"/>
                    </a:lnTo>
                    <a:lnTo>
                      <a:pt x="32279" y="54617"/>
                    </a:lnTo>
                    <a:lnTo>
                      <a:pt x="0" y="101380"/>
                    </a:lnTo>
                    <a:lnTo>
                      <a:pt x="1460" y="124093"/>
                    </a:lnTo>
                    <a:lnTo>
                      <a:pt x="11287" y="144512"/>
                    </a:lnTo>
                    <a:lnTo>
                      <a:pt x="28800" y="160032"/>
                    </a:lnTo>
                    <a:lnTo>
                      <a:pt x="50993" y="167435"/>
                    </a:lnTo>
                    <a:lnTo>
                      <a:pt x="73589" y="165734"/>
                    </a:lnTo>
                    <a:lnTo>
                      <a:pt x="109597" y="137871"/>
                    </a:lnTo>
                    <a:lnTo>
                      <a:pt x="123391" y="99263"/>
                    </a:lnTo>
                    <a:lnTo>
                      <a:pt x="123747" y="63676"/>
                    </a:lnTo>
                    <a:lnTo>
                      <a:pt x="121192" y="0"/>
                    </a:lnTo>
                    <a:close/>
                  </a:path>
                </a:pathLst>
              </a:custGeom>
              <a:solidFill>
                <a:srgbClr val="00A8D3"/>
              </a:solidFill>
            </p:spPr>
            <p:txBody>
              <a:bodyPr wrap="square" lIns="0" tIns="0" rIns="0" bIns="0" rtlCol="0"/>
              <a:lstStyle/>
              <a:p>
                <a:endParaRPr/>
              </a:p>
            </p:txBody>
          </p:sp>
          <p:sp>
            <p:nvSpPr>
              <p:cNvPr id="279" name="object 52">
                <a:extLst>
                  <a:ext uri="{FF2B5EF4-FFF2-40B4-BE49-F238E27FC236}">
                    <a16:creationId xmlns="" xmlns:a16="http://schemas.microsoft.com/office/drawing/2014/main" id="{F3C3EA9E-AA71-4762-B3F3-17D3B9F244F4}"/>
                  </a:ext>
                </a:extLst>
              </p:cNvPr>
              <p:cNvSpPr/>
              <p:nvPr/>
            </p:nvSpPr>
            <p:spPr>
              <a:xfrm>
                <a:off x="803814" y="4520732"/>
                <a:ext cx="52069" cy="38100"/>
              </a:xfrm>
              <a:custGeom>
                <a:avLst/>
                <a:gdLst/>
                <a:ahLst/>
                <a:cxnLst/>
                <a:rect l="l" t="t" r="r" b="b"/>
                <a:pathLst>
                  <a:path w="52069" h="38100">
                    <a:moveTo>
                      <a:pt x="47561" y="0"/>
                    </a:moveTo>
                    <a:lnTo>
                      <a:pt x="45605" y="927"/>
                    </a:lnTo>
                    <a:lnTo>
                      <a:pt x="44957" y="2717"/>
                    </a:lnTo>
                    <a:lnTo>
                      <a:pt x="38426" y="15432"/>
                    </a:lnTo>
                    <a:lnTo>
                      <a:pt x="29392" y="24388"/>
                    </a:lnTo>
                    <a:lnTo>
                      <a:pt x="17784" y="29637"/>
                    </a:lnTo>
                    <a:lnTo>
                      <a:pt x="3530" y="31229"/>
                    </a:lnTo>
                    <a:lnTo>
                      <a:pt x="1612" y="31229"/>
                    </a:lnTo>
                    <a:lnTo>
                      <a:pt x="76" y="32715"/>
                    </a:lnTo>
                    <a:lnTo>
                      <a:pt x="0" y="35915"/>
                    </a:lnTo>
                    <a:lnTo>
                      <a:pt x="685" y="37058"/>
                    </a:lnTo>
                    <a:lnTo>
                      <a:pt x="2209" y="37934"/>
                    </a:lnTo>
                    <a:lnTo>
                      <a:pt x="2768" y="38100"/>
                    </a:lnTo>
                    <a:lnTo>
                      <a:pt x="3365" y="38100"/>
                    </a:lnTo>
                    <a:lnTo>
                      <a:pt x="19753" y="36209"/>
                    </a:lnTo>
                    <a:lnTo>
                      <a:pt x="30653" y="31229"/>
                    </a:lnTo>
                    <a:lnTo>
                      <a:pt x="3530" y="31229"/>
                    </a:lnTo>
                    <a:lnTo>
                      <a:pt x="1638" y="31203"/>
                    </a:lnTo>
                    <a:lnTo>
                      <a:pt x="30709" y="31203"/>
                    </a:lnTo>
                    <a:lnTo>
                      <a:pt x="33245" y="30045"/>
                    </a:lnTo>
                    <a:lnTo>
                      <a:pt x="43799" y="19636"/>
                    </a:lnTo>
                    <a:lnTo>
                      <a:pt x="51371" y="5016"/>
                    </a:lnTo>
                    <a:lnTo>
                      <a:pt x="52019" y="3225"/>
                    </a:lnTo>
                    <a:lnTo>
                      <a:pt x="51104" y="1257"/>
                    </a:lnTo>
                    <a:lnTo>
                      <a:pt x="47561" y="0"/>
                    </a:lnTo>
                    <a:close/>
                  </a:path>
                </a:pathLst>
              </a:custGeom>
              <a:solidFill>
                <a:srgbClr val="FAFAF4"/>
              </a:solidFill>
            </p:spPr>
            <p:txBody>
              <a:bodyPr wrap="square" lIns="0" tIns="0" rIns="0" bIns="0" rtlCol="0"/>
              <a:lstStyle/>
              <a:p>
                <a:endParaRPr/>
              </a:p>
            </p:txBody>
          </p:sp>
          <p:sp>
            <p:nvSpPr>
              <p:cNvPr id="280" name="object 53">
                <a:extLst>
                  <a:ext uri="{FF2B5EF4-FFF2-40B4-BE49-F238E27FC236}">
                    <a16:creationId xmlns="" xmlns:a16="http://schemas.microsoft.com/office/drawing/2014/main" id="{1D954099-FE11-4746-8611-6080E5222E3F}"/>
                  </a:ext>
                </a:extLst>
              </p:cNvPr>
              <p:cNvSpPr/>
              <p:nvPr/>
            </p:nvSpPr>
            <p:spPr>
              <a:xfrm>
                <a:off x="1096598" y="4543523"/>
                <a:ext cx="81915" cy="106045"/>
              </a:xfrm>
              <a:custGeom>
                <a:avLst/>
                <a:gdLst/>
                <a:ahLst/>
                <a:cxnLst/>
                <a:rect l="l" t="t" r="r" b="b"/>
                <a:pathLst>
                  <a:path w="81914" h="106045">
                    <a:moveTo>
                      <a:pt x="0" y="0"/>
                    </a:moveTo>
                    <a:lnTo>
                      <a:pt x="5347" y="67079"/>
                    </a:lnTo>
                    <a:lnTo>
                      <a:pt x="36244" y="105129"/>
                    </a:lnTo>
                    <a:lnTo>
                      <a:pt x="50854" y="105458"/>
                    </a:lnTo>
                    <a:lnTo>
                      <a:pt x="64897" y="99936"/>
                    </a:lnTo>
                    <a:lnTo>
                      <a:pt x="75649" y="89354"/>
                    </a:lnTo>
                    <a:lnTo>
                      <a:pt x="81287" y="75872"/>
                    </a:lnTo>
                    <a:lnTo>
                      <a:pt x="81461" y="61195"/>
                    </a:lnTo>
                    <a:lnTo>
                      <a:pt x="75819" y="47028"/>
                    </a:lnTo>
                    <a:lnTo>
                      <a:pt x="68133" y="36284"/>
                    </a:lnTo>
                    <a:lnTo>
                      <a:pt x="57673" y="27805"/>
                    </a:lnTo>
                    <a:lnTo>
                      <a:pt x="37332" y="17179"/>
                    </a:lnTo>
                    <a:lnTo>
                      <a:pt x="0" y="0"/>
                    </a:lnTo>
                    <a:close/>
                  </a:path>
                </a:pathLst>
              </a:custGeom>
              <a:solidFill>
                <a:srgbClr val="00A8D3"/>
              </a:solidFill>
            </p:spPr>
            <p:txBody>
              <a:bodyPr wrap="square" lIns="0" tIns="0" rIns="0" bIns="0" rtlCol="0"/>
              <a:lstStyle/>
              <a:p>
                <a:endParaRPr/>
              </a:p>
            </p:txBody>
          </p:sp>
          <p:sp>
            <p:nvSpPr>
              <p:cNvPr id="281" name="object 54">
                <a:extLst>
                  <a:ext uri="{FF2B5EF4-FFF2-40B4-BE49-F238E27FC236}">
                    <a16:creationId xmlns="" xmlns:a16="http://schemas.microsoft.com/office/drawing/2014/main" id="{156D5A48-E20A-4BED-BBAA-61F4A2A0DA87}"/>
                  </a:ext>
                </a:extLst>
              </p:cNvPr>
              <p:cNvSpPr/>
              <p:nvPr/>
            </p:nvSpPr>
            <p:spPr>
              <a:xfrm>
                <a:off x="1161709" y="4587677"/>
                <a:ext cx="13335" cy="40005"/>
              </a:xfrm>
              <a:custGeom>
                <a:avLst/>
                <a:gdLst/>
                <a:ahLst/>
                <a:cxnLst/>
                <a:rect l="l" t="t" r="r" b="b"/>
                <a:pathLst>
                  <a:path w="13335" h="40004">
                    <a:moveTo>
                      <a:pt x="1790" y="0"/>
                    </a:moveTo>
                    <a:lnTo>
                      <a:pt x="38" y="1663"/>
                    </a:lnTo>
                    <a:lnTo>
                      <a:pt x="0" y="3060"/>
                    </a:lnTo>
                    <a:lnTo>
                      <a:pt x="838" y="3962"/>
                    </a:lnTo>
                    <a:lnTo>
                      <a:pt x="6230" y="11436"/>
                    </a:lnTo>
                    <a:lnTo>
                      <a:pt x="8732" y="19248"/>
                    </a:lnTo>
                    <a:lnTo>
                      <a:pt x="8351" y="27452"/>
                    </a:lnTo>
                    <a:lnTo>
                      <a:pt x="5092" y="36106"/>
                    </a:lnTo>
                    <a:lnTo>
                      <a:pt x="4521" y="37185"/>
                    </a:lnTo>
                    <a:lnTo>
                      <a:pt x="4940" y="38531"/>
                    </a:lnTo>
                    <a:lnTo>
                      <a:pt x="6756" y="39509"/>
                    </a:lnTo>
                    <a:lnTo>
                      <a:pt x="7607" y="39446"/>
                    </a:lnTo>
                    <a:lnTo>
                      <a:pt x="8559" y="38836"/>
                    </a:lnTo>
                    <a:lnTo>
                      <a:pt x="8826" y="38531"/>
                    </a:lnTo>
                    <a:lnTo>
                      <a:pt x="8991" y="38214"/>
                    </a:lnTo>
                    <a:lnTo>
                      <a:pt x="12702" y="28245"/>
                    </a:lnTo>
                    <a:lnTo>
                      <a:pt x="13111" y="18688"/>
                    </a:lnTo>
                    <a:lnTo>
                      <a:pt x="10222" y="9578"/>
                    </a:lnTo>
                    <a:lnTo>
                      <a:pt x="4038" y="952"/>
                    </a:lnTo>
                    <a:lnTo>
                      <a:pt x="3200" y="50"/>
                    </a:lnTo>
                    <a:lnTo>
                      <a:pt x="1790" y="0"/>
                    </a:lnTo>
                    <a:close/>
                  </a:path>
                </a:pathLst>
              </a:custGeom>
              <a:solidFill>
                <a:srgbClr val="FAFAF4"/>
              </a:solidFill>
            </p:spPr>
            <p:txBody>
              <a:bodyPr wrap="square" lIns="0" tIns="0" rIns="0" bIns="0" rtlCol="0"/>
              <a:lstStyle/>
              <a:p>
                <a:endParaRPr/>
              </a:p>
            </p:txBody>
          </p:sp>
          <p:sp>
            <p:nvSpPr>
              <p:cNvPr id="282" name="object 55">
                <a:extLst>
                  <a:ext uri="{FF2B5EF4-FFF2-40B4-BE49-F238E27FC236}">
                    <a16:creationId xmlns="" xmlns:a16="http://schemas.microsoft.com/office/drawing/2014/main" id="{CB2B4AC8-FA6B-4C0E-8A3C-AA742EDF2790}"/>
                  </a:ext>
                </a:extLst>
              </p:cNvPr>
              <p:cNvSpPr/>
              <p:nvPr/>
            </p:nvSpPr>
            <p:spPr>
              <a:xfrm>
                <a:off x="718546" y="4661251"/>
                <a:ext cx="60325" cy="81915"/>
              </a:xfrm>
              <a:custGeom>
                <a:avLst/>
                <a:gdLst/>
                <a:ahLst/>
                <a:cxnLst/>
                <a:rect l="l" t="t" r="r" b="b"/>
                <a:pathLst>
                  <a:path w="60325" h="81914">
                    <a:moveTo>
                      <a:pt x="58840" y="0"/>
                    </a:moveTo>
                    <a:lnTo>
                      <a:pt x="15672" y="26515"/>
                    </a:lnTo>
                    <a:lnTo>
                      <a:pt x="0" y="49220"/>
                    </a:lnTo>
                    <a:lnTo>
                      <a:pt x="709" y="60248"/>
                    </a:lnTo>
                    <a:lnTo>
                      <a:pt x="5480" y="70163"/>
                    </a:lnTo>
                    <a:lnTo>
                      <a:pt x="13983" y="77698"/>
                    </a:lnTo>
                    <a:lnTo>
                      <a:pt x="24760" y="81297"/>
                    </a:lnTo>
                    <a:lnTo>
                      <a:pt x="35732" y="80473"/>
                    </a:lnTo>
                    <a:lnTo>
                      <a:pt x="59908" y="48191"/>
                    </a:lnTo>
                    <a:lnTo>
                      <a:pt x="60081" y="30913"/>
                    </a:lnTo>
                    <a:lnTo>
                      <a:pt x="58840" y="0"/>
                    </a:lnTo>
                    <a:close/>
                  </a:path>
                </a:pathLst>
              </a:custGeom>
              <a:solidFill>
                <a:srgbClr val="00A8D3"/>
              </a:solidFill>
            </p:spPr>
            <p:txBody>
              <a:bodyPr wrap="square" lIns="0" tIns="0" rIns="0" bIns="0" rtlCol="0"/>
              <a:lstStyle/>
              <a:p>
                <a:endParaRPr/>
              </a:p>
            </p:txBody>
          </p:sp>
          <p:sp>
            <p:nvSpPr>
              <p:cNvPr id="283" name="object 56">
                <a:extLst>
                  <a:ext uri="{FF2B5EF4-FFF2-40B4-BE49-F238E27FC236}">
                    <a16:creationId xmlns="" xmlns:a16="http://schemas.microsoft.com/office/drawing/2014/main" id="{5502A6C2-3F30-48F3-8329-F0A9769FD941}"/>
                  </a:ext>
                </a:extLst>
              </p:cNvPr>
              <p:cNvSpPr/>
              <p:nvPr/>
            </p:nvSpPr>
            <p:spPr>
              <a:xfrm>
                <a:off x="745869" y="4720617"/>
                <a:ext cx="25400" cy="19050"/>
              </a:xfrm>
              <a:custGeom>
                <a:avLst/>
                <a:gdLst/>
                <a:ahLst/>
                <a:cxnLst/>
                <a:rect l="l" t="t" r="r" b="b"/>
                <a:pathLst>
                  <a:path w="25400" h="19050">
                    <a:moveTo>
                      <a:pt x="761" y="15151"/>
                    </a:moveTo>
                    <a:lnTo>
                      <a:pt x="0" y="15887"/>
                    </a:lnTo>
                    <a:lnTo>
                      <a:pt x="43" y="17584"/>
                    </a:lnTo>
                    <a:lnTo>
                      <a:pt x="292" y="17995"/>
                    </a:lnTo>
                    <a:lnTo>
                      <a:pt x="1028" y="18427"/>
                    </a:lnTo>
                    <a:lnTo>
                      <a:pt x="1600" y="18503"/>
                    </a:lnTo>
                    <a:lnTo>
                      <a:pt x="9554" y="17584"/>
                    </a:lnTo>
                    <a:lnTo>
                      <a:pt x="14545" y="15303"/>
                    </a:lnTo>
                    <a:lnTo>
                      <a:pt x="11772" y="15303"/>
                    </a:lnTo>
                    <a:lnTo>
                      <a:pt x="761" y="15151"/>
                    </a:lnTo>
                    <a:close/>
                  </a:path>
                  <a:path w="25400" h="19050">
                    <a:moveTo>
                      <a:pt x="23050" y="0"/>
                    </a:moveTo>
                    <a:lnTo>
                      <a:pt x="22097" y="457"/>
                    </a:lnTo>
                    <a:lnTo>
                      <a:pt x="18351" y="10782"/>
                    </a:lnTo>
                    <a:lnTo>
                      <a:pt x="11772" y="15303"/>
                    </a:lnTo>
                    <a:lnTo>
                      <a:pt x="14545" y="15303"/>
                    </a:lnTo>
                    <a:lnTo>
                      <a:pt x="16105" y="14590"/>
                    </a:lnTo>
                    <a:lnTo>
                      <a:pt x="21229" y="9536"/>
                    </a:lnTo>
                    <a:lnTo>
                      <a:pt x="24904" y="2438"/>
                    </a:lnTo>
                    <a:lnTo>
                      <a:pt x="25222" y="1574"/>
                    </a:lnTo>
                    <a:lnTo>
                      <a:pt x="24777" y="622"/>
                    </a:lnTo>
                    <a:lnTo>
                      <a:pt x="23050" y="0"/>
                    </a:lnTo>
                    <a:close/>
                  </a:path>
                </a:pathLst>
              </a:custGeom>
              <a:solidFill>
                <a:srgbClr val="FAFAF4"/>
              </a:solidFill>
            </p:spPr>
            <p:txBody>
              <a:bodyPr wrap="square" lIns="0" tIns="0" rIns="0" bIns="0" rtlCol="0"/>
              <a:lstStyle/>
              <a:p>
                <a:endParaRPr/>
              </a:p>
            </p:txBody>
          </p:sp>
        </p:grpSp>
        <p:sp>
          <p:nvSpPr>
            <p:cNvPr id="284" name="object 76">
              <a:extLst>
                <a:ext uri="{FF2B5EF4-FFF2-40B4-BE49-F238E27FC236}">
                  <a16:creationId xmlns="" xmlns:a16="http://schemas.microsoft.com/office/drawing/2014/main" id="{2F28675B-A961-4FFA-B3D5-432B0CF5FDB7}"/>
                </a:ext>
              </a:extLst>
            </p:cNvPr>
            <p:cNvSpPr/>
            <p:nvPr/>
          </p:nvSpPr>
          <p:spPr>
            <a:xfrm>
              <a:off x="1547591" y="1168952"/>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285" name="object 77">
              <a:extLst>
                <a:ext uri="{FF2B5EF4-FFF2-40B4-BE49-F238E27FC236}">
                  <a16:creationId xmlns="" xmlns:a16="http://schemas.microsoft.com/office/drawing/2014/main" id="{4B7F5A00-90FE-4041-AC6A-AB93B39E3B47}"/>
                </a:ext>
              </a:extLst>
            </p:cNvPr>
            <p:cNvSpPr/>
            <p:nvPr/>
          </p:nvSpPr>
          <p:spPr>
            <a:xfrm>
              <a:off x="1585468" y="1930952"/>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286" name="object 78">
              <a:extLst>
                <a:ext uri="{FF2B5EF4-FFF2-40B4-BE49-F238E27FC236}">
                  <a16:creationId xmlns="" xmlns:a16="http://schemas.microsoft.com/office/drawing/2014/main" id="{425B3098-1B5E-43AE-9562-098BCBDCD1A9}"/>
                </a:ext>
              </a:extLst>
            </p:cNvPr>
            <p:cNvSpPr/>
            <p:nvPr/>
          </p:nvSpPr>
          <p:spPr>
            <a:xfrm>
              <a:off x="1877844" y="1930952"/>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287" name="object 79">
              <a:extLst>
                <a:ext uri="{FF2B5EF4-FFF2-40B4-BE49-F238E27FC236}">
                  <a16:creationId xmlns="" xmlns:a16="http://schemas.microsoft.com/office/drawing/2014/main" id="{BF58A0B5-0288-461D-9876-82AD03B8B58E}"/>
                </a:ext>
              </a:extLst>
            </p:cNvPr>
            <p:cNvSpPr/>
            <p:nvPr/>
          </p:nvSpPr>
          <p:spPr>
            <a:xfrm>
              <a:off x="1597244" y="525394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288" name="object 80">
              <a:extLst>
                <a:ext uri="{FF2B5EF4-FFF2-40B4-BE49-F238E27FC236}">
                  <a16:creationId xmlns="" xmlns:a16="http://schemas.microsoft.com/office/drawing/2014/main" id="{00B867ED-2667-450C-BC27-C986A6991AC1}"/>
                </a:ext>
              </a:extLst>
            </p:cNvPr>
            <p:cNvSpPr/>
            <p:nvPr/>
          </p:nvSpPr>
          <p:spPr>
            <a:xfrm>
              <a:off x="1889620" y="525394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289" name="object 81">
              <a:extLst>
                <a:ext uri="{FF2B5EF4-FFF2-40B4-BE49-F238E27FC236}">
                  <a16:creationId xmlns="" xmlns:a16="http://schemas.microsoft.com/office/drawing/2014/main" id="{34955D4C-DC88-4F73-98FD-3C5219E6C617}"/>
                </a:ext>
              </a:extLst>
            </p:cNvPr>
            <p:cNvSpPr/>
            <p:nvPr/>
          </p:nvSpPr>
          <p:spPr>
            <a:xfrm>
              <a:off x="2181994" y="525394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290" name="object 82">
              <a:extLst>
                <a:ext uri="{FF2B5EF4-FFF2-40B4-BE49-F238E27FC236}">
                  <a16:creationId xmlns="" xmlns:a16="http://schemas.microsoft.com/office/drawing/2014/main" id="{7B55FF5F-515A-4CF7-A21E-ACBEFE782C68}"/>
                </a:ext>
              </a:extLst>
            </p:cNvPr>
            <p:cNvSpPr/>
            <p:nvPr/>
          </p:nvSpPr>
          <p:spPr>
            <a:xfrm>
              <a:off x="1601744" y="4415106"/>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291" name="object 86">
              <a:extLst>
                <a:ext uri="{FF2B5EF4-FFF2-40B4-BE49-F238E27FC236}">
                  <a16:creationId xmlns="" xmlns:a16="http://schemas.microsoft.com/office/drawing/2014/main" id="{777250B5-DA29-4B8E-B967-718A3263B4DA}"/>
                </a:ext>
              </a:extLst>
            </p:cNvPr>
            <p:cNvSpPr/>
            <p:nvPr/>
          </p:nvSpPr>
          <p:spPr>
            <a:xfrm>
              <a:off x="1629435" y="2728689"/>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292" name="object 87">
              <a:extLst>
                <a:ext uri="{FF2B5EF4-FFF2-40B4-BE49-F238E27FC236}">
                  <a16:creationId xmlns="" xmlns:a16="http://schemas.microsoft.com/office/drawing/2014/main" id="{411559D2-EC1E-4697-9801-3E9D437F1C14}"/>
                </a:ext>
              </a:extLst>
            </p:cNvPr>
            <p:cNvSpPr/>
            <p:nvPr/>
          </p:nvSpPr>
          <p:spPr>
            <a:xfrm>
              <a:off x="1921811" y="2728689"/>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293" name="object 88">
              <a:extLst>
                <a:ext uri="{FF2B5EF4-FFF2-40B4-BE49-F238E27FC236}">
                  <a16:creationId xmlns="" xmlns:a16="http://schemas.microsoft.com/office/drawing/2014/main" id="{8BFE550F-5656-4EBB-932B-C0F62377FF26}"/>
                </a:ext>
              </a:extLst>
            </p:cNvPr>
            <p:cNvSpPr/>
            <p:nvPr/>
          </p:nvSpPr>
          <p:spPr>
            <a:xfrm>
              <a:off x="2214185" y="2728689"/>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294" name="object 89">
              <a:extLst>
                <a:ext uri="{FF2B5EF4-FFF2-40B4-BE49-F238E27FC236}">
                  <a16:creationId xmlns="" xmlns:a16="http://schemas.microsoft.com/office/drawing/2014/main" id="{1D5F5A7D-9D68-4494-ADB3-8BBA19750F48}"/>
                </a:ext>
              </a:extLst>
            </p:cNvPr>
            <p:cNvSpPr/>
            <p:nvPr/>
          </p:nvSpPr>
          <p:spPr>
            <a:xfrm>
              <a:off x="2506561" y="2728689"/>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295" name="object 90">
              <a:extLst>
                <a:ext uri="{FF2B5EF4-FFF2-40B4-BE49-F238E27FC236}">
                  <a16:creationId xmlns="" xmlns:a16="http://schemas.microsoft.com/office/drawing/2014/main" id="{19716BAF-B2A8-47CB-8C12-5B53F8EDE5F9}"/>
                </a:ext>
              </a:extLst>
            </p:cNvPr>
            <p:cNvSpPr/>
            <p:nvPr/>
          </p:nvSpPr>
          <p:spPr>
            <a:xfrm>
              <a:off x="2798936" y="2728689"/>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296" name="object 91">
              <a:extLst>
                <a:ext uri="{FF2B5EF4-FFF2-40B4-BE49-F238E27FC236}">
                  <a16:creationId xmlns="" xmlns:a16="http://schemas.microsoft.com/office/drawing/2014/main" id="{66EABB80-B301-455A-A9BE-E95F9AED98BA}"/>
                </a:ext>
              </a:extLst>
            </p:cNvPr>
            <p:cNvSpPr/>
            <p:nvPr/>
          </p:nvSpPr>
          <p:spPr>
            <a:xfrm>
              <a:off x="3091311" y="2728689"/>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297" name="object 92">
              <a:extLst>
                <a:ext uri="{FF2B5EF4-FFF2-40B4-BE49-F238E27FC236}">
                  <a16:creationId xmlns="" xmlns:a16="http://schemas.microsoft.com/office/drawing/2014/main" id="{E6800CC2-7950-4B4B-A90C-46A3F1712A6E}"/>
                </a:ext>
              </a:extLst>
            </p:cNvPr>
            <p:cNvSpPr/>
            <p:nvPr/>
          </p:nvSpPr>
          <p:spPr>
            <a:xfrm>
              <a:off x="3434800" y="2728689"/>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298" name="object 93">
              <a:extLst>
                <a:ext uri="{FF2B5EF4-FFF2-40B4-BE49-F238E27FC236}">
                  <a16:creationId xmlns="" xmlns:a16="http://schemas.microsoft.com/office/drawing/2014/main" id="{B43F3EA4-7EA4-48BA-95BD-B427DCE920DA}"/>
                </a:ext>
              </a:extLst>
            </p:cNvPr>
            <p:cNvSpPr/>
            <p:nvPr/>
          </p:nvSpPr>
          <p:spPr>
            <a:xfrm>
              <a:off x="3727176" y="2728689"/>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299" name="object 94">
              <a:extLst>
                <a:ext uri="{FF2B5EF4-FFF2-40B4-BE49-F238E27FC236}">
                  <a16:creationId xmlns="" xmlns:a16="http://schemas.microsoft.com/office/drawing/2014/main" id="{0D205024-F689-4B8D-9D79-FAA408C43463}"/>
                </a:ext>
              </a:extLst>
            </p:cNvPr>
            <p:cNvSpPr/>
            <p:nvPr/>
          </p:nvSpPr>
          <p:spPr>
            <a:xfrm>
              <a:off x="4019550" y="2728689"/>
              <a:ext cx="240665" cy="520065"/>
            </a:xfrm>
            <a:custGeom>
              <a:avLst/>
              <a:gdLst/>
              <a:ahLst/>
              <a:cxnLst/>
              <a:rect l="l" t="t" r="r" b="b"/>
              <a:pathLst>
                <a:path w="240665"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300" name="object 95">
              <a:extLst>
                <a:ext uri="{FF2B5EF4-FFF2-40B4-BE49-F238E27FC236}">
                  <a16:creationId xmlns="" xmlns:a16="http://schemas.microsoft.com/office/drawing/2014/main" id="{85CA87D9-A760-4382-ADDD-77CF533FF229}"/>
                </a:ext>
              </a:extLst>
            </p:cNvPr>
            <p:cNvSpPr/>
            <p:nvPr/>
          </p:nvSpPr>
          <p:spPr>
            <a:xfrm>
              <a:off x="4311926" y="2728689"/>
              <a:ext cx="240665" cy="520065"/>
            </a:xfrm>
            <a:custGeom>
              <a:avLst/>
              <a:gdLst/>
              <a:ahLst/>
              <a:cxnLst/>
              <a:rect l="l" t="t" r="r" b="b"/>
              <a:pathLst>
                <a:path w="240665" h="520064">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301" name="object 96">
              <a:extLst>
                <a:ext uri="{FF2B5EF4-FFF2-40B4-BE49-F238E27FC236}">
                  <a16:creationId xmlns="" xmlns:a16="http://schemas.microsoft.com/office/drawing/2014/main" id="{438F5323-2479-4C2C-B321-AF747D9A4D49}"/>
                </a:ext>
              </a:extLst>
            </p:cNvPr>
            <p:cNvSpPr/>
            <p:nvPr/>
          </p:nvSpPr>
          <p:spPr>
            <a:xfrm>
              <a:off x="4604301" y="2728689"/>
              <a:ext cx="240665" cy="520065"/>
            </a:xfrm>
            <a:custGeom>
              <a:avLst/>
              <a:gdLst/>
              <a:ahLst/>
              <a:cxnLst/>
              <a:rect l="l" t="t" r="r" b="b"/>
              <a:pathLst>
                <a:path w="240665" h="520064">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302" name="object 97">
              <a:extLst>
                <a:ext uri="{FF2B5EF4-FFF2-40B4-BE49-F238E27FC236}">
                  <a16:creationId xmlns="" xmlns:a16="http://schemas.microsoft.com/office/drawing/2014/main" id="{2016B50A-F4FB-44D7-9528-5B7B3B5B032F}"/>
                </a:ext>
              </a:extLst>
            </p:cNvPr>
            <p:cNvSpPr/>
            <p:nvPr/>
          </p:nvSpPr>
          <p:spPr>
            <a:xfrm>
              <a:off x="4896676" y="2728689"/>
              <a:ext cx="240665" cy="520065"/>
            </a:xfrm>
            <a:custGeom>
              <a:avLst/>
              <a:gdLst/>
              <a:ahLst/>
              <a:cxnLst/>
              <a:rect l="l" t="t" r="r" b="b"/>
              <a:pathLst>
                <a:path w="240665" h="520064">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303" name="object 98">
              <a:extLst>
                <a:ext uri="{FF2B5EF4-FFF2-40B4-BE49-F238E27FC236}">
                  <a16:creationId xmlns="" xmlns:a16="http://schemas.microsoft.com/office/drawing/2014/main" id="{1A565775-75F1-4641-AE69-D35AD21A7437}"/>
                </a:ext>
              </a:extLst>
            </p:cNvPr>
            <p:cNvSpPr/>
            <p:nvPr/>
          </p:nvSpPr>
          <p:spPr>
            <a:xfrm>
              <a:off x="5189052" y="2728689"/>
              <a:ext cx="240665" cy="520065"/>
            </a:xfrm>
            <a:custGeom>
              <a:avLst/>
              <a:gdLst/>
              <a:ahLst/>
              <a:cxnLst/>
              <a:rect l="l" t="t" r="r" b="b"/>
              <a:pathLst>
                <a:path w="240665" h="520064">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304" name="object 99">
              <a:extLst>
                <a:ext uri="{FF2B5EF4-FFF2-40B4-BE49-F238E27FC236}">
                  <a16:creationId xmlns="" xmlns:a16="http://schemas.microsoft.com/office/drawing/2014/main" id="{1B61091F-5D53-4340-B776-9F688EFED9A0}"/>
                </a:ext>
              </a:extLst>
            </p:cNvPr>
            <p:cNvSpPr/>
            <p:nvPr/>
          </p:nvSpPr>
          <p:spPr>
            <a:xfrm>
              <a:off x="5481427" y="2728689"/>
              <a:ext cx="240665" cy="520065"/>
            </a:xfrm>
            <a:custGeom>
              <a:avLst/>
              <a:gdLst/>
              <a:ahLst/>
              <a:cxnLst/>
              <a:rect l="l" t="t" r="r" b="b"/>
              <a:pathLst>
                <a:path w="240665" h="520064">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305" name="object 100">
              <a:extLst>
                <a:ext uri="{FF2B5EF4-FFF2-40B4-BE49-F238E27FC236}">
                  <a16:creationId xmlns="" xmlns:a16="http://schemas.microsoft.com/office/drawing/2014/main" id="{C4F40A9A-5569-4D83-B661-3F602C533FD7}"/>
                </a:ext>
              </a:extLst>
            </p:cNvPr>
            <p:cNvSpPr/>
            <p:nvPr/>
          </p:nvSpPr>
          <p:spPr>
            <a:xfrm>
              <a:off x="1653904" y="3587668"/>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306" name="object 101">
              <a:extLst>
                <a:ext uri="{FF2B5EF4-FFF2-40B4-BE49-F238E27FC236}">
                  <a16:creationId xmlns="" xmlns:a16="http://schemas.microsoft.com/office/drawing/2014/main" id="{051CA32F-ABFF-4E81-87BA-7B3843F00592}"/>
                </a:ext>
              </a:extLst>
            </p:cNvPr>
            <p:cNvSpPr/>
            <p:nvPr/>
          </p:nvSpPr>
          <p:spPr>
            <a:xfrm>
              <a:off x="1946280" y="3587668"/>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307" name="object 102">
              <a:extLst>
                <a:ext uri="{FF2B5EF4-FFF2-40B4-BE49-F238E27FC236}">
                  <a16:creationId xmlns="" xmlns:a16="http://schemas.microsoft.com/office/drawing/2014/main" id="{88B0C973-EA4C-4DE9-8698-A08BC381D474}"/>
                </a:ext>
              </a:extLst>
            </p:cNvPr>
            <p:cNvSpPr/>
            <p:nvPr/>
          </p:nvSpPr>
          <p:spPr>
            <a:xfrm>
              <a:off x="2238656" y="3587668"/>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308" name="object 103">
              <a:extLst>
                <a:ext uri="{FF2B5EF4-FFF2-40B4-BE49-F238E27FC236}">
                  <a16:creationId xmlns="" xmlns:a16="http://schemas.microsoft.com/office/drawing/2014/main" id="{5B6BD700-DE23-48BF-9D1F-4273F11BBF31}"/>
                </a:ext>
              </a:extLst>
            </p:cNvPr>
            <p:cNvSpPr/>
            <p:nvPr/>
          </p:nvSpPr>
          <p:spPr>
            <a:xfrm>
              <a:off x="2531031" y="3587668"/>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309" name="object 104">
              <a:extLst>
                <a:ext uri="{FF2B5EF4-FFF2-40B4-BE49-F238E27FC236}">
                  <a16:creationId xmlns="" xmlns:a16="http://schemas.microsoft.com/office/drawing/2014/main" id="{E9E387CD-7CFB-4D5B-A5B9-524EE025B967}"/>
                </a:ext>
              </a:extLst>
            </p:cNvPr>
            <p:cNvSpPr/>
            <p:nvPr/>
          </p:nvSpPr>
          <p:spPr>
            <a:xfrm>
              <a:off x="2823405" y="3587668"/>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310" name="object 105">
              <a:extLst>
                <a:ext uri="{FF2B5EF4-FFF2-40B4-BE49-F238E27FC236}">
                  <a16:creationId xmlns="" xmlns:a16="http://schemas.microsoft.com/office/drawing/2014/main" id="{94BC9B4C-533B-4840-A83D-3F7F80BB290D}"/>
                </a:ext>
              </a:extLst>
            </p:cNvPr>
            <p:cNvSpPr/>
            <p:nvPr/>
          </p:nvSpPr>
          <p:spPr>
            <a:xfrm>
              <a:off x="3115781" y="3587668"/>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311" name="object 106">
              <a:extLst>
                <a:ext uri="{FF2B5EF4-FFF2-40B4-BE49-F238E27FC236}">
                  <a16:creationId xmlns="" xmlns:a16="http://schemas.microsoft.com/office/drawing/2014/main" id="{FA0F781C-C624-44A7-9133-0BB39E935232}"/>
                </a:ext>
              </a:extLst>
            </p:cNvPr>
            <p:cNvSpPr/>
            <p:nvPr/>
          </p:nvSpPr>
          <p:spPr>
            <a:xfrm>
              <a:off x="3408093" y="3569029"/>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312" name="object 107">
              <a:extLst>
                <a:ext uri="{FF2B5EF4-FFF2-40B4-BE49-F238E27FC236}">
                  <a16:creationId xmlns="" xmlns:a16="http://schemas.microsoft.com/office/drawing/2014/main" id="{4EE5525D-255B-4AF2-A4B7-48BB1F423328}"/>
                </a:ext>
              </a:extLst>
            </p:cNvPr>
            <p:cNvSpPr/>
            <p:nvPr/>
          </p:nvSpPr>
          <p:spPr>
            <a:xfrm>
              <a:off x="3700467" y="3569029"/>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313" name="object 108">
              <a:extLst>
                <a:ext uri="{FF2B5EF4-FFF2-40B4-BE49-F238E27FC236}">
                  <a16:creationId xmlns="" xmlns:a16="http://schemas.microsoft.com/office/drawing/2014/main" id="{05B3F2F7-DE59-4EAC-A707-F290C1EC89DD}"/>
                </a:ext>
              </a:extLst>
            </p:cNvPr>
            <p:cNvSpPr/>
            <p:nvPr/>
          </p:nvSpPr>
          <p:spPr>
            <a:xfrm>
              <a:off x="3992842" y="3569029"/>
              <a:ext cx="240665" cy="520065"/>
            </a:xfrm>
            <a:custGeom>
              <a:avLst/>
              <a:gdLst/>
              <a:ahLst/>
              <a:cxnLst/>
              <a:rect l="l" t="t" r="r" b="b"/>
              <a:pathLst>
                <a:path w="240665"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314" name="object 109">
              <a:extLst>
                <a:ext uri="{FF2B5EF4-FFF2-40B4-BE49-F238E27FC236}">
                  <a16:creationId xmlns="" xmlns:a16="http://schemas.microsoft.com/office/drawing/2014/main" id="{875C4B26-7AAC-47D1-8DD3-50E18F6ED883}"/>
                </a:ext>
              </a:extLst>
            </p:cNvPr>
            <p:cNvSpPr/>
            <p:nvPr/>
          </p:nvSpPr>
          <p:spPr>
            <a:xfrm>
              <a:off x="4285218" y="3569029"/>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315" name="object 110">
              <a:extLst>
                <a:ext uri="{FF2B5EF4-FFF2-40B4-BE49-F238E27FC236}">
                  <a16:creationId xmlns="" xmlns:a16="http://schemas.microsoft.com/office/drawing/2014/main" id="{1B75C378-FEA4-4BAC-8E60-69287D9D2B8B}"/>
                </a:ext>
              </a:extLst>
            </p:cNvPr>
            <p:cNvSpPr/>
            <p:nvPr/>
          </p:nvSpPr>
          <p:spPr>
            <a:xfrm>
              <a:off x="4577594" y="3569029"/>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316" name="object 111">
              <a:extLst>
                <a:ext uri="{FF2B5EF4-FFF2-40B4-BE49-F238E27FC236}">
                  <a16:creationId xmlns="" xmlns:a16="http://schemas.microsoft.com/office/drawing/2014/main" id="{2233DBE1-62CA-4319-8ADF-F6C5F4F165BF}"/>
                </a:ext>
              </a:extLst>
            </p:cNvPr>
            <p:cNvSpPr/>
            <p:nvPr/>
          </p:nvSpPr>
          <p:spPr>
            <a:xfrm>
              <a:off x="4869968" y="3569029"/>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317" name="object 112">
              <a:extLst>
                <a:ext uri="{FF2B5EF4-FFF2-40B4-BE49-F238E27FC236}">
                  <a16:creationId xmlns="" xmlns:a16="http://schemas.microsoft.com/office/drawing/2014/main" id="{A581D9B1-9EE1-4392-B891-61180E214904}"/>
                </a:ext>
              </a:extLst>
            </p:cNvPr>
            <p:cNvSpPr/>
            <p:nvPr/>
          </p:nvSpPr>
          <p:spPr>
            <a:xfrm>
              <a:off x="5162344" y="3569029"/>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318" name="object 113">
              <a:extLst>
                <a:ext uri="{FF2B5EF4-FFF2-40B4-BE49-F238E27FC236}">
                  <a16:creationId xmlns="" xmlns:a16="http://schemas.microsoft.com/office/drawing/2014/main" id="{D8B82E50-9BF1-48F3-B2C0-090616753E0F}"/>
                </a:ext>
              </a:extLst>
            </p:cNvPr>
            <p:cNvSpPr/>
            <p:nvPr/>
          </p:nvSpPr>
          <p:spPr>
            <a:xfrm>
              <a:off x="5454719" y="3569029"/>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sp>
          <p:nvSpPr>
            <p:cNvPr id="319" name="object 114">
              <a:extLst>
                <a:ext uri="{FF2B5EF4-FFF2-40B4-BE49-F238E27FC236}">
                  <a16:creationId xmlns="" xmlns:a16="http://schemas.microsoft.com/office/drawing/2014/main" id="{8CA842E7-39F6-4DD1-870E-CF67A25BC925}"/>
                </a:ext>
              </a:extLst>
            </p:cNvPr>
            <p:cNvSpPr/>
            <p:nvPr/>
          </p:nvSpPr>
          <p:spPr>
            <a:xfrm>
              <a:off x="5747094" y="3569029"/>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a:p>
          </p:txBody>
        </p:sp>
        <p:pic>
          <p:nvPicPr>
            <p:cNvPr id="320" name="Picture 2">
              <a:extLst>
                <a:ext uri="{FF2B5EF4-FFF2-40B4-BE49-F238E27FC236}">
                  <a16:creationId xmlns="" xmlns:a16="http://schemas.microsoft.com/office/drawing/2014/main" id="{6740CC0F-D264-4A05-802B-15CE2C341F3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9318" y="5969552"/>
              <a:ext cx="803772" cy="64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1" name="object 79">
              <a:extLst>
                <a:ext uri="{FF2B5EF4-FFF2-40B4-BE49-F238E27FC236}">
                  <a16:creationId xmlns="" xmlns:a16="http://schemas.microsoft.com/office/drawing/2014/main" id="{6DC0840A-6DFA-455B-B3CB-F9D01DF0A1D4}"/>
                </a:ext>
              </a:extLst>
            </p:cNvPr>
            <p:cNvSpPr/>
            <p:nvPr/>
          </p:nvSpPr>
          <p:spPr>
            <a:xfrm>
              <a:off x="1648953" y="6016886"/>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322" name="object 80">
              <a:extLst>
                <a:ext uri="{FF2B5EF4-FFF2-40B4-BE49-F238E27FC236}">
                  <a16:creationId xmlns="" xmlns:a16="http://schemas.microsoft.com/office/drawing/2014/main" id="{4CC57832-16CE-4B9E-AC9D-71B8ADDBA77C}"/>
                </a:ext>
              </a:extLst>
            </p:cNvPr>
            <p:cNvSpPr/>
            <p:nvPr/>
          </p:nvSpPr>
          <p:spPr>
            <a:xfrm>
              <a:off x="1941329" y="6016886"/>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sp>
          <p:nvSpPr>
            <p:cNvPr id="323" name="object 81">
              <a:extLst>
                <a:ext uri="{FF2B5EF4-FFF2-40B4-BE49-F238E27FC236}">
                  <a16:creationId xmlns="" xmlns:a16="http://schemas.microsoft.com/office/drawing/2014/main" id="{B77857D0-381C-4D2D-8D60-307459814DDC}"/>
                </a:ext>
              </a:extLst>
            </p:cNvPr>
            <p:cNvSpPr/>
            <p:nvPr/>
          </p:nvSpPr>
          <p:spPr>
            <a:xfrm>
              <a:off x="2233703" y="6016886"/>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388085" y="869011"/>
            <a:ext cx="4093342" cy="323165"/>
          </a:xfrm>
          <a:prstGeom prst="rect">
            <a:avLst/>
          </a:prstGeom>
        </p:spPr>
        <p:txBody>
          <a:bodyPr vert="horz" wrap="square" lIns="0" tIns="0" rIns="0" bIns="0" rtlCol="0">
            <a:spAutoFit/>
          </a:bodyPr>
          <a:lstStyle/>
          <a:p>
            <a:pPr marL="33655">
              <a:lnSpc>
                <a:spcPct val="100000"/>
              </a:lnSpc>
            </a:pPr>
            <a:r>
              <a:rPr lang="nl-BE" sz="2100" spc="5" dirty="0"/>
              <a:t>De e</a:t>
            </a:r>
            <a:r>
              <a:rPr sz="2100" spc="5" dirty="0"/>
              <a:t>nergietransitie</a:t>
            </a:r>
            <a:r>
              <a:rPr lang="nl-BE" sz="2100" spc="5" dirty="0"/>
              <a:t>, wat is dat?</a:t>
            </a:r>
            <a:endParaRPr sz="2100" dirty="0"/>
          </a:p>
        </p:txBody>
      </p:sp>
      <p:sp>
        <p:nvSpPr>
          <p:cNvPr id="5" name="object 5"/>
          <p:cNvSpPr/>
          <p:nvPr/>
        </p:nvSpPr>
        <p:spPr>
          <a:xfrm>
            <a:off x="805988" y="755098"/>
            <a:ext cx="4916104" cy="535915"/>
          </a:xfrm>
          <a:custGeom>
            <a:avLst/>
            <a:gdLst/>
            <a:ahLst/>
            <a:cxnLst/>
            <a:rect l="l" t="t" r="r" b="b"/>
            <a:pathLst>
              <a:path w="4055110" h="701040">
                <a:moveTo>
                  <a:pt x="123634" y="0"/>
                </a:moveTo>
                <a:lnTo>
                  <a:pt x="123634" y="123634"/>
                </a:lnTo>
                <a:lnTo>
                  <a:pt x="0" y="123634"/>
                </a:lnTo>
                <a:lnTo>
                  <a:pt x="0" y="577367"/>
                </a:lnTo>
                <a:lnTo>
                  <a:pt x="123634" y="577367"/>
                </a:lnTo>
                <a:lnTo>
                  <a:pt x="123634" y="701001"/>
                </a:lnTo>
                <a:lnTo>
                  <a:pt x="3931488" y="701001"/>
                </a:lnTo>
                <a:lnTo>
                  <a:pt x="3931488" y="577367"/>
                </a:lnTo>
                <a:lnTo>
                  <a:pt x="4055122" y="577367"/>
                </a:lnTo>
                <a:lnTo>
                  <a:pt x="4055122" y="123634"/>
                </a:lnTo>
                <a:lnTo>
                  <a:pt x="3931488" y="123634"/>
                </a:lnTo>
                <a:lnTo>
                  <a:pt x="3931488" y="0"/>
                </a:lnTo>
                <a:lnTo>
                  <a:pt x="123634" y="0"/>
                </a:lnTo>
                <a:close/>
              </a:path>
            </a:pathLst>
          </a:custGeom>
          <a:ln w="69786">
            <a:solidFill>
              <a:srgbClr val="E6E3E4"/>
            </a:solidFill>
          </a:ln>
        </p:spPr>
        <p:txBody>
          <a:bodyPr wrap="square" lIns="0" tIns="0" rIns="0" bIns="0" rtlCol="0"/>
          <a:lstStyle/>
          <a:p>
            <a:endParaRPr/>
          </a:p>
        </p:txBody>
      </p:sp>
      <p:sp>
        <p:nvSpPr>
          <p:cNvPr id="6" name="object 6"/>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7" name="object 7"/>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8" name="object 8"/>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9" name="object 9"/>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10" name="object 10"/>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11" name="object 11"/>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12" name="object 12"/>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3" name="object 13"/>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4" name="object 14"/>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5" name="object 15"/>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6" name="object 16"/>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7" name="object 17"/>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8" name="object 18"/>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9" name="object 19"/>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20" name="object 20"/>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21" name="object 21"/>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22" name="object 22"/>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145" name="Ovaal 144"/>
          <p:cNvSpPr/>
          <p:nvPr/>
        </p:nvSpPr>
        <p:spPr>
          <a:xfrm flipH="1">
            <a:off x="7556498" y="1575750"/>
            <a:ext cx="1219202" cy="114086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400" b="1" spc="10" dirty="0">
                <a:solidFill>
                  <a:schemeClr val="bg1"/>
                </a:solidFill>
                <a:latin typeface="Helvetica"/>
                <a:cs typeface="Helvetica"/>
              </a:rPr>
              <a:t>Grijze energie</a:t>
            </a:r>
            <a:endParaRPr lang="nl-NL" sz="1400" dirty="0">
              <a:solidFill>
                <a:schemeClr val="bg1"/>
              </a:solidFill>
              <a:latin typeface="Helvetica"/>
              <a:cs typeface="Helvetica"/>
            </a:endParaRPr>
          </a:p>
        </p:txBody>
      </p:sp>
      <p:sp>
        <p:nvSpPr>
          <p:cNvPr id="146" name="Ovaal 145"/>
          <p:cNvSpPr/>
          <p:nvPr/>
        </p:nvSpPr>
        <p:spPr>
          <a:xfrm flipH="1">
            <a:off x="6439372" y="3091614"/>
            <a:ext cx="3414904" cy="350921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600" b="1" spc="10" dirty="0">
                <a:solidFill>
                  <a:schemeClr val="bg1"/>
                </a:solidFill>
                <a:latin typeface="Helvetica"/>
                <a:cs typeface="Helvetica"/>
              </a:rPr>
              <a:t>Hernieuwbare</a:t>
            </a:r>
            <a:r>
              <a:rPr lang="nl-NL" sz="1600" b="1" spc="-40" dirty="0">
                <a:solidFill>
                  <a:schemeClr val="bg1"/>
                </a:solidFill>
                <a:latin typeface="Helvetica"/>
                <a:cs typeface="Helvetica"/>
              </a:rPr>
              <a:t> </a:t>
            </a:r>
            <a:r>
              <a:rPr lang="nl-NL" sz="1600" b="1" spc="10" dirty="0">
                <a:solidFill>
                  <a:schemeClr val="bg1"/>
                </a:solidFill>
                <a:latin typeface="Helvetica"/>
                <a:cs typeface="Helvetica"/>
              </a:rPr>
              <a:t>bronnen</a:t>
            </a:r>
          </a:p>
          <a:p>
            <a:pPr algn="ctr"/>
            <a:endParaRPr lang="nl-NL" sz="1600" b="1" spc="10" dirty="0">
              <a:solidFill>
                <a:schemeClr val="bg1"/>
              </a:solidFill>
              <a:latin typeface="Helvetica"/>
              <a:cs typeface="Helvetica"/>
            </a:endParaRPr>
          </a:p>
          <a:p>
            <a:pPr algn="ctr"/>
            <a:r>
              <a:rPr lang="nl-NL" sz="1600" b="1" spc="10" dirty="0">
                <a:solidFill>
                  <a:schemeClr val="bg1"/>
                </a:solidFill>
                <a:latin typeface="Helvetica"/>
                <a:cs typeface="Helvetica"/>
              </a:rPr>
              <a:t>Groene energie</a:t>
            </a:r>
            <a:endParaRPr lang="nl-NL" sz="1600" dirty="0">
              <a:solidFill>
                <a:schemeClr val="bg1"/>
              </a:solidFill>
              <a:latin typeface="Helvetica"/>
              <a:cs typeface="Helvetica"/>
            </a:endParaRPr>
          </a:p>
        </p:txBody>
      </p:sp>
      <p:pic>
        <p:nvPicPr>
          <p:cNvPr id="103" name="Picture 2">
            <a:extLst>
              <a:ext uri="{FF2B5EF4-FFF2-40B4-BE49-F238E27FC236}">
                <a16:creationId xmlns="" xmlns:a16="http://schemas.microsoft.com/office/drawing/2014/main" id="{06B22596-2E31-4C6C-8F39-424CB1D457F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62962" y="7057410"/>
            <a:ext cx="332606" cy="266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4" name="ZoneTexte 103">
            <a:extLst>
              <a:ext uri="{FF2B5EF4-FFF2-40B4-BE49-F238E27FC236}">
                <a16:creationId xmlns="" xmlns:a16="http://schemas.microsoft.com/office/drawing/2014/main" id="{3D1EBDE4-49B0-4129-AFF6-AA383CC1E237}"/>
              </a:ext>
            </a:extLst>
          </p:cNvPr>
          <p:cNvSpPr txBox="1"/>
          <p:nvPr/>
        </p:nvSpPr>
        <p:spPr>
          <a:xfrm>
            <a:off x="1300483" y="7089137"/>
            <a:ext cx="9304017" cy="338554"/>
          </a:xfrm>
          <a:prstGeom prst="rect">
            <a:avLst/>
          </a:prstGeom>
          <a:noFill/>
        </p:spPr>
        <p:txBody>
          <a:bodyPr wrap="square" rtlCol="0">
            <a:spAutoFit/>
          </a:bodyPr>
          <a:lstStyle/>
          <a:p>
            <a:r>
              <a:rPr lang="fr-BE" sz="1600" dirty="0" err="1">
                <a:latin typeface="Arial" panose="020B0604020202020204" pitchFamily="34" charset="0"/>
                <a:cs typeface="Arial" panose="020B0604020202020204" pitchFamily="34" charset="0"/>
              </a:rPr>
              <a:t>Aardgas</a:t>
            </a:r>
            <a:r>
              <a:rPr lang="fr-BE" sz="1600" dirty="0">
                <a:latin typeface="Arial" panose="020B0604020202020204" pitchFamily="34" charset="0"/>
                <a:cs typeface="Arial" panose="020B0604020202020204" pitchFamily="34" charset="0"/>
              </a:rPr>
              <a:t>          </a:t>
            </a:r>
            <a:r>
              <a:rPr lang="fr-BE" sz="1600" dirty="0" err="1">
                <a:latin typeface="Arial" panose="020B0604020202020204" pitchFamily="34" charset="0"/>
                <a:cs typeface="Arial" panose="020B0604020202020204" pitchFamily="34" charset="0"/>
              </a:rPr>
              <a:t>Biomassa</a:t>
            </a:r>
            <a:r>
              <a:rPr lang="fr-BE" sz="1600" dirty="0">
                <a:latin typeface="Arial" panose="020B0604020202020204" pitchFamily="34" charset="0"/>
                <a:cs typeface="Arial" panose="020B0604020202020204" pitchFamily="34" charset="0"/>
              </a:rPr>
              <a:t>        </a:t>
            </a:r>
            <a:r>
              <a:rPr lang="fr-BE" sz="1600" dirty="0" err="1">
                <a:latin typeface="Arial" panose="020B0604020202020204" pitchFamily="34" charset="0"/>
                <a:cs typeface="Arial" panose="020B0604020202020204" pitchFamily="34" charset="0"/>
              </a:rPr>
              <a:t>Ondergrondese</a:t>
            </a:r>
            <a:r>
              <a:rPr lang="fr-BE" sz="1600" dirty="0">
                <a:latin typeface="Arial" panose="020B0604020202020204" pitchFamily="34" charset="0"/>
                <a:cs typeface="Arial" panose="020B0604020202020204" pitchFamily="34" charset="0"/>
              </a:rPr>
              <a:t> </a:t>
            </a:r>
            <a:r>
              <a:rPr lang="fr-BE" sz="1600" dirty="0" err="1">
                <a:latin typeface="Arial" panose="020B0604020202020204" pitchFamily="34" charset="0"/>
                <a:cs typeface="Arial" panose="020B0604020202020204" pitchFamily="34" charset="0"/>
              </a:rPr>
              <a:t>warmte</a:t>
            </a:r>
            <a:r>
              <a:rPr lang="fr-BE" sz="1600" dirty="0">
                <a:latin typeface="Arial" panose="020B0604020202020204" pitchFamily="34" charset="0"/>
                <a:cs typeface="Arial" panose="020B0604020202020204" pitchFamily="34" charset="0"/>
              </a:rPr>
              <a:t>         </a:t>
            </a:r>
            <a:r>
              <a:rPr lang="fr-BE" sz="1600" dirty="0" err="1">
                <a:latin typeface="Arial" panose="020B0604020202020204" pitchFamily="34" charset="0"/>
                <a:cs typeface="Arial" panose="020B0604020202020204" pitchFamily="34" charset="0"/>
              </a:rPr>
              <a:t>Waterkracht</a:t>
            </a:r>
            <a:r>
              <a:rPr lang="fr-BE" sz="1600" dirty="0">
                <a:latin typeface="Arial" panose="020B0604020202020204" pitchFamily="34" charset="0"/>
                <a:cs typeface="Arial" panose="020B0604020202020204" pitchFamily="34" charset="0"/>
              </a:rPr>
              <a:t>        </a:t>
            </a:r>
            <a:r>
              <a:rPr lang="fr-BE" sz="1600" dirty="0" err="1">
                <a:latin typeface="Arial" panose="020B0604020202020204" pitchFamily="34" charset="0"/>
                <a:cs typeface="Arial" panose="020B0604020202020204" pitchFamily="34" charset="0"/>
              </a:rPr>
              <a:t>Windkracht</a:t>
            </a:r>
            <a:r>
              <a:rPr lang="fr-BE" sz="1600" dirty="0">
                <a:latin typeface="Arial" panose="020B0604020202020204" pitchFamily="34" charset="0"/>
                <a:cs typeface="Arial" panose="020B0604020202020204" pitchFamily="34" charset="0"/>
              </a:rPr>
              <a:t>         De </a:t>
            </a:r>
            <a:r>
              <a:rPr lang="fr-BE" sz="1600" dirty="0" err="1">
                <a:latin typeface="Arial" panose="020B0604020202020204" pitchFamily="34" charset="0"/>
                <a:cs typeface="Arial" panose="020B0604020202020204" pitchFamily="34" charset="0"/>
              </a:rPr>
              <a:t>zon</a:t>
            </a:r>
            <a:endParaRPr lang="fr-BE" sz="1600" dirty="0">
              <a:latin typeface="Arial" panose="020B0604020202020204" pitchFamily="34" charset="0"/>
              <a:cs typeface="Arial" panose="020B0604020202020204" pitchFamily="34" charset="0"/>
            </a:endParaRPr>
          </a:p>
        </p:txBody>
      </p:sp>
      <p:grpSp>
        <p:nvGrpSpPr>
          <p:cNvPr id="105" name="Groupe 104">
            <a:extLst>
              <a:ext uri="{FF2B5EF4-FFF2-40B4-BE49-F238E27FC236}">
                <a16:creationId xmlns="" xmlns:a16="http://schemas.microsoft.com/office/drawing/2014/main" id="{25182DF7-081E-49D2-8822-365A27D01D40}"/>
              </a:ext>
            </a:extLst>
          </p:cNvPr>
          <p:cNvGrpSpPr/>
          <p:nvPr/>
        </p:nvGrpSpPr>
        <p:grpSpPr>
          <a:xfrm>
            <a:off x="1111806" y="6972592"/>
            <a:ext cx="202952" cy="415590"/>
            <a:chOff x="822141" y="2654217"/>
            <a:chExt cx="279400" cy="572135"/>
          </a:xfrm>
        </p:grpSpPr>
        <p:sp>
          <p:nvSpPr>
            <p:cNvPr id="106" name="object 16">
              <a:extLst>
                <a:ext uri="{FF2B5EF4-FFF2-40B4-BE49-F238E27FC236}">
                  <a16:creationId xmlns="" xmlns:a16="http://schemas.microsoft.com/office/drawing/2014/main" id="{2141DD26-E14A-4043-9515-BC413D44FD2C}"/>
                </a:ext>
              </a:extLst>
            </p:cNvPr>
            <p:cNvSpPr/>
            <p:nvPr/>
          </p:nvSpPr>
          <p:spPr>
            <a:xfrm>
              <a:off x="822141" y="2654217"/>
              <a:ext cx="279400" cy="572135"/>
            </a:xfrm>
            <a:custGeom>
              <a:avLst/>
              <a:gdLst/>
              <a:ahLst/>
              <a:cxnLst/>
              <a:rect l="l" t="t" r="r" b="b"/>
              <a:pathLst>
                <a:path w="279400" h="572135">
                  <a:moveTo>
                    <a:pt x="139407" y="0"/>
                  </a:moveTo>
                  <a:lnTo>
                    <a:pt x="117625" y="46217"/>
                  </a:lnTo>
                  <a:lnTo>
                    <a:pt x="95298" y="95739"/>
                  </a:lnTo>
                  <a:lnTo>
                    <a:pt x="69703" y="155535"/>
                  </a:lnTo>
                  <a:lnTo>
                    <a:pt x="44109" y="220105"/>
                  </a:lnTo>
                  <a:lnTo>
                    <a:pt x="21782" y="283947"/>
                  </a:lnTo>
                  <a:lnTo>
                    <a:pt x="5990" y="341563"/>
                  </a:lnTo>
                  <a:lnTo>
                    <a:pt x="0" y="387451"/>
                  </a:lnTo>
                  <a:lnTo>
                    <a:pt x="4980" y="436472"/>
                  </a:lnTo>
                  <a:lnTo>
                    <a:pt x="19034" y="480522"/>
                  </a:lnTo>
                  <a:lnTo>
                    <a:pt x="40833" y="517844"/>
                  </a:lnTo>
                  <a:lnTo>
                    <a:pt x="69048" y="546678"/>
                  </a:lnTo>
                  <a:lnTo>
                    <a:pt x="102349" y="565268"/>
                  </a:lnTo>
                  <a:lnTo>
                    <a:pt x="139407" y="571855"/>
                  </a:lnTo>
                  <a:lnTo>
                    <a:pt x="176466" y="565268"/>
                  </a:lnTo>
                  <a:lnTo>
                    <a:pt x="209767" y="546678"/>
                  </a:lnTo>
                  <a:lnTo>
                    <a:pt x="237982" y="517844"/>
                  </a:lnTo>
                  <a:lnTo>
                    <a:pt x="259781" y="480522"/>
                  </a:lnTo>
                  <a:lnTo>
                    <a:pt x="273835" y="436472"/>
                  </a:lnTo>
                  <a:lnTo>
                    <a:pt x="278815" y="387451"/>
                  </a:lnTo>
                  <a:lnTo>
                    <a:pt x="278543" y="353278"/>
                  </a:lnTo>
                  <a:lnTo>
                    <a:pt x="271464" y="295412"/>
                  </a:lnTo>
                  <a:lnTo>
                    <a:pt x="244780" y="221251"/>
                  </a:lnTo>
                  <a:lnTo>
                    <a:pt x="220003" y="166709"/>
                  </a:lnTo>
                  <a:lnTo>
                    <a:pt x="185423" y="94472"/>
                  </a:lnTo>
                  <a:lnTo>
                    <a:pt x="139407" y="0"/>
                  </a:lnTo>
                  <a:close/>
                </a:path>
              </a:pathLst>
            </a:custGeom>
            <a:solidFill>
              <a:srgbClr val="3C4B9B"/>
            </a:solidFill>
          </p:spPr>
          <p:txBody>
            <a:bodyPr wrap="square" lIns="0" tIns="0" rIns="0" bIns="0" rtlCol="0"/>
            <a:lstStyle/>
            <a:p>
              <a:endParaRPr/>
            </a:p>
          </p:txBody>
        </p:sp>
        <p:sp>
          <p:nvSpPr>
            <p:cNvPr id="107" name="object 17">
              <a:extLst>
                <a:ext uri="{FF2B5EF4-FFF2-40B4-BE49-F238E27FC236}">
                  <a16:creationId xmlns="" xmlns:a16="http://schemas.microsoft.com/office/drawing/2014/main" id="{5F45D31A-0D63-4600-A48B-C12782ACD81B}"/>
                </a:ext>
              </a:extLst>
            </p:cNvPr>
            <p:cNvSpPr/>
            <p:nvPr/>
          </p:nvSpPr>
          <p:spPr>
            <a:xfrm>
              <a:off x="900181" y="2957095"/>
              <a:ext cx="123189" cy="252095"/>
            </a:xfrm>
            <a:custGeom>
              <a:avLst/>
              <a:gdLst/>
              <a:ahLst/>
              <a:cxnLst/>
              <a:rect l="l" t="t" r="r" b="b"/>
              <a:pathLst>
                <a:path w="123189" h="252095">
                  <a:moveTo>
                    <a:pt x="61366" y="0"/>
                  </a:moveTo>
                  <a:lnTo>
                    <a:pt x="51777" y="20343"/>
                  </a:lnTo>
                  <a:lnTo>
                    <a:pt x="30683" y="68462"/>
                  </a:lnTo>
                  <a:lnTo>
                    <a:pt x="9588" y="124987"/>
                  </a:lnTo>
                  <a:lnTo>
                    <a:pt x="0" y="170548"/>
                  </a:lnTo>
                  <a:lnTo>
                    <a:pt x="4823" y="202143"/>
                  </a:lnTo>
                  <a:lnTo>
                    <a:pt x="17976" y="227942"/>
                  </a:lnTo>
                  <a:lnTo>
                    <a:pt x="37483" y="245336"/>
                  </a:lnTo>
                  <a:lnTo>
                    <a:pt x="61366" y="251713"/>
                  </a:lnTo>
                  <a:lnTo>
                    <a:pt x="85254" y="245336"/>
                  </a:lnTo>
                  <a:lnTo>
                    <a:pt x="104760" y="227942"/>
                  </a:lnTo>
                  <a:lnTo>
                    <a:pt x="117910" y="202143"/>
                  </a:lnTo>
                  <a:lnTo>
                    <a:pt x="122732" y="170548"/>
                  </a:lnTo>
                  <a:lnTo>
                    <a:pt x="121773" y="142666"/>
                  </a:lnTo>
                  <a:lnTo>
                    <a:pt x="115061" y="115606"/>
                  </a:lnTo>
                  <a:lnTo>
                    <a:pt x="96843" y="73380"/>
                  </a:lnTo>
                  <a:lnTo>
                    <a:pt x="61366" y="0"/>
                  </a:lnTo>
                  <a:close/>
                </a:path>
              </a:pathLst>
            </a:custGeom>
            <a:solidFill>
              <a:srgbClr val="EEEFEF"/>
            </a:solidFill>
          </p:spPr>
          <p:txBody>
            <a:bodyPr wrap="square" lIns="0" tIns="0" rIns="0" bIns="0" rtlCol="0"/>
            <a:lstStyle/>
            <a:p>
              <a:endParaRPr/>
            </a:p>
          </p:txBody>
        </p:sp>
      </p:grpSp>
      <p:grpSp>
        <p:nvGrpSpPr>
          <p:cNvPr id="108" name="Groupe 107">
            <a:extLst>
              <a:ext uri="{FF2B5EF4-FFF2-40B4-BE49-F238E27FC236}">
                <a16:creationId xmlns="" xmlns:a16="http://schemas.microsoft.com/office/drawing/2014/main" id="{270B2C87-6188-490B-84F8-04D3B926AA5D}"/>
              </a:ext>
            </a:extLst>
          </p:cNvPr>
          <p:cNvGrpSpPr/>
          <p:nvPr/>
        </p:nvGrpSpPr>
        <p:grpSpPr>
          <a:xfrm>
            <a:off x="6347828" y="6999869"/>
            <a:ext cx="311165" cy="313335"/>
            <a:chOff x="718546" y="4372282"/>
            <a:chExt cx="459967" cy="463176"/>
          </a:xfrm>
        </p:grpSpPr>
        <p:sp>
          <p:nvSpPr>
            <p:cNvPr id="109" name="object 48">
              <a:extLst>
                <a:ext uri="{FF2B5EF4-FFF2-40B4-BE49-F238E27FC236}">
                  <a16:creationId xmlns="" xmlns:a16="http://schemas.microsoft.com/office/drawing/2014/main" id="{1439D814-99C9-44DE-84E6-4F50943F44CB}"/>
                </a:ext>
              </a:extLst>
            </p:cNvPr>
            <p:cNvSpPr/>
            <p:nvPr/>
          </p:nvSpPr>
          <p:spPr>
            <a:xfrm>
              <a:off x="823645" y="4372282"/>
              <a:ext cx="283210" cy="444500"/>
            </a:xfrm>
            <a:custGeom>
              <a:avLst/>
              <a:gdLst/>
              <a:ahLst/>
              <a:cxnLst/>
              <a:rect l="l" t="t" r="r" b="b"/>
              <a:pathLst>
                <a:path w="283210" h="444500">
                  <a:moveTo>
                    <a:pt x="141427" y="0"/>
                  </a:moveTo>
                  <a:lnTo>
                    <a:pt x="113389" y="45822"/>
                  </a:lnTo>
                  <a:lnTo>
                    <a:pt x="85763" y="93535"/>
                  </a:lnTo>
                  <a:lnTo>
                    <a:pt x="55663" y="149279"/>
                  </a:lnTo>
                  <a:lnTo>
                    <a:pt x="28038" y="206677"/>
                  </a:lnTo>
                  <a:lnTo>
                    <a:pt x="7834" y="259352"/>
                  </a:lnTo>
                  <a:lnTo>
                    <a:pt x="0" y="300926"/>
                  </a:lnTo>
                  <a:lnTo>
                    <a:pt x="7210" y="346193"/>
                  </a:lnTo>
                  <a:lnTo>
                    <a:pt x="27288" y="385508"/>
                  </a:lnTo>
                  <a:lnTo>
                    <a:pt x="57903" y="416511"/>
                  </a:lnTo>
                  <a:lnTo>
                    <a:pt x="96726" y="436842"/>
                  </a:lnTo>
                  <a:lnTo>
                    <a:pt x="141427" y="444144"/>
                  </a:lnTo>
                  <a:lnTo>
                    <a:pt x="186121" y="436842"/>
                  </a:lnTo>
                  <a:lnTo>
                    <a:pt x="224940" y="416511"/>
                  </a:lnTo>
                  <a:lnTo>
                    <a:pt x="255554" y="385508"/>
                  </a:lnTo>
                  <a:lnTo>
                    <a:pt x="275631" y="346193"/>
                  </a:lnTo>
                  <a:lnTo>
                    <a:pt x="282841" y="300926"/>
                  </a:lnTo>
                  <a:lnTo>
                    <a:pt x="282429" y="270993"/>
                  </a:lnTo>
                  <a:lnTo>
                    <a:pt x="271709" y="219127"/>
                  </a:lnTo>
                  <a:lnTo>
                    <a:pt x="231305" y="142833"/>
                  </a:lnTo>
                  <a:lnTo>
                    <a:pt x="193787" y="82366"/>
                  </a:lnTo>
                  <a:lnTo>
                    <a:pt x="141427" y="0"/>
                  </a:lnTo>
                  <a:close/>
                </a:path>
              </a:pathLst>
            </a:custGeom>
            <a:solidFill>
              <a:srgbClr val="00A8D3"/>
            </a:solidFill>
          </p:spPr>
          <p:txBody>
            <a:bodyPr wrap="square" lIns="0" tIns="0" rIns="0" bIns="0" rtlCol="0"/>
            <a:lstStyle/>
            <a:p>
              <a:endParaRPr/>
            </a:p>
          </p:txBody>
        </p:sp>
        <p:sp>
          <p:nvSpPr>
            <p:cNvPr id="110" name="object 49">
              <a:extLst>
                <a:ext uri="{FF2B5EF4-FFF2-40B4-BE49-F238E27FC236}">
                  <a16:creationId xmlns="" xmlns:a16="http://schemas.microsoft.com/office/drawing/2014/main" id="{0855B2D5-5359-4FB2-A0D9-E7A6F8A2AACA}"/>
                </a:ext>
              </a:extLst>
            </p:cNvPr>
            <p:cNvSpPr/>
            <p:nvPr/>
          </p:nvSpPr>
          <p:spPr>
            <a:xfrm>
              <a:off x="994187" y="4815773"/>
              <a:ext cx="19685" cy="19685"/>
            </a:xfrm>
            <a:custGeom>
              <a:avLst/>
              <a:gdLst/>
              <a:ahLst/>
              <a:cxnLst/>
              <a:rect l="l" t="t" r="r" b="b"/>
              <a:pathLst>
                <a:path w="19685" h="19685">
                  <a:moveTo>
                    <a:pt x="14986" y="0"/>
                  </a:moveTo>
                  <a:lnTo>
                    <a:pt x="4318" y="0"/>
                  </a:lnTo>
                  <a:lnTo>
                    <a:pt x="0" y="4381"/>
                  </a:lnTo>
                  <a:lnTo>
                    <a:pt x="0" y="15176"/>
                  </a:lnTo>
                  <a:lnTo>
                    <a:pt x="4318" y="19558"/>
                  </a:lnTo>
                  <a:lnTo>
                    <a:pt x="14986" y="19558"/>
                  </a:lnTo>
                  <a:lnTo>
                    <a:pt x="19316" y="15176"/>
                  </a:lnTo>
                  <a:lnTo>
                    <a:pt x="19316" y="4381"/>
                  </a:lnTo>
                  <a:lnTo>
                    <a:pt x="14986" y="0"/>
                  </a:lnTo>
                  <a:close/>
                </a:path>
              </a:pathLst>
            </a:custGeom>
            <a:solidFill>
              <a:srgbClr val="FAFAF4"/>
            </a:solidFill>
          </p:spPr>
          <p:txBody>
            <a:bodyPr wrap="square" lIns="0" tIns="0" rIns="0" bIns="0" rtlCol="0"/>
            <a:lstStyle/>
            <a:p>
              <a:endParaRPr/>
            </a:p>
          </p:txBody>
        </p:sp>
        <p:sp>
          <p:nvSpPr>
            <p:cNvPr id="111" name="object 50">
              <a:extLst>
                <a:ext uri="{FF2B5EF4-FFF2-40B4-BE49-F238E27FC236}">
                  <a16:creationId xmlns="" xmlns:a16="http://schemas.microsoft.com/office/drawing/2014/main" id="{84A4A4E9-86A1-4A1E-B168-A7FBE7E9ABFC}"/>
                </a:ext>
              </a:extLst>
            </p:cNvPr>
            <p:cNvSpPr/>
            <p:nvPr/>
          </p:nvSpPr>
          <p:spPr>
            <a:xfrm>
              <a:off x="1016230" y="4688953"/>
              <a:ext cx="75565" cy="135255"/>
            </a:xfrm>
            <a:custGeom>
              <a:avLst/>
              <a:gdLst/>
              <a:ahLst/>
              <a:cxnLst/>
              <a:rect l="l" t="t" r="r" b="b"/>
              <a:pathLst>
                <a:path w="75564" h="135254">
                  <a:moveTo>
                    <a:pt x="68338" y="0"/>
                  </a:moveTo>
                  <a:lnTo>
                    <a:pt x="59461" y="1625"/>
                  </a:lnTo>
                  <a:lnTo>
                    <a:pt x="56502" y="5930"/>
                  </a:lnTo>
                  <a:lnTo>
                    <a:pt x="57302" y="10426"/>
                  </a:lnTo>
                  <a:lnTo>
                    <a:pt x="58989" y="44739"/>
                  </a:lnTo>
                  <a:lnTo>
                    <a:pt x="50961" y="74236"/>
                  </a:lnTo>
                  <a:lnTo>
                    <a:pt x="33127" y="99110"/>
                  </a:lnTo>
                  <a:lnTo>
                    <a:pt x="5397" y="119557"/>
                  </a:lnTo>
                  <a:lnTo>
                    <a:pt x="1435" y="121767"/>
                  </a:lnTo>
                  <a:lnTo>
                    <a:pt x="0" y="126809"/>
                  </a:lnTo>
                  <a:lnTo>
                    <a:pt x="3683" y="133553"/>
                  </a:lnTo>
                  <a:lnTo>
                    <a:pt x="6477" y="135102"/>
                  </a:lnTo>
                  <a:lnTo>
                    <a:pt x="10693" y="135102"/>
                  </a:lnTo>
                  <a:lnTo>
                    <a:pt x="45116" y="110429"/>
                  </a:lnTo>
                  <a:lnTo>
                    <a:pt x="75222" y="47038"/>
                  </a:lnTo>
                  <a:lnTo>
                    <a:pt x="73418" y="7505"/>
                  </a:lnTo>
                  <a:lnTo>
                    <a:pt x="72618" y="2997"/>
                  </a:lnTo>
                  <a:lnTo>
                    <a:pt x="68338" y="0"/>
                  </a:lnTo>
                  <a:close/>
                </a:path>
              </a:pathLst>
            </a:custGeom>
            <a:solidFill>
              <a:srgbClr val="FAFAF4"/>
            </a:solidFill>
          </p:spPr>
          <p:txBody>
            <a:bodyPr wrap="square" lIns="0" tIns="0" rIns="0" bIns="0" rtlCol="0"/>
            <a:lstStyle/>
            <a:p>
              <a:endParaRPr/>
            </a:p>
          </p:txBody>
        </p:sp>
        <p:sp>
          <p:nvSpPr>
            <p:cNvPr id="112" name="object 51">
              <a:extLst>
                <a:ext uri="{FF2B5EF4-FFF2-40B4-BE49-F238E27FC236}">
                  <a16:creationId xmlns="" xmlns:a16="http://schemas.microsoft.com/office/drawing/2014/main" id="{CD31694B-58F6-4FAD-9FC8-700A9D3D2CEA}"/>
                </a:ext>
              </a:extLst>
            </p:cNvPr>
            <p:cNvSpPr/>
            <p:nvPr/>
          </p:nvSpPr>
          <p:spPr>
            <a:xfrm>
              <a:off x="747622" y="4398452"/>
              <a:ext cx="123825" cy="167640"/>
            </a:xfrm>
            <a:custGeom>
              <a:avLst/>
              <a:gdLst/>
              <a:ahLst/>
              <a:cxnLst/>
              <a:rect l="l" t="t" r="r" b="b"/>
              <a:pathLst>
                <a:path w="123825" h="167639">
                  <a:moveTo>
                    <a:pt x="121192" y="0"/>
                  </a:moveTo>
                  <a:lnTo>
                    <a:pt x="70559" y="28803"/>
                  </a:lnTo>
                  <a:lnTo>
                    <a:pt x="32279" y="54617"/>
                  </a:lnTo>
                  <a:lnTo>
                    <a:pt x="0" y="101380"/>
                  </a:lnTo>
                  <a:lnTo>
                    <a:pt x="1460" y="124093"/>
                  </a:lnTo>
                  <a:lnTo>
                    <a:pt x="11287" y="144512"/>
                  </a:lnTo>
                  <a:lnTo>
                    <a:pt x="28800" y="160032"/>
                  </a:lnTo>
                  <a:lnTo>
                    <a:pt x="50993" y="167435"/>
                  </a:lnTo>
                  <a:lnTo>
                    <a:pt x="73589" y="165734"/>
                  </a:lnTo>
                  <a:lnTo>
                    <a:pt x="109597" y="137871"/>
                  </a:lnTo>
                  <a:lnTo>
                    <a:pt x="123391" y="99263"/>
                  </a:lnTo>
                  <a:lnTo>
                    <a:pt x="123747" y="63676"/>
                  </a:lnTo>
                  <a:lnTo>
                    <a:pt x="121192" y="0"/>
                  </a:lnTo>
                  <a:close/>
                </a:path>
              </a:pathLst>
            </a:custGeom>
            <a:solidFill>
              <a:srgbClr val="00A8D3"/>
            </a:solidFill>
          </p:spPr>
          <p:txBody>
            <a:bodyPr wrap="square" lIns="0" tIns="0" rIns="0" bIns="0" rtlCol="0"/>
            <a:lstStyle/>
            <a:p>
              <a:endParaRPr/>
            </a:p>
          </p:txBody>
        </p:sp>
        <p:sp>
          <p:nvSpPr>
            <p:cNvPr id="113" name="object 52">
              <a:extLst>
                <a:ext uri="{FF2B5EF4-FFF2-40B4-BE49-F238E27FC236}">
                  <a16:creationId xmlns="" xmlns:a16="http://schemas.microsoft.com/office/drawing/2014/main" id="{17CCE2BC-0ED6-4B5E-9471-FC0A181B0923}"/>
                </a:ext>
              </a:extLst>
            </p:cNvPr>
            <p:cNvSpPr/>
            <p:nvPr/>
          </p:nvSpPr>
          <p:spPr>
            <a:xfrm>
              <a:off x="803814" y="4520732"/>
              <a:ext cx="52069" cy="38100"/>
            </a:xfrm>
            <a:custGeom>
              <a:avLst/>
              <a:gdLst/>
              <a:ahLst/>
              <a:cxnLst/>
              <a:rect l="l" t="t" r="r" b="b"/>
              <a:pathLst>
                <a:path w="52069" h="38100">
                  <a:moveTo>
                    <a:pt x="47561" y="0"/>
                  </a:moveTo>
                  <a:lnTo>
                    <a:pt x="45605" y="927"/>
                  </a:lnTo>
                  <a:lnTo>
                    <a:pt x="44957" y="2717"/>
                  </a:lnTo>
                  <a:lnTo>
                    <a:pt x="38426" y="15432"/>
                  </a:lnTo>
                  <a:lnTo>
                    <a:pt x="29392" y="24388"/>
                  </a:lnTo>
                  <a:lnTo>
                    <a:pt x="17784" y="29637"/>
                  </a:lnTo>
                  <a:lnTo>
                    <a:pt x="3530" y="31229"/>
                  </a:lnTo>
                  <a:lnTo>
                    <a:pt x="1612" y="31229"/>
                  </a:lnTo>
                  <a:lnTo>
                    <a:pt x="76" y="32715"/>
                  </a:lnTo>
                  <a:lnTo>
                    <a:pt x="0" y="35915"/>
                  </a:lnTo>
                  <a:lnTo>
                    <a:pt x="685" y="37058"/>
                  </a:lnTo>
                  <a:lnTo>
                    <a:pt x="2209" y="37934"/>
                  </a:lnTo>
                  <a:lnTo>
                    <a:pt x="2768" y="38100"/>
                  </a:lnTo>
                  <a:lnTo>
                    <a:pt x="3365" y="38100"/>
                  </a:lnTo>
                  <a:lnTo>
                    <a:pt x="19753" y="36209"/>
                  </a:lnTo>
                  <a:lnTo>
                    <a:pt x="30653" y="31229"/>
                  </a:lnTo>
                  <a:lnTo>
                    <a:pt x="3530" y="31229"/>
                  </a:lnTo>
                  <a:lnTo>
                    <a:pt x="1638" y="31203"/>
                  </a:lnTo>
                  <a:lnTo>
                    <a:pt x="30709" y="31203"/>
                  </a:lnTo>
                  <a:lnTo>
                    <a:pt x="33245" y="30045"/>
                  </a:lnTo>
                  <a:lnTo>
                    <a:pt x="43799" y="19636"/>
                  </a:lnTo>
                  <a:lnTo>
                    <a:pt x="51371" y="5016"/>
                  </a:lnTo>
                  <a:lnTo>
                    <a:pt x="52019" y="3225"/>
                  </a:lnTo>
                  <a:lnTo>
                    <a:pt x="51104" y="1257"/>
                  </a:lnTo>
                  <a:lnTo>
                    <a:pt x="47561" y="0"/>
                  </a:lnTo>
                  <a:close/>
                </a:path>
              </a:pathLst>
            </a:custGeom>
            <a:solidFill>
              <a:srgbClr val="FAFAF4"/>
            </a:solidFill>
          </p:spPr>
          <p:txBody>
            <a:bodyPr wrap="square" lIns="0" tIns="0" rIns="0" bIns="0" rtlCol="0"/>
            <a:lstStyle/>
            <a:p>
              <a:endParaRPr/>
            </a:p>
          </p:txBody>
        </p:sp>
        <p:sp>
          <p:nvSpPr>
            <p:cNvPr id="114" name="object 53">
              <a:extLst>
                <a:ext uri="{FF2B5EF4-FFF2-40B4-BE49-F238E27FC236}">
                  <a16:creationId xmlns="" xmlns:a16="http://schemas.microsoft.com/office/drawing/2014/main" id="{42DFDFFD-468C-4B82-A1F4-6D121C019F24}"/>
                </a:ext>
              </a:extLst>
            </p:cNvPr>
            <p:cNvSpPr/>
            <p:nvPr/>
          </p:nvSpPr>
          <p:spPr>
            <a:xfrm>
              <a:off x="1096598" y="4543523"/>
              <a:ext cx="81915" cy="106045"/>
            </a:xfrm>
            <a:custGeom>
              <a:avLst/>
              <a:gdLst/>
              <a:ahLst/>
              <a:cxnLst/>
              <a:rect l="l" t="t" r="r" b="b"/>
              <a:pathLst>
                <a:path w="81914" h="106045">
                  <a:moveTo>
                    <a:pt x="0" y="0"/>
                  </a:moveTo>
                  <a:lnTo>
                    <a:pt x="5347" y="67079"/>
                  </a:lnTo>
                  <a:lnTo>
                    <a:pt x="36244" y="105129"/>
                  </a:lnTo>
                  <a:lnTo>
                    <a:pt x="50854" y="105458"/>
                  </a:lnTo>
                  <a:lnTo>
                    <a:pt x="64897" y="99936"/>
                  </a:lnTo>
                  <a:lnTo>
                    <a:pt x="75649" y="89354"/>
                  </a:lnTo>
                  <a:lnTo>
                    <a:pt x="81287" y="75872"/>
                  </a:lnTo>
                  <a:lnTo>
                    <a:pt x="81461" y="61195"/>
                  </a:lnTo>
                  <a:lnTo>
                    <a:pt x="75819" y="47028"/>
                  </a:lnTo>
                  <a:lnTo>
                    <a:pt x="68133" y="36284"/>
                  </a:lnTo>
                  <a:lnTo>
                    <a:pt x="57673" y="27805"/>
                  </a:lnTo>
                  <a:lnTo>
                    <a:pt x="37332" y="17179"/>
                  </a:lnTo>
                  <a:lnTo>
                    <a:pt x="0" y="0"/>
                  </a:lnTo>
                  <a:close/>
                </a:path>
              </a:pathLst>
            </a:custGeom>
            <a:solidFill>
              <a:srgbClr val="00A8D3"/>
            </a:solidFill>
          </p:spPr>
          <p:txBody>
            <a:bodyPr wrap="square" lIns="0" tIns="0" rIns="0" bIns="0" rtlCol="0"/>
            <a:lstStyle/>
            <a:p>
              <a:endParaRPr/>
            </a:p>
          </p:txBody>
        </p:sp>
        <p:sp>
          <p:nvSpPr>
            <p:cNvPr id="115" name="object 54">
              <a:extLst>
                <a:ext uri="{FF2B5EF4-FFF2-40B4-BE49-F238E27FC236}">
                  <a16:creationId xmlns="" xmlns:a16="http://schemas.microsoft.com/office/drawing/2014/main" id="{66816AEC-1C5B-4D78-B62F-04E1C125503F}"/>
                </a:ext>
              </a:extLst>
            </p:cNvPr>
            <p:cNvSpPr/>
            <p:nvPr/>
          </p:nvSpPr>
          <p:spPr>
            <a:xfrm>
              <a:off x="1161709" y="4587677"/>
              <a:ext cx="13335" cy="40005"/>
            </a:xfrm>
            <a:custGeom>
              <a:avLst/>
              <a:gdLst/>
              <a:ahLst/>
              <a:cxnLst/>
              <a:rect l="l" t="t" r="r" b="b"/>
              <a:pathLst>
                <a:path w="13335" h="40004">
                  <a:moveTo>
                    <a:pt x="1790" y="0"/>
                  </a:moveTo>
                  <a:lnTo>
                    <a:pt x="38" y="1663"/>
                  </a:lnTo>
                  <a:lnTo>
                    <a:pt x="0" y="3060"/>
                  </a:lnTo>
                  <a:lnTo>
                    <a:pt x="838" y="3962"/>
                  </a:lnTo>
                  <a:lnTo>
                    <a:pt x="6230" y="11436"/>
                  </a:lnTo>
                  <a:lnTo>
                    <a:pt x="8732" y="19248"/>
                  </a:lnTo>
                  <a:lnTo>
                    <a:pt x="8351" y="27452"/>
                  </a:lnTo>
                  <a:lnTo>
                    <a:pt x="5092" y="36106"/>
                  </a:lnTo>
                  <a:lnTo>
                    <a:pt x="4521" y="37185"/>
                  </a:lnTo>
                  <a:lnTo>
                    <a:pt x="4940" y="38531"/>
                  </a:lnTo>
                  <a:lnTo>
                    <a:pt x="6756" y="39509"/>
                  </a:lnTo>
                  <a:lnTo>
                    <a:pt x="7607" y="39446"/>
                  </a:lnTo>
                  <a:lnTo>
                    <a:pt x="8559" y="38836"/>
                  </a:lnTo>
                  <a:lnTo>
                    <a:pt x="8826" y="38531"/>
                  </a:lnTo>
                  <a:lnTo>
                    <a:pt x="8991" y="38214"/>
                  </a:lnTo>
                  <a:lnTo>
                    <a:pt x="12702" y="28245"/>
                  </a:lnTo>
                  <a:lnTo>
                    <a:pt x="13111" y="18688"/>
                  </a:lnTo>
                  <a:lnTo>
                    <a:pt x="10222" y="9578"/>
                  </a:lnTo>
                  <a:lnTo>
                    <a:pt x="4038" y="952"/>
                  </a:lnTo>
                  <a:lnTo>
                    <a:pt x="3200" y="50"/>
                  </a:lnTo>
                  <a:lnTo>
                    <a:pt x="1790" y="0"/>
                  </a:lnTo>
                  <a:close/>
                </a:path>
              </a:pathLst>
            </a:custGeom>
            <a:solidFill>
              <a:srgbClr val="FAFAF4"/>
            </a:solidFill>
          </p:spPr>
          <p:txBody>
            <a:bodyPr wrap="square" lIns="0" tIns="0" rIns="0" bIns="0" rtlCol="0"/>
            <a:lstStyle/>
            <a:p>
              <a:endParaRPr/>
            </a:p>
          </p:txBody>
        </p:sp>
        <p:sp>
          <p:nvSpPr>
            <p:cNvPr id="117" name="object 55">
              <a:extLst>
                <a:ext uri="{FF2B5EF4-FFF2-40B4-BE49-F238E27FC236}">
                  <a16:creationId xmlns="" xmlns:a16="http://schemas.microsoft.com/office/drawing/2014/main" id="{9461DDAA-D71B-4DF0-B525-2077EBF21A6B}"/>
                </a:ext>
              </a:extLst>
            </p:cNvPr>
            <p:cNvSpPr/>
            <p:nvPr/>
          </p:nvSpPr>
          <p:spPr>
            <a:xfrm>
              <a:off x="718546" y="4661251"/>
              <a:ext cx="60325" cy="81915"/>
            </a:xfrm>
            <a:custGeom>
              <a:avLst/>
              <a:gdLst/>
              <a:ahLst/>
              <a:cxnLst/>
              <a:rect l="l" t="t" r="r" b="b"/>
              <a:pathLst>
                <a:path w="60325" h="81914">
                  <a:moveTo>
                    <a:pt x="58840" y="0"/>
                  </a:moveTo>
                  <a:lnTo>
                    <a:pt x="15672" y="26515"/>
                  </a:lnTo>
                  <a:lnTo>
                    <a:pt x="0" y="49220"/>
                  </a:lnTo>
                  <a:lnTo>
                    <a:pt x="709" y="60248"/>
                  </a:lnTo>
                  <a:lnTo>
                    <a:pt x="5480" y="70163"/>
                  </a:lnTo>
                  <a:lnTo>
                    <a:pt x="13983" y="77698"/>
                  </a:lnTo>
                  <a:lnTo>
                    <a:pt x="24760" y="81297"/>
                  </a:lnTo>
                  <a:lnTo>
                    <a:pt x="35732" y="80473"/>
                  </a:lnTo>
                  <a:lnTo>
                    <a:pt x="59908" y="48191"/>
                  </a:lnTo>
                  <a:lnTo>
                    <a:pt x="60081" y="30913"/>
                  </a:lnTo>
                  <a:lnTo>
                    <a:pt x="58840" y="0"/>
                  </a:lnTo>
                  <a:close/>
                </a:path>
              </a:pathLst>
            </a:custGeom>
            <a:solidFill>
              <a:srgbClr val="00A8D3"/>
            </a:solidFill>
          </p:spPr>
          <p:txBody>
            <a:bodyPr wrap="square" lIns="0" tIns="0" rIns="0" bIns="0" rtlCol="0"/>
            <a:lstStyle/>
            <a:p>
              <a:endParaRPr/>
            </a:p>
          </p:txBody>
        </p:sp>
        <p:sp>
          <p:nvSpPr>
            <p:cNvPr id="119" name="object 56">
              <a:extLst>
                <a:ext uri="{FF2B5EF4-FFF2-40B4-BE49-F238E27FC236}">
                  <a16:creationId xmlns="" xmlns:a16="http://schemas.microsoft.com/office/drawing/2014/main" id="{9AFCD38A-4C33-4F2E-87F5-EBFE295AEC50}"/>
                </a:ext>
              </a:extLst>
            </p:cNvPr>
            <p:cNvSpPr/>
            <p:nvPr/>
          </p:nvSpPr>
          <p:spPr>
            <a:xfrm>
              <a:off x="745869" y="4720617"/>
              <a:ext cx="25400" cy="19050"/>
            </a:xfrm>
            <a:custGeom>
              <a:avLst/>
              <a:gdLst/>
              <a:ahLst/>
              <a:cxnLst/>
              <a:rect l="l" t="t" r="r" b="b"/>
              <a:pathLst>
                <a:path w="25400" h="19050">
                  <a:moveTo>
                    <a:pt x="761" y="15151"/>
                  </a:moveTo>
                  <a:lnTo>
                    <a:pt x="0" y="15887"/>
                  </a:lnTo>
                  <a:lnTo>
                    <a:pt x="43" y="17584"/>
                  </a:lnTo>
                  <a:lnTo>
                    <a:pt x="292" y="17995"/>
                  </a:lnTo>
                  <a:lnTo>
                    <a:pt x="1028" y="18427"/>
                  </a:lnTo>
                  <a:lnTo>
                    <a:pt x="1600" y="18503"/>
                  </a:lnTo>
                  <a:lnTo>
                    <a:pt x="9554" y="17584"/>
                  </a:lnTo>
                  <a:lnTo>
                    <a:pt x="14545" y="15303"/>
                  </a:lnTo>
                  <a:lnTo>
                    <a:pt x="11772" y="15303"/>
                  </a:lnTo>
                  <a:lnTo>
                    <a:pt x="761" y="15151"/>
                  </a:lnTo>
                  <a:close/>
                </a:path>
                <a:path w="25400" h="19050">
                  <a:moveTo>
                    <a:pt x="23050" y="0"/>
                  </a:moveTo>
                  <a:lnTo>
                    <a:pt x="22097" y="457"/>
                  </a:lnTo>
                  <a:lnTo>
                    <a:pt x="18351" y="10782"/>
                  </a:lnTo>
                  <a:lnTo>
                    <a:pt x="11772" y="15303"/>
                  </a:lnTo>
                  <a:lnTo>
                    <a:pt x="14545" y="15303"/>
                  </a:lnTo>
                  <a:lnTo>
                    <a:pt x="16105" y="14590"/>
                  </a:lnTo>
                  <a:lnTo>
                    <a:pt x="21229" y="9536"/>
                  </a:lnTo>
                  <a:lnTo>
                    <a:pt x="24904" y="2438"/>
                  </a:lnTo>
                  <a:lnTo>
                    <a:pt x="25222" y="1574"/>
                  </a:lnTo>
                  <a:lnTo>
                    <a:pt x="24777" y="622"/>
                  </a:lnTo>
                  <a:lnTo>
                    <a:pt x="23050" y="0"/>
                  </a:lnTo>
                  <a:close/>
                </a:path>
              </a:pathLst>
            </a:custGeom>
            <a:solidFill>
              <a:srgbClr val="FAFAF4"/>
            </a:solidFill>
          </p:spPr>
          <p:txBody>
            <a:bodyPr wrap="square" lIns="0" tIns="0" rIns="0" bIns="0" rtlCol="0"/>
            <a:lstStyle/>
            <a:p>
              <a:endParaRPr/>
            </a:p>
          </p:txBody>
        </p:sp>
      </p:grpSp>
      <p:grpSp>
        <p:nvGrpSpPr>
          <p:cNvPr id="147" name="Groupe 146">
            <a:extLst>
              <a:ext uri="{FF2B5EF4-FFF2-40B4-BE49-F238E27FC236}">
                <a16:creationId xmlns="" xmlns:a16="http://schemas.microsoft.com/office/drawing/2014/main" id="{EA5B18AA-1C15-434C-A893-F47E7584B495}"/>
              </a:ext>
            </a:extLst>
          </p:cNvPr>
          <p:cNvGrpSpPr/>
          <p:nvPr/>
        </p:nvGrpSpPr>
        <p:grpSpPr>
          <a:xfrm>
            <a:off x="7921909" y="6905625"/>
            <a:ext cx="284618" cy="415590"/>
            <a:chOff x="742638" y="5055152"/>
            <a:chExt cx="433767" cy="633373"/>
          </a:xfrm>
        </p:grpSpPr>
        <p:sp>
          <p:nvSpPr>
            <p:cNvPr id="148" name="object 38">
              <a:extLst>
                <a:ext uri="{FF2B5EF4-FFF2-40B4-BE49-F238E27FC236}">
                  <a16:creationId xmlns="" xmlns:a16="http://schemas.microsoft.com/office/drawing/2014/main" id="{39843421-C573-4C39-9B07-BF5075EA5941}"/>
                </a:ext>
              </a:extLst>
            </p:cNvPr>
            <p:cNvSpPr/>
            <p:nvPr/>
          </p:nvSpPr>
          <p:spPr>
            <a:xfrm>
              <a:off x="906100" y="524529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49" name="object 39">
              <a:extLst>
                <a:ext uri="{FF2B5EF4-FFF2-40B4-BE49-F238E27FC236}">
                  <a16:creationId xmlns="" xmlns:a16="http://schemas.microsoft.com/office/drawing/2014/main" id="{EBC4A69F-F86E-4AAD-AF0D-87B7BBEF549F}"/>
                </a:ext>
              </a:extLst>
            </p:cNvPr>
            <p:cNvSpPr/>
            <p:nvPr/>
          </p:nvSpPr>
          <p:spPr>
            <a:xfrm>
              <a:off x="896548" y="523624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50" name="object 40">
              <a:extLst>
                <a:ext uri="{FF2B5EF4-FFF2-40B4-BE49-F238E27FC236}">
                  <a16:creationId xmlns="" xmlns:a16="http://schemas.microsoft.com/office/drawing/2014/main" id="{B2FBEF47-E2BC-4B1F-850C-D63316A6B71D}"/>
                </a:ext>
              </a:extLst>
            </p:cNvPr>
            <p:cNvSpPr/>
            <p:nvPr/>
          </p:nvSpPr>
          <p:spPr>
            <a:xfrm>
              <a:off x="819145" y="5055152"/>
              <a:ext cx="100965" cy="219710"/>
            </a:xfrm>
            <a:custGeom>
              <a:avLst/>
              <a:gdLst/>
              <a:ahLst/>
              <a:cxnLst/>
              <a:rect l="l" t="t" r="r" b="b"/>
              <a:pathLst>
                <a:path w="100964"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51" name="object 41">
              <a:extLst>
                <a:ext uri="{FF2B5EF4-FFF2-40B4-BE49-F238E27FC236}">
                  <a16:creationId xmlns="" xmlns:a16="http://schemas.microsoft.com/office/drawing/2014/main" id="{26A0C645-220C-47E8-BBF4-FE08CB985761}"/>
                </a:ext>
              </a:extLst>
            </p:cNvPr>
            <p:cNvSpPr/>
            <p:nvPr/>
          </p:nvSpPr>
          <p:spPr>
            <a:xfrm>
              <a:off x="742638" y="5248888"/>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52" name="object 42">
              <a:extLst>
                <a:ext uri="{FF2B5EF4-FFF2-40B4-BE49-F238E27FC236}">
                  <a16:creationId xmlns="" xmlns:a16="http://schemas.microsoft.com/office/drawing/2014/main" id="{5C17D396-A05B-46BF-A6E4-F237474E29A1}"/>
                </a:ext>
              </a:extLst>
            </p:cNvPr>
            <p:cNvSpPr/>
            <p:nvPr/>
          </p:nvSpPr>
          <p:spPr>
            <a:xfrm>
              <a:off x="891306" y="523674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53" name="object 43">
              <a:extLst>
                <a:ext uri="{FF2B5EF4-FFF2-40B4-BE49-F238E27FC236}">
                  <a16:creationId xmlns="" xmlns:a16="http://schemas.microsoft.com/office/drawing/2014/main" id="{30114D0C-A4E5-4077-BD7C-2621F58D582A}"/>
                </a:ext>
              </a:extLst>
            </p:cNvPr>
            <p:cNvSpPr/>
            <p:nvPr/>
          </p:nvSpPr>
          <p:spPr>
            <a:xfrm>
              <a:off x="1034191" y="538605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154" name="object 44">
              <a:extLst>
                <a:ext uri="{FF2B5EF4-FFF2-40B4-BE49-F238E27FC236}">
                  <a16:creationId xmlns="" xmlns:a16="http://schemas.microsoft.com/office/drawing/2014/main" id="{85194810-D148-48FB-8C94-AF259FE18207}"/>
                </a:ext>
              </a:extLst>
            </p:cNvPr>
            <p:cNvSpPr/>
            <p:nvPr/>
          </p:nvSpPr>
          <p:spPr>
            <a:xfrm>
              <a:off x="1017020" y="537951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155" name="object 45">
              <a:extLst>
                <a:ext uri="{FF2B5EF4-FFF2-40B4-BE49-F238E27FC236}">
                  <a16:creationId xmlns="" xmlns:a16="http://schemas.microsoft.com/office/drawing/2014/main" id="{F7F951D1-09E1-43E1-A08B-37E84E75FBFD}"/>
                </a:ext>
              </a:extLst>
            </p:cNvPr>
            <p:cNvSpPr/>
            <p:nvPr/>
          </p:nvSpPr>
          <p:spPr>
            <a:xfrm>
              <a:off x="965512" y="525953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56" name="object 46">
              <a:extLst>
                <a:ext uri="{FF2B5EF4-FFF2-40B4-BE49-F238E27FC236}">
                  <a16:creationId xmlns="" xmlns:a16="http://schemas.microsoft.com/office/drawing/2014/main" id="{4A8BD649-10C5-4AF4-B478-6AAD7186000C}"/>
                </a:ext>
              </a:extLst>
            </p:cNvPr>
            <p:cNvSpPr/>
            <p:nvPr/>
          </p:nvSpPr>
          <p:spPr>
            <a:xfrm>
              <a:off x="914603" y="538844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57" name="object 47">
              <a:extLst>
                <a:ext uri="{FF2B5EF4-FFF2-40B4-BE49-F238E27FC236}">
                  <a16:creationId xmlns="" xmlns:a16="http://schemas.microsoft.com/office/drawing/2014/main" id="{4E2443F2-55A4-4FBA-AA04-C75643C96DD0}"/>
                </a:ext>
              </a:extLst>
            </p:cNvPr>
            <p:cNvSpPr/>
            <p:nvPr/>
          </p:nvSpPr>
          <p:spPr>
            <a:xfrm>
              <a:off x="1013536" y="538037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grpSp>
      <p:pic>
        <p:nvPicPr>
          <p:cNvPr id="158" name="Afbeelding 3">
            <a:extLst>
              <a:ext uri="{FF2B5EF4-FFF2-40B4-BE49-F238E27FC236}">
                <a16:creationId xmlns="" xmlns:a16="http://schemas.microsoft.com/office/drawing/2014/main" id="{2177B7E5-AD66-4FC1-B8F2-F96E125934B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23088" y="6842249"/>
            <a:ext cx="584360" cy="560998"/>
          </a:xfrm>
          <a:prstGeom prst="rect">
            <a:avLst/>
          </a:prstGeom>
        </p:spPr>
      </p:pic>
      <p:pic>
        <p:nvPicPr>
          <p:cNvPr id="159" name="Afbeelding 22">
            <a:extLst>
              <a:ext uri="{FF2B5EF4-FFF2-40B4-BE49-F238E27FC236}">
                <a16:creationId xmlns="" xmlns:a16="http://schemas.microsoft.com/office/drawing/2014/main" id="{C9FC1797-7FDA-4F33-9B90-FCB5BCAF5E0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42248" y="6866741"/>
            <a:ext cx="403243" cy="657225"/>
          </a:xfrm>
          <a:prstGeom prst="rect">
            <a:avLst/>
          </a:prstGeom>
        </p:spPr>
      </p:pic>
      <p:grpSp>
        <p:nvGrpSpPr>
          <p:cNvPr id="3" name="Groupe 2">
            <a:extLst>
              <a:ext uri="{FF2B5EF4-FFF2-40B4-BE49-F238E27FC236}">
                <a16:creationId xmlns="" xmlns:a16="http://schemas.microsoft.com/office/drawing/2014/main" id="{DEB0B8A5-A0D9-448D-B76E-BB08131796DC}"/>
              </a:ext>
            </a:extLst>
          </p:cNvPr>
          <p:cNvGrpSpPr/>
          <p:nvPr/>
        </p:nvGrpSpPr>
        <p:grpSpPr>
          <a:xfrm>
            <a:off x="577650" y="1543510"/>
            <a:ext cx="5410109" cy="4946684"/>
            <a:chOff x="577650" y="1296176"/>
            <a:chExt cx="5410109" cy="5441352"/>
          </a:xfrm>
        </p:grpSpPr>
        <p:sp>
          <p:nvSpPr>
            <p:cNvPr id="232" name="object 16">
              <a:extLst>
                <a:ext uri="{FF2B5EF4-FFF2-40B4-BE49-F238E27FC236}">
                  <a16:creationId xmlns="" xmlns:a16="http://schemas.microsoft.com/office/drawing/2014/main" id="{9E668436-325F-44F2-B625-ACB5448670B0}"/>
                </a:ext>
              </a:extLst>
            </p:cNvPr>
            <p:cNvSpPr/>
            <p:nvPr/>
          </p:nvSpPr>
          <p:spPr>
            <a:xfrm>
              <a:off x="804503" y="1296176"/>
              <a:ext cx="279400" cy="572135"/>
            </a:xfrm>
            <a:custGeom>
              <a:avLst/>
              <a:gdLst/>
              <a:ahLst/>
              <a:cxnLst/>
              <a:rect l="l" t="t" r="r" b="b"/>
              <a:pathLst>
                <a:path w="279400" h="572135">
                  <a:moveTo>
                    <a:pt x="139407" y="0"/>
                  </a:moveTo>
                  <a:lnTo>
                    <a:pt x="117625" y="46217"/>
                  </a:lnTo>
                  <a:lnTo>
                    <a:pt x="95298" y="95739"/>
                  </a:lnTo>
                  <a:lnTo>
                    <a:pt x="69703" y="155535"/>
                  </a:lnTo>
                  <a:lnTo>
                    <a:pt x="44109" y="220105"/>
                  </a:lnTo>
                  <a:lnTo>
                    <a:pt x="21782" y="283947"/>
                  </a:lnTo>
                  <a:lnTo>
                    <a:pt x="5990" y="341563"/>
                  </a:lnTo>
                  <a:lnTo>
                    <a:pt x="0" y="387451"/>
                  </a:lnTo>
                  <a:lnTo>
                    <a:pt x="4980" y="436472"/>
                  </a:lnTo>
                  <a:lnTo>
                    <a:pt x="19034" y="480522"/>
                  </a:lnTo>
                  <a:lnTo>
                    <a:pt x="40833" y="517844"/>
                  </a:lnTo>
                  <a:lnTo>
                    <a:pt x="69048" y="546678"/>
                  </a:lnTo>
                  <a:lnTo>
                    <a:pt x="102349" y="565268"/>
                  </a:lnTo>
                  <a:lnTo>
                    <a:pt x="139407" y="571855"/>
                  </a:lnTo>
                  <a:lnTo>
                    <a:pt x="176466" y="565268"/>
                  </a:lnTo>
                  <a:lnTo>
                    <a:pt x="209767" y="546678"/>
                  </a:lnTo>
                  <a:lnTo>
                    <a:pt x="237982" y="517844"/>
                  </a:lnTo>
                  <a:lnTo>
                    <a:pt x="259781" y="480522"/>
                  </a:lnTo>
                  <a:lnTo>
                    <a:pt x="273835" y="436472"/>
                  </a:lnTo>
                  <a:lnTo>
                    <a:pt x="278815" y="387451"/>
                  </a:lnTo>
                  <a:lnTo>
                    <a:pt x="278543" y="353278"/>
                  </a:lnTo>
                  <a:lnTo>
                    <a:pt x="271464" y="295412"/>
                  </a:lnTo>
                  <a:lnTo>
                    <a:pt x="244780" y="221251"/>
                  </a:lnTo>
                  <a:lnTo>
                    <a:pt x="220003" y="166709"/>
                  </a:lnTo>
                  <a:lnTo>
                    <a:pt x="185423" y="94472"/>
                  </a:lnTo>
                  <a:lnTo>
                    <a:pt x="139407" y="0"/>
                  </a:lnTo>
                  <a:close/>
                </a:path>
              </a:pathLst>
            </a:custGeom>
            <a:solidFill>
              <a:srgbClr val="3C4B9B"/>
            </a:solidFill>
          </p:spPr>
          <p:txBody>
            <a:bodyPr wrap="square" lIns="0" tIns="0" rIns="0" bIns="0" rtlCol="0"/>
            <a:lstStyle/>
            <a:p>
              <a:endParaRPr b="1"/>
            </a:p>
          </p:txBody>
        </p:sp>
        <p:sp>
          <p:nvSpPr>
            <p:cNvPr id="233" name="object 17">
              <a:extLst>
                <a:ext uri="{FF2B5EF4-FFF2-40B4-BE49-F238E27FC236}">
                  <a16:creationId xmlns="" xmlns:a16="http://schemas.microsoft.com/office/drawing/2014/main" id="{9B7B5DAA-8E19-4190-A47E-276943C153B4}"/>
                </a:ext>
              </a:extLst>
            </p:cNvPr>
            <p:cNvSpPr/>
            <p:nvPr/>
          </p:nvSpPr>
          <p:spPr>
            <a:xfrm>
              <a:off x="882543" y="1616216"/>
              <a:ext cx="123189" cy="252095"/>
            </a:xfrm>
            <a:custGeom>
              <a:avLst/>
              <a:gdLst/>
              <a:ahLst/>
              <a:cxnLst/>
              <a:rect l="l" t="t" r="r" b="b"/>
              <a:pathLst>
                <a:path w="123189" h="252095">
                  <a:moveTo>
                    <a:pt x="61366" y="0"/>
                  </a:moveTo>
                  <a:lnTo>
                    <a:pt x="51777" y="20343"/>
                  </a:lnTo>
                  <a:lnTo>
                    <a:pt x="30683" y="68462"/>
                  </a:lnTo>
                  <a:lnTo>
                    <a:pt x="9588" y="124987"/>
                  </a:lnTo>
                  <a:lnTo>
                    <a:pt x="0" y="170548"/>
                  </a:lnTo>
                  <a:lnTo>
                    <a:pt x="4823" y="202143"/>
                  </a:lnTo>
                  <a:lnTo>
                    <a:pt x="17976" y="227942"/>
                  </a:lnTo>
                  <a:lnTo>
                    <a:pt x="37483" y="245336"/>
                  </a:lnTo>
                  <a:lnTo>
                    <a:pt x="61366" y="251713"/>
                  </a:lnTo>
                  <a:lnTo>
                    <a:pt x="85254" y="245336"/>
                  </a:lnTo>
                  <a:lnTo>
                    <a:pt x="104760" y="227942"/>
                  </a:lnTo>
                  <a:lnTo>
                    <a:pt x="117910" y="202143"/>
                  </a:lnTo>
                  <a:lnTo>
                    <a:pt x="122732" y="170548"/>
                  </a:lnTo>
                  <a:lnTo>
                    <a:pt x="121773" y="142666"/>
                  </a:lnTo>
                  <a:lnTo>
                    <a:pt x="115061" y="115606"/>
                  </a:lnTo>
                  <a:lnTo>
                    <a:pt x="96843" y="73380"/>
                  </a:lnTo>
                  <a:lnTo>
                    <a:pt x="61366" y="0"/>
                  </a:lnTo>
                  <a:close/>
                </a:path>
              </a:pathLst>
            </a:custGeom>
            <a:solidFill>
              <a:srgbClr val="EEEFEF"/>
            </a:solidFill>
          </p:spPr>
          <p:txBody>
            <a:bodyPr wrap="square" lIns="0" tIns="0" rIns="0" bIns="0" rtlCol="0"/>
            <a:lstStyle/>
            <a:p>
              <a:endParaRPr b="1"/>
            </a:p>
          </p:txBody>
        </p:sp>
        <p:sp>
          <p:nvSpPr>
            <p:cNvPr id="234" name="object 38">
              <a:extLst>
                <a:ext uri="{FF2B5EF4-FFF2-40B4-BE49-F238E27FC236}">
                  <a16:creationId xmlns="" xmlns:a16="http://schemas.microsoft.com/office/drawing/2014/main" id="{4CFA6A38-3464-4698-BF90-A61BA80E5EE0}"/>
                </a:ext>
              </a:extLst>
            </p:cNvPr>
            <p:cNvSpPr/>
            <p:nvPr/>
          </p:nvSpPr>
          <p:spPr>
            <a:xfrm>
              <a:off x="911051" y="5359703"/>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b="1"/>
            </a:p>
          </p:txBody>
        </p:sp>
        <p:sp>
          <p:nvSpPr>
            <p:cNvPr id="235" name="object 39">
              <a:extLst>
                <a:ext uri="{FF2B5EF4-FFF2-40B4-BE49-F238E27FC236}">
                  <a16:creationId xmlns="" xmlns:a16="http://schemas.microsoft.com/office/drawing/2014/main" id="{774F26C5-4844-4BF1-A544-2115A4C54DD7}"/>
                </a:ext>
              </a:extLst>
            </p:cNvPr>
            <p:cNvSpPr/>
            <p:nvPr/>
          </p:nvSpPr>
          <p:spPr>
            <a:xfrm>
              <a:off x="901499" y="5350655"/>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b="1"/>
            </a:p>
          </p:txBody>
        </p:sp>
        <p:sp>
          <p:nvSpPr>
            <p:cNvPr id="236" name="object 40">
              <a:extLst>
                <a:ext uri="{FF2B5EF4-FFF2-40B4-BE49-F238E27FC236}">
                  <a16:creationId xmlns="" xmlns:a16="http://schemas.microsoft.com/office/drawing/2014/main" id="{56CA9576-9C45-4358-AE57-F3D32C4D19A4}"/>
                </a:ext>
              </a:extLst>
            </p:cNvPr>
            <p:cNvSpPr/>
            <p:nvPr/>
          </p:nvSpPr>
          <p:spPr>
            <a:xfrm>
              <a:off x="824096" y="5169560"/>
              <a:ext cx="100965" cy="219710"/>
            </a:xfrm>
            <a:custGeom>
              <a:avLst/>
              <a:gdLst/>
              <a:ahLst/>
              <a:cxnLst/>
              <a:rect l="l" t="t" r="r" b="b"/>
              <a:pathLst>
                <a:path w="100964"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b="1"/>
            </a:p>
          </p:txBody>
        </p:sp>
        <p:sp>
          <p:nvSpPr>
            <p:cNvPr id="237" name="object 41">
              <a:extLst>
                <a:ext uri="{FF2B5EF4-FFF2-40B4-BE49-F238E27FC236}">
                  <a16:creationId xmlns="" xmlns:a16="http://schemas.microsoft.com/office/drawing/2014/main" id="{8AD24A57-54EA-4E0B-921B-51A08D3D63CF}"/>
                </a:ext>
              </a:extLst>
            </p:cNvPr>
            <p:cNvSpPr/>
            <p:nvPr/>
          </p:nvSpPr>
          <p:spPr>
            <a:xfrm>
              <a:off x="747589" y="5363296"/>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b="1"/>
            </a:p>
          </p:txBody>
        </p:sp>
        <p:sp>
          <p:nvSpPr>
            <p:cNvPr id="238" name="object 42">
              <a:extLst>
                <a:ext uri="{FF2B5EF4-FFF2-40B4-BE49-F238E27FC236}">
                  <a16:creationId xmlns="" xmlns:a16="http://schemas.microsoft.com/office/drawing/2014/main" id="{3EE85DBD-2D58-4E64-A7DF-84D56740A338}"/>
                </a:ext>
              </a:extLst>
            </p:cNvPr>
            <p:cNvSpPr/>
            <p:nvPr/>
          </p:nvSpPr>
          <p:spPr>
            <a:xfrm>
              <a:off x="896257" y="535115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b="1"/>
            </a:p>
          </p:txBody>
        </p:sp>
        <p:sp>
          <p:nvSpPr>
            <p:cNvPr id="239" name="object 43">
              <a:extLst>
                <a:ext uri="{FF2B5EF4-FFF2-40B4-BE49-F238E27FC236}">
                  <a16:creationId xmlns="" xmlns:a16="http://schemas.microsoft.com/office/drawing/2014/main" id="{D319502C-C081-43BB-A745-4CBE78DC8973}"/>
                </a:ext>
              </a:extLst>
            </p:cNvPr>
            <p:cNvSpPr/>
            <p:nvPr/>
          </p:nvSpPr>
          <p:spPr>
            <a:xfrm>
              <a:off x="1039142" y="5500462"/>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b="1"/>
            </a:p>
          </p:txBody>
        </p:sp>
        <p:sp>
          <p:nvSpPr>
            <p:cNvPr id="240" name="object 44">
              <a:extLst>
                <a:ext uri="{FF2B5EF4-FFF2-40B4-BE49-F238E27FC236}">
                  <a16:creationId xmlns="" xmlns:a16="http://schemas.microsoft.com/office/drawing/2014/main" id="{CAC90CF0-394D-4BA6-A883-B0216BC59F75}"/>
                </a:ext>
              </a:extLst>
            </p:cNvPr>
            <p:cNvSpPr/>
            <p:nvPr/>
          </p:nvSpPr>
          <p:spPr>
            <a:xfrm>
              <a:off x="1021971" y="5493919"/>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b="1"/>
            </a:p>
          </p:txBody>
        </p:sp>
        <p:sp>
          <p:nvSpPr>
            <p:cNvPr id="241" name="object 45">
              <a:extLst>
                <a:ext uri="{FF2B5EF4-FFF2-40B4-BE49-F238E27FC236}">
                  <a16:creationId xmlns="" xmlns:a16="http://schemas.microsoft.com/office/drawing/2014/main" id="{6A36ECA9-CFDD-4A75-B831-5FE7FC87654A}"/>
                </a:ext>
              </a:extLst>
            </p:cNvPr>
            <p:cNvSpPr/>
            <p:nvPr/>
          </p:nvSpPr>
          <p:spPr>
            <a:xfrm>
              <a:off x="970463" y="5373938"/>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b="1"/>
            </a:p>
          </p:txBody>
        </p:sp>
        <p:sp>
          <p:nvSpPr>
            <p:cNvPr id="242" name="object 46">
              <a:extLst>
                <a:ext uri="{FF2B5EF4-FFF2-40B4-BE49-F238E27FC236}">
                  <a16:creationId xmlns="" xmlns:a16="http://schemas.microsoft.com/office/drawing/2014/main" id="{07A441C6-0244-46EE-8D03-991D58DF1EF8}"/>
                </a:ext>
              </a:extLst>
            </p:cNvPr>
            <p:cNvSpPr/>
            <p:nvPr/>
          </p:nvSpPr>
          <p:spPr>
            <a:xfrm>
              <a:off x="919554" y="5502856"/>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b="1"/>
            </a:p>
          </p:txBody>
        </p:sp>
        <p:sp>
          <p:nvSpPr>
            <p:cNvPr id="243" name="object 47">
              <a:extLst>
                <a:ext uri="{FF2B5EF4-FFF2-40B4-BE49-F238E27FC236}">
                  <a16:creationId xmlns="" xmlns:a16="http://schemas.microsoft.com/office/drawing/2014/main" id="{3019A766-B1E2-4447-AFA2-749DBAF54E7B}"/>
                </a:ext>
              </a:extLst>
            </p:cNvPr>
            <p:cNvSpPr/>
            <p:nvPr/>
          </p:nvSpPr>
          <p:spPr>
            <a:xfrm>
              <a:off x="1018487" y="5494780"/>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b="1"/>
            </a:p>
          </p:txBody>
        </p:sp>
        <p:sp>
          <p:nvSpPr>
            <p:cNvPr id="244" name="object 48">
              <a:extLst>
                <a:ext uri="{FF2B5EF4-FFF2-40B4-BE49-F238E27FC236}">
                  <a16:creationId xmlns="" xmlns:a16="http://schemas.microsoft.com/office/drawing/2014/main" id="{4AB08756-B4D2-4238-902C-B78646EBD08C}"/>
                </a:ext>
              </a:extLst>
            </p:cNvPr>
            <p:cNvSpPr/>
            <p:nvPr/>
          </p:nvSpPr>
          <p:spPr>
            <a:xfrm>
              <a:off x="828596" y="4445552"/>
              <a:ext cx="283210" cy="444500"/>
            </a:xfrm>
            <a:custGeom>
              <a:avLst/>
              <a:gdLst/>
              <a:ahLst/>
              <a:cxnLst/>
              <a:rect l="l" t="t" r="r" b="b"/>
              <a:pathLst>
                <a:path w="283210" h="444500">
                  <a:moveTo>
                    <a:pt x="141427" y="0"/>
                  </a:moveTo>
                  <a:lnTo>
                    <a:pt x="113389" y="45822"/>
                  </a:lnTo>
                  <a:lnTo>
                    <a:pt x="85763" y="93535"/>
                  </a:lnTo>
                  <a:lnTo>
                    <a:pt x="55663" y="149279"/>
                  </a:lnTo>
                  <a:lnTo>
                    <a:pt x="28038" y="206677"/>
                  </a:lnTo>
                  <a:lnTo>
                    <a:pt x="7834" y="259352"/>
                  </a:lnTo>
                  <a:lnTo>
                    <a:pt x="0" y="300926"/>
                  </a:lnTo>
                  <a:lnTo>
                    <a:pt x="7210" y="346193"/>
                  </a:lnTo>
                  <a:lnTo>
                    <a:pt x="27288" y="385508"/>
                  </a:lnTo>
                  <a:lnTo>
                    <a:pt x="57903" y="416511"/>
                  </a:lnTo>
                  <a:lnTo>
                    <a:pt x="96726" y="436842"/>
                  </a:lnTo>
                  <a:lnTo>
                    <a:pt x="141427" y="444144"/>
                  </a:lnTo>
                  <a:lnTo>
                    <a:pt x="186121" y="436842"/>
                  </a:lnTo>
                  <a:lnTo>
                    <a:pt x="224940" y="416511"/>
                  </a:lnTo>
                  <a:lnTo>
                    <a:pt x="255554" y="385508"/>
                  </a:lnTo>
                  <a:lnTo>
                    <a:pt x="275631" y="346193"/>
                  </a:lnTo>
                  <a:lnTo>
                    <a:pt x="282841" y="300926"/>
                  </a:lnTo>
                  <a:lnTo>
                    <a:pt x="282429" y="270993"/>
                  </a:lnTo>
                  <a:lnTo>
                    <a:pt x="271709" y="219127"/>
                  </a:lnTo>
                  <a:lnTo>
                    <a:pt x="231305" y="142833"/>
                  </a:lnTo>
                  <a:lnTo>
                    <a:pt x="193787" y="82366"/>
                  </a:lnTo>
                  <a:lnTo>
                    <a:pt x="141427" y="0"/>
                  </a:lnTo>
                  <a:close/>
                </a:path>
              </a:pathLst>
            </a:custGeom>
            <a:solidFill>
              <a:srgbClr val="00A8D3"/>
            </a:solidFill>
          </p:spPr>
          <p:txBody>
            <a:bodyPr wrap="square" lIns="0" tIns="0" rIns="0" bIns="0" rtlCol="0"/>
            <a:lstStyle/>
            <a:p>
              <a:endParaRPr b="1"/>
            </a:p>
          </p:txBody>
        </p:sp>
        <p:sp>
          <p:nvSpPr>
            <p:cNvPr id="245" name="object 49">
              <a:extLst>
                <a:ext uri="{FF2B5EF4-FFF2-40B4-BE49-F238E27FC236}">
                  <a16:creationId xmlns="" xmlns:a16="http://schemas.microsoft.com/office/drawing/2014/main" id="{134800B0-DB55-48E8-9072-9DFBBAC66043}"/>
                </a:ext>
              </a:extLst>
            </p:cNvPr>
            <p:cNvSpPr/>
            <p:nvPr/>
          </p:nvSpPr>
          <p:spPr>
            <a:xfrm>
              <a:off x="999138" y="4889043"/>
              <a:ext cx="19685" cy="19685"/>
            </a:xfrm>
            <a:custGeom>
              <a:avLst/>
              <a:gdLst/>
              <a:ahLst/>
              <a:cxnLst/>
              <a:rect l="l" t="t" r="r" b="b"/>
              <a:pathLst>
                <a:path w="19685" h="19685">
                  <a:moveTo>
                    <a:pt x="14986" y="0"/>
                  </a:moveTo>
                  <a:lnTo>
                    <a:pt x="4318" y="0"/>
                  </a:lnTo>
                  <a:lnTo>
                    <a:pt x="0" y="4381"/>
                  </a:lnTo>
                  <a:lnTo>
                    <a:pt x="0" y="15176"/>
                  </a:lnTo>
                  <a:lnTo>
                    <a:pt x="4318" y="19558"/>
                  </a:lnTo>
                  <a:lnTo>
                    <a:pt x="14986" y="19558"/>
                  </a:lnTo>
                  <a:lnTo>
                    <a:pt x="19316" y="15176"/>
                  </a:lnTo>
                  <a:lnTo>
                    <a:pt x="19316" y="4381"/>
                  </a:lnTo>
                  <a:lnTo>
                    <a:pt x="14986" y="0"/>
                  </a:lnTo>
                  <a:close/>
                </a:path>
              </a:pathLst>
            </a:custGeom>
            <a:solidFill>
              <a:srgbClr val="FAFAF4"/>
            </a:solidFill>
          </p:spPr>
          <p:txBody>
            <a:bodyPr wrap="square" lIns="0" tIns="0" rIns="0" bIns="0" rtlCol="0"/>
            <a:lstStyle/>
            <a:p>
              <a:endParaRPr b="1"/>
            </a:p>
          </p:txBody>
        </p:sp>
        <p:sp>
          <p:nvSpPr>
            <p:cNvPr id="246" name="object 50">
              <a:extLst>
                <a:ext uri="{FF2B5EF4-FFF2-40B4-BE49-F238E27FC236}">
                  <a16:creationId xmlns="" xmlns:a16="http://schemas.microsoft.com/office/drawing/2014/main" id="{C8FFD492-B1CF-49C8-B1EF-8EEBFB68860C}"/>
                </a:ext>
              </a:extLst>
            </p:cNvPr>
            <p:cNvSpPr/>
            <p:nvPr/>
          </p:nvSpPr>
          <p:spPr>
            <a:xfrm>
              <a:off x="1021181" y="4762223"/>
              <a:ext cx="75565" cy="135255"/>
            </a:xfrm>
            <a:custGeom>
              <a:avLst/>
              <a:gdLst/>
              <a:ahLst/>
              <a:cxnLst/>
              <a:rect l="l" t="t" r="r" b="b"/>
              <a:pathLst>
                <a:path w="75564" h="135254">
                  <a:moveTo>
                    <a:pt x="68338" y="0"/>
                  </a:moveTo>
                  <a:lnTo>
                    <a:pt x="59461" y="1625"/>
                  </a:lnTo>
                  <a:lnTo>
                    <a:pt x="56502" y="5930"/>
                  </a:lnTo>
                  <a:lnTo>
                    <a:pt x="57302" y="10426"/>
                  </a:lnTo>
                  <a:lnTo>
                    <a:pt x="58989" y="44739"/>
                  </a:lnTo>
                  <a:lnTo>
                    <a:pt x="50961" y="74236"/>
                  </a:lnTo>
                  <a:lnTo>
                    <a:pt x="33127" y="99110"/>
                  </a:lnTo>
                  <a:lnTo>
                    <a:pt x="5397" y="119557"/>
                  </a:lnTo>
                  <a:lnTo>
                    <a:pt x="1435" y="121767"/>
                  </a:lnTo>
                  <a:lnTo>
                    <a:pt x="0" y="126809"/>
                  </a:lnTo>
                  <a:lnTo>
                    <a:pt x="3683" y="133553"/>
                  </a:lnTo>
                  <a:lnTo>
                    <a:pt x="6477" y="135102"/>
                  </a:lnTo>
                  <a:lnTo>
                    <a:pt x="10693" y="135102"/>
                  </a:lnTo>
                  <a:lnTo>
                    <a:pt x="45116" y="110429"/>
                  </a:lnTo>
                  <a:lnTo>
                    <a:pt x="75222" y="47038"/>
                  </a:lnTo>
                  <a:lnTo>
                    <a:pt x="73418" y="7505"/>
                  </a:lnTo>
                  <a:lnTo>
                    <a:pt x="72618" y="2997"/>
                  </a:lnTo>
                  <a:lnTo>
                    <a:pt x="68338" y="0"/>
                  </a:lnTo>
                  <a:close/>
                </a:path>
              </a:pathLst>
            </a:custGeom>
            <a:solidFill>
              <a:srgbClr val="FAFAF4"/>
            </a:solidFill>
          </p:spPr>
          <p:txBody>
            <a:bodyPr wrap="square" lIns="0" tIns="0" rIns="0" bIns="0" rtlCol="0"/>
            <a:lstStyle/>
            <a:p>
              <a:endParaRPr b="1"/>
            </a:p>
          </p:txBody>
        </p:sp>
        <p:sp>
          <p:nvSpPr>
            <p:cNvPr id="247" name="object 51">
              <a:extLst>
                <a:ext uri="{FF2B5EF4-FFF2-40B4-BE49-F238E27FC236}">
                  <a16:creationId xmlns="" xmlns:a16="http://schemas.microsoft.com/office/drawing/2014/main" id="{9412EB74-6B6E-4188-B494-3359E144926D}"/>
                </a:ext>
              </a:extLst>
            </p:cNvPr>
            <p:cNvSpPr/>
            <p:nvPr/>
          </p:nvSpPr>
          <p:spPr>
            <a:xfrm>
              <a:off x="752573" y="4471722"/>
              <a:ext cx="123825" cy="167640"/>
            </a:xfrm>
            <a:custGeom>
              <a:avLst/>
              <a:gdLst/>
              <a:ahLst/>
              <a:cxnLst/>
              <a:rect l="l" t="t" r="r" b="b"/>
              <a:pathLst>
                <a:path w="123825" h="167639">
                  <a:moveTo>
                    <a:pt x="121192" y="0"/>
                  </a:moveTo>
                  <a:lnTo>
                    <a:pt x="70559" y="28803"/>
                  </a:lnTo>
                  <a:lnTo>
                    <a:pt x="32279" y="54617"/>
                  </a:lnTo>
                  <a:lnTo>
                    <a:pt x="0" y="101380"/>
                  </a:lnTo>
                  <a:lnTo>
                    <a:pt x="1460" y="124093"/>
                  </a:lnTo>
                  <a:lnTo>
                    <a:pt x="11287" y="144512"/>
                  </a:lnTo>
                  <a:lnTo>
                    <a:pt x="28800" y="160032"/>
                  </a:lnTo>
                  <a:lnTo>
                    <a:pt x="50993" y="167435"/>
                  </a:lnTo>
                  <a:lnTo>
                    <a:pt x="73589" y="165734"/>
                  </a:lnTo>
                  <a:lnTo>
                    <a:pt x="109597" y="137871"/>
                  </a:lnTo>
                  <a:lnTo>
                    <a:pt x="123391" y="99263"/>
                  </a:lnTo>
                  <a:lnTo>
                    <a:pt x="123747" y="63676"/>
                  </a:lnTo>
                  <a:lnTo>
                    <a:pt x="121192" y="0"/>
                  </a:lnTo>
                  <a:close/>
                </a:path>
              </a:pathLst>
            </a:custGeom>
            <a:solidFill>
              <a:srgbClr val="00A8D3"/>
            </a:solidFill>
          </p:spPr>
          <p:txBody>
            <a:bodyPr wrap="square" lIns="0" tIns="0" rIns="0" bIns="0" rtlCol="0"/>
            <a:lstStyle/>
            <a:p>
              <a:endParaRPr b="1"/>
            </a:p>
          </p:txBody>
        </p:sp>
        <p:sp>
          <p:nvSpPr>
            <p:cNvPr id="248" name="object 52">
              <a:extLst>
                <a:ext uri="{FF2B5EF4-FFF2-40B4-BE49-F238E27FC236}">
                  <a16:creationId xmlns="" xmlns:a16="http://schemas.microsoft.com/office/drawing/2014/main" id="{A6753AF3-6520-4170-BDC6-EE5AF3069A9E}"/>
                </a:ext>
              </a:extLst>
            </p:cNvPr>
            <p:cNvSpPr/>
            <p:nvPr/>
          </p:nvSpPr>
          <p:spPr>
            <a:xfrm>
              <a:off x="808765" y="4594002"/>
              <a:ext cx="52069" cy="38100"/>
            </a:xfrm>
            <a:custGeom>
              <a:avLst/>
              <a:gdLst/>
              <a:ahLst/>
              <a:cxnLst/>
              <a:rect l="l" t="t" r="r" b="b"/>
              <a:pathLst>
                <a:path w="52069" h="38100">
                  <a:moveTo>
                    <a:pt x="47561" y="0"/>
                  </a:moveTo>
                  <a:lnTo>
                    <a:pt x="45605" y="927"/>
                  </a:lnTo>
                  <a:lnTo>
                    <a:pt x="44957" y="2717"/>
                  </a:lnTo>
                  <a:lnTo>
                    <a:pt x="38426" y="15432"/>
                  </a:lnTo>
                  <a:lnTo>
                    <a:pt x="29392" y="24388"/>
                  </a:lnTo>
                  <a:lnTo>
                    <a:pt x="17784" y="29637"/>
                  </a:lnTo>
                  <a:lnTo>
                    <a:pt x="3530" y="31229"/>
                  </a:lnTo>
                  <a:lnTo>
                    <a:pt x="1612" y="31229"/>
                  </a:lnTo>
                  <a:lnTo>
                    <a:pt x="76" y="32715"/>
                  </a:lnTo>
                  <a:lnTo>
                    <a:pt x="0" y="35915"/>
                  </a:lnTo>
                  <a:lnTo>
                    <a:pt x="685" y="37058"/>
                  </a:lnTo>
                  <a:lnTo>
                    <a:pt x="2209" y="37934"/>
                  </a:lnTo>
                  <a:lnTo>
                    <a:pt x="2768" y="38100"/>
                  </a:lnTo>
                  <a:lnTo>
                    <a:pt x="3365" y="38100"/>
                  </a:lnTo>
                  <a:lnTo>
                    <a:pt x="19753" y="36209"/>
                  </a:lnTo>
                  <a:lnTo>
                    <a:pt x="30653" y="31229"/>
                  </a:lnTo>
                  <a:lnTo>
                    <a:pt x="3530" y="31229"/>
                  </a:lnTo>
                  <a:lnTo>
                    <a:pt x="1638" y="31203"/>
                  </a:lnTo>
                  <a:lnTo>
                    <a:pt x="30709" y="31203"/>
                  </a:lnTo>
                  <a:lnTo>
                    <a:pt x="33245" y="30045"/>
                  </a:lnTo>
                  <a:lnTo>
                    <a:pt x="43799" y="19636"/>
                  </a:lnTo>
                  <a:lnTo>
                    <a:pt x="51371" y="5016"/>
                  </a:lnTo>
                  <a:lnTo>
                    <a:pt x="52019" y="3225"/>
                  </a:lnTo>
                  <a:lnTo>
                    <a:pt x="51104" y="1257"/>
                  </a:lnTo>
                  <a:lnTo>
                    <a:pt x="47561" y="0"/>
                  </a:lnTo>
                  <a:close/>
                </a:path>
              </a:pathLst>
            </a:custGeom>
            <a:solidFill>
              <a:srgbClr val="FAFAF4"/>
            </a:solidFill>
          </p:spPr>
          <p:txBody>
            <a:bodyPr wrap="square" lIns="0" tIns="0" rIns="0" bIns="0" rtlCol="0"/>
            <a:lstStyle/>
            <a:p>
              <a:endParaRPr b="1"/>
            </a:p>
          </p:txBody>
        </p:sp>
        <p:sp>
          <p:nvSpPr>
            <p:cNvPr id="249" name="object 53">
              <a:extLst>
                <a:ext uri="{FF2B5EF4-FFF2-40B4-BE49-F238E27FC236}">
                  <a16:creationId xmlns="" xmlns:a16="http://schemas.microsoft.com/office/drawing/2014/main" id="{A3402B36-EC5C-4D7C-970F-2962BEECB519}"/>
                </a:ext>
              </a:extLst>
            </p:cNvPr>
            <p:cNvSpPr/>
            <p:nvPr/>
          </p:nvSpPr>
          <p:spPr>
            <a:xfrm>
              <a:off x="1101549" y="4616793"/>
              <a:ext cx="81915" cy="106045"/>
            </a:xfrm>
            <a:custGeom>
              <a:avLst/>
              <a:gdLst/>
              <a:ahLst/>
              <a:cxnLst/>
              <a:rect l="l" t="t" r="r" b="b"/>
              <a:pathLst>
                <a:path w="81914" h="106045">
                  <a:moveTo>
                    <a:pt x="0" y="0"/>
                  </a:moveTo>
                  <a:lnTo>
                    <a:pt x="5347" y="67079"/>
                  </a:lnTo>
                  <a:lnTo>
                    <a:pt x="36244" y="105129"/>
                  </a:lnTo>
                  <a:lnTo>
                    <a:pt x="50854" y="105458"/>
                  </a:lnTo>
                  <a:lnTo>
                    <a:pt x="64897" y="99936"/>
                  </a:lnTo>
                  <a:lnTo>
                    <a:pt x="75649" y="89354"/>
                  </a:lnTo>
                  <a:lnTo>
                    <a:pt x="81287" y="75872"/>
                  </a:lnTo>
                  <a:lnTo>
                    <a:pt x="81461" y="61195"/>
                  </a:lnTo>
                  <a:lnTo>
                    <a:pt x="75819" y="47028"/>
                  </a:lnTo>
                  <a:lnTo>
                    <a:pt x="68133" y="36284"/>
                  </a:lnTo>
                  <a:lnTo>
                    <a:pt x="57673" y="27805"/>
                  </a:lnTo>
                  <a:lnTo>
                    <a:pt x="37332" y="17179"/>
                  </a:lnTo>
                  <a:lnTo>
                    <a:pt x="0" y="0"/>
                  </a:lnTo>
                  <a:close/>
                </a:path>
              </a:pathLst>
            </a:custGeom>
            <a:solidFill>
              <a:srgbClr val="00A8D3"/>
            </a:solidFill>
          </p:spPr>
          <p:txBody>
            <a:bodyPr wrap="square" lIns="0" tIns="0" rIns="0" bIns="0" rtlCol="0"/>
            <a:lstStyle/>
            <a:p>
              <a:endParaRPr b="1"/>
            </a:p>
          </p:txBody>
        </p:sp>
        <p:sp>
          <p:nvSpPr>
            <p:cNvPr id="250" name="object 54">
              <a:extLst>
                <a:ext uri="{FF2B5EF4-FFF2-40B4-BE49-F238E27FC236}">
                  <a16:creationId xmlns="" xmlns:a16="http://schemas.microsoft.com/office/drawing/2014/main" id="{599B42C5-BC35-4C28-B446-C4FF7476EB63}"/>
                </a:ext>
              </a:extLst>
            </p:cNvPr>
            <p:cNvSpPr/>
            <p:nvPr/>
          </p:nvSpPr>
          <p:spPr>
            <a:xfrm>
              <a:off x="1166660" y="4660947"/>
              <a:ext cx="13335" cy="40005"/>
            </a:xfrm>
            <a:custGeom>
              <a:avLst/>
              <a:gdLst/>
              <a:ahLst/>
              <a:cxnLst/>
              <a:rect l="l" t="t" r="r" b="b"/>
              <a:pathLst>
                <a:path w="13335" h="40004">
                  <a:moveTo>
                    <a:pt x="1790" y="0"/>
                  </a:moveTo>
                  <a:lnTo>
                    <a:pt x="38" y="1663"/>
                  </a:lnTo>
                  <a:lnTo>
                    <a:pt x="0" y="3060"/>
                  </a:lnTo>
                  <a:lnTo>
                    <a:pt x="838" y="3962"/>
                  </a:lnTo>
                  <a:lnTo>
                    <a:pt x="6230" y="11436"/>
                  </a:lnTo>
                  <a:lnTo>
                    <a:pt x="8732" y="19248"/>
                  </a:lnTo>
                  <a:lnTo>
                    <a:pt x="8351" y="27452"/>
                  </a:lnTo>
                  <a:lnTo>
                    <a:pt x="5092" y="36106"/>
                  </a:lnTo>
                  <a:lnTo>
                    <a:pt x="4521" y="37185"/>
                  </a:lnTo>
                  <a:lnTo>
                    <a:pt x="4940" y="38531"/>
                  </a:lnTo>
                  <a:lnTo>
                    <a:pt x="6756" y="39509"/>
                  </a:lnTo>
                  <a:lnTo>
                    <a:pt x="7607" y="39446"/>
                  </a:lnTo>
                  <a:lnTo>
                    <a:pt x="8559" y="38836"/>
                  </a:lnTo>
                  <a:lnTo>
                    <a:pt x="8826" y="38531"/>
                  </a:lnTo>
                  <a:lnTo>
                    <a:pt x="8991" y="38214"/>
                  </a:lnTo>
                  <a:lnTo>
                    <a:pt x="12702" y="28245"/>
                  </a:lnTo>
                  <a:lnTo>
                    <a:pt x="13111" y="18688"/>
                  </a:lnTo>
                  <a:lnTo>
                    <a:pt x="10222" y="9578"/>
                  </a:lnTo>
                  <a:lnTo>
                    <a:pt x="4038" y="952"/>
                  </a:lnTo>
                  <a:lnTo>
                    <a:pt x="3200" y="50"/>
                  </a:lnTo>
                  <a:lnTo>
                    <a:pt x="1790" y="0"/>
                  </a:lnTo>
                  <a:close/>
                </a:path>
              </a:pathLst>
            </a:custGeom>
            <a:solidFill>
              <a:srgbClr val="FAFAF4"/>
            </a:solidFill>
          </p:spPr>
          <p:txBody>
            <a:bodyPr wrap="square" lIns="0" tIns="0" rIns="0" bIns="0" rtlCol="0"/>
            <a:lstStyle/>
            <a:p>
              <a:endParaRPr b="1"/>
            </a:p>
          </p:txBody>
        </p:sp>
        <p:sp>
          <p:nvSpPr>
            <p:cNvPr id="251" name="object 55">
              <a:extLst>
                <a:ext uri="{FF2B5EF4-FFF2-40B4-BE49-F238E27FC236}">
                  <a16:creationId xmlns="" xmlns:a16="http://schemas.microsoft.com/office/drawing/2014/main" id="{CDA91526-FACB-4C1B-B48F-8EBA986E304E}"/>
                </a:ext>
              </a:extLst>
            </p:cNvPr>
            <p:cNvSpPr/>
            <p:nvPr/>
          </p:nvSpPr>
          <p:spPr>
            <a:xfrm>
              <a:off x="723497" y="4734521"/>
              <a:ext cx="60325" cy="81915"/>
            </a:xfrm>
            <a:custGeom>
              <a:avLst/>
              <a:gdLst/>
              <a:ahLst/>
              <a:cxnLst/>
              <a:rect l="l" t="t" r="r" b="b"/>
              <a:pathLst>
                <a:path w="60325" h="81914">
                  <a:moveTo>
                    <a:pt x="58840" y="0"/>
                  </a:moveTo>
                  <a:lnTo>
                    <a:pt x="15672" y="26515"/>
                  </a:lnTo>
                  <a:lnTo>
                    <a:pt x="0" y="49220"/>
                  </a:lnTo>
                  <a:lnTo>
                    <a:pt x="709" y="60248"/>
                  </a:lnTo>
                  <a:lnTo>
                    <a:pt x="5480" y="70163"/>
                  </a:lnTo>
                  <a:lnTo>
                    <a:pt x="13983" y="77698"/>
                  </a:lnTo>
                  <a:lnTo>
                    <a:pt x="24760" y="81297"/>
                  </a:lnTo>
                  <a:lnTo>
                    <a:pt x="35732" y="80473"/>
                  </a:lnTo>
                  <a:lnTo>
                    <a:pt x="59908" y="48191"/>
                  </a:lnTo>
                  <a:lnTo>
                    <a:pt x="60081" y="30913"/>
                  </a:lnTo>
                  <a:lnTo>
                    <a:pt x="58840" y="0"/>
                  </a:lnTo>
                  <a:close/>
                </a:path>
              </a:pathLst>
            </a:custGeom>
            <a:solidFill>
              <a:srgbClr val="00A8D3"/>
            </a:solidFill>
          </p:spPr>
          <p:txBody>
            <a:bodyPr wrap="square" lIns="0" tIns="0" rIns="0" bIns="0" rtlCol="0"/>
            <a:lstStyle/>
            <a:p>
              <a:endParaRPr b="1"/>
            </a:p>
          </p:txBody>
        </p:sp>
        <p:sp>
          <p:nvSpPr>
            <p:cNvPr id="252" name="object 56">
              <a:extLst>
                <a:ext uri="{FF2B5EF4-FFF2-40B4-BE49-F238E27FC236}">
                  <a16:creationId xmlns="" xmlns:a16="http://schemas.microsoft.com/office/drawing/2014/main" id="{173A5205-8E20-4A4D-954F-CC28AD679277}"/>
                </a:ext>
              </a:extLst>
            </p:cNvPr>
            <p:cNvSpPr/>
            <p:nvPr/>
          </p:nvSpPr>
          <p:spPr>
            <a:xfrm>
              <a:off x="750820" y="4793887"/>
              <a:ext cx="25400" cy="19050"/>
            </a:xfrm>
            <a:custGeom>
              <a:avLst/>
              <a:gdLst/>
              <a:ahLst/>
              <a:cxnLst/>
              <a:rect l="l" t="t" r="r" b="b"/>
              <a:pathLst>
                <a:path w="25400" h="19050">
                  <a:moveTo>
                    <a:pt x="761" y="15151"/>
                  </a:moveTo>
                  <a:lnTo>
                    <a:pt x="0" y="15887"/>
                  </a:lnTo>
                  <a:lnTo>
                    <a:pt x="43" y="17584"/>
                  </a:lnTo>
                  <a:lnTo>
                    <a:pt x="292" y="17995"/>
                  </a:lnTo>
                  <a:lnTo>
                    <a:pt x="1028" y="18427"/>
                  </a:lnTo>
                  <a:lnTo>
                    <a:pt x="1600" y="18503"/>
                  </a:lnTo>
                  <a:lnTo>
                    <a:pt x="9554" y="17584"/>
                  </a:lnTo>
                  <a:lnTo>
                    <a:pt x="14545" y="15303"/>
                  </a:lnTo>
                  <a:lnTo>
                    <a:pt x="11772" y="15303"/>
                  </a:lnTo>
                  <a:lnTo>
                    <a:pt x="761" y="15151"/>
                  </a:lnTo>
                  <a:close/>
                </a:path>
                <a:path w="25400" h="19050">
                  <a:moveTo>
                    <a:pt x="23050" y="0"/>
                  </a:moveTo>
                  <a:lnTo>
                    <a:pt x="22097" y="457"/>
                  </a:lnTo>
                  <a:lnTo>
                    <a:pt x="18351" y="10782"/>
                  </a:lnTo>
                  <a:lnTo>
                    <a:pt x="11772" y="15303"/>
                  </a:lnTo>
                  <a:lnTo>
                    <a:pt x="14545" y="15303"/>
                  </a:lnTo>
                  <a:lnTo>
                    <a:pt x="16105" y="14590"/>
                  </a:lnTo>
                  <a:lnTo>
                    <a:pt x="21229" y="9536"/>
                  </a:lnTo>
                  <a:lnTo>
                    <a:pt x="24904" y="2438"/>
                  </a:lnTo>
                  <a:lnTo>
                    <a:pt x="25222" y="1574"/>
                  </a:lnTo>
                  <a:lnTo>
                    <a:pt x="24777" y="622"/>
                  </a:lnTo>
                  <a:lnTo>
                    <a:pt x="23050" y="0"/>
                  </a:lnTo>
                  <a:close/>
                </a:path>
              </a:pathLst>
            </a:custGeom>
            <a:solidFill>
              <a:srgbClr val="FAFAF4"/>
            </a:solidFill>
          </p:spPr>
          <p:txBody>
            <a:bodyPr wrap="square" lIns="0" tIns="0" rIns="0" bIns="0" rtlCol="0"/>
            <a:lstStyle/>
            <a:p>
              <a:endParaRPr b="1"/>
            </a:p>
          </p:txBody>
        </p:sp>
        <p:sp>
          <p:nvSpPr>
            <p:cNvPr id="253" name="object 86">
              <a:extLst>
                <a:ext uri="{FF2B5EF4-FFF2-40B4-BE49-F238E27FC236}">
                  <a16:creationId xmlns="" xmlns:a16="http://schemas.microsoft.com/office/drawing/2014/main" id="{5328DEF1-1713-4C36-98B9-9326D68452EA}"/>
                </a:ext>
              </a:extLst>
            </p:cNvPr>
            <p:cNvSpPr/>
            <p:nvPr/>
          </p:nvSpPr>
          <p:spPr>
            <a:xfrm>
              <a:off x="1611797" y="1333641"/>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54" name="object 87">
              <a:extLst>
                <a:ext uri="{FF2B5EF4-FFF2-40B4-BE49-F238E27FC236}">
                  <a16:creationId xmlns="" xmlns:a16="http://schemas.microsoft.com/office/drawing/2014/main" id="{68010566-E3FF-4CDF-9188-26ED6B234E3B}"/>
                </a:ext>
              </a:extLst>
            </p:cNvPr>
            <p:cNvSpPr/>
            <p:nvPr/>
          </p:nvSpPr>
          <p:spPr>
            <a:xfrm>
              <a:off x="1904173" y="1333641"/>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55" name="object 88">
              <a:extLst>
                <a:ext uri="{FF2B5EF4-FFF2-40B4-BE49-F238E27FC236}">
                  <a16:creationId xmlns="" xmlns:a16="http://schemas.microsoft.com/office/drawing/2014/main" id="{C4C5EE3D-DC00-4545-BB28-72E0EC66726F}"/>
                </a:ext>
              </a:extLst>
            </p:cNvPr>
            <p:cNvSpPr/>
            <p:nvPr/>
          </p:nvSpPr>
          <p:spPr>
            <a:xfrm>
              <a:off x="2196547" y="1333641"/>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56" name="object 86">
              <a:extLst>
                <a:ext uri="{FF2B5EF4-FFF2-40B4-BE49-F238E27FC236}">
                  <a16:creationId xmlns="" xmlns:a16="http://schemas.microsoft.com/office/drawing/2014/main" id="{4DBBA28B-7E11-4A66-84FF-7D96750B6AD4}"/>
                </a:ext>
              </a:extLst>
            </p:cNvPr>
            <p:cNvSpPr/>
            <p:nvPr/>
          </p:nvSpPr>
          <p:spPr>
            <a:xfrm>
              <a:off x="1629435" y="4419513"/>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57" name="object 88">
              <a:extLst>
                <a:ext uri="{FF2B5EF4-FFF2-40B4-BE49-F238E27FC236}">
                  <a16:creationId xmlns="" xmlns:a16="http://schemas.microsoft.com/office/drawing/2014/main" id="{C3CC4789-39F8-4028-A3CD-0C9233E2D05E}"/>
                </a:ext>
              </a:extLst>
            </p:cNvPr>
            <p:cNvSpPr/>
            <p:nvPr/>
          </p:nvSpPr>
          <p:spPr>
            <a:xfrm>
              <a:off x="1960129" y="4419513"/>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58" name="object 90">
              <a:extLst>
                <a:ext uri="{FF2B5EF4-FFF2-40B4-BE49-F238E27FC236}">
                  <a16:creationId xmlns="" xmlns:a16="http://schemas.microsoft.com/office/drawing/2014/main" id="{54CA0D84-5288-40C7-AFE8-0A454A8627AF}"/>
                </a:ext>
              </a:extLst>
            </p:cNvPr>
            <p:cNvSpPr/>
            <p:nvPr/>
          </p:nvSpPr>
          <p:spPr>
            <a:xfrm>
              <a:off x="1692483" y="609392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59" name="object 91">
              <a:extLst>
                <a:ext uri="{FF2B5EF4-FFF2-40B4-BE49-F238E27FC236}">
                  <a16:creationId xmlns="" xmlns:a16="http://schemas.microsoft.com/office/drawing/2014/main" id="{314267B5-0DFE-409F-A449-CD1B282451AB}"/>
                </a:ext>
              </a:extLst>
            </p:cNvPr>
            <p:cNvSpPr/>
            <p:nvPr/>
          </p:nvSpPr>
          <p:spPr>
            <a:xfrm>
              <a:off x="1984858" y="609392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60" name="object 92">
              <a:extLst>
                <a:ext uri="{FF2B5EF4-FFF2-40B4-BE49-F238E27FC236}">
                  <a16:creationId xmlns="" xmlns:a16="http://schemas.microsoft.com/office/drawing/2014/main" id="{21C0F1CB-856D-43EB-BD90-CA70EF316D98}"/>
                </a:ext>
              </a:extLst>
            </p:cNvPr>
            <p:cNvSpPr/>
            <p:nvPr/>
          </p:nvSpPr>
          <p:spPr>
            <a:xfrm>
              <a:off x="2328347" y="609392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61" name="object 93">
              <a:extLst>
                <a:ext uri="{FF2B5EF4-FFF2-40B4-BE49-F238E27FC236}">
                  <a16:creationId xmlns="" xmlns:a16="http://schemas.microsoft.com/office/drawing/2014/main" id="{F3D2B817-6C6E-469C-896E-C0A6644FE24B}"/>
                </a:ext>
              </a:extLst>
            </p:cNvPr>
            <p:cNvSpPr/>
            <p:nvPr/>
          </p:nvSpPr>
          <p:spPr>
            <a:xfrm>
              <a:off x="2620723" y="609392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62" name="object 94">
              <a:extLst>
                <a:ext uri="{FF2B5EF4-FFF2-40B4-BE49-F238E27FC236}">
                  <a16:creationId xmlns="" xmlns:a16="http://schemas.microsoft.com/office/drawing/2014/main" id="{8007E8C3-6EF4-42EE-A420-C722D25D20D1}"/>
                </a:ext>
              </a:extLst>
            </p:cNvPr>
            <p:cNvSpPr/>
            <p:nvPr/>
          </p:nvSpPr>
          <p:spPr>
            <a:xfrm>
              <a:off x="2913097" y="6093928"/>
              <a:ext cx="240665" cy="520065"/>
            </a:xfrm>
            <a:custGeom>
              <a:avLst/>
              <a:gdLst/>
              <a:ahLst/>
              <a:cxnLst/>
              <a:rect l="l" t="t" r="r" b="b"/>
              <a:pathLst>
                <a:path w="240665"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63" name="object 95">
              <a:extLst>
                <a:ext uri="{FF2B5EF4-FFF2-40B4-BE49-F238E27FC236}">
                  <a16:creationId xmlns="" xmlns:a16="http://schemas.microsoft.com/office/drawing/2014/main" id="{7ABF681E-82E7-41BA-A037-CCD8BBC5BA96}"/>
                </a:ext>
              </a:extLst>
            </p:cNvPr>
            <p:cNvSpPr/>
            <p:nvPr/>
          </p:nvSpPr>
          <p:spPr>
            <a:xfrm>
              <a:off x="3205473" y="6093928"/>
              <a:ext cx="240665" cy="520065"/>
            </a:xfrm>
            <a:custGeom>
              <a:avLst/>
              <a:gdLst/>
              <a:ahLst/>
              <a:cxnLst/>
              <a:rect l="l" t="t" r="r" b="b"/>
              <a:pathLst>
                <a:path w="240665" h="520064">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b="1"/>
            </a:p>
          </p:txBody>
        </p:sp>
        <p:sp>
          <p:nvSpPr>
            <p:cNvPr id="264" name="object 96">
              <a:extLst>
                <a:ext uri="{FF2B5EF4-FFF2-40B4-BE49-F238E27FC236}">
                  <a16:creationId xmlns="" xmlns:a16="http://schemas.microsoft.com/office/drawing/2014/main" id="{A05D07F2-EBEB-404F-AC7C-2FFA63B2FB44}"/>
                </a:ext>
              </a:extLst>
            </p:cNvPr>
            <p:cNvSpPr/>
            <p:nvPr/>
          </p:nvSpPr>
          <p:spPr>
            <a:xfrm>
              <a:off x="3497848" y="6093928"/>
              <a:ext cx="240665" cy="520065"/>
            </a:xfrm>
            <a:custGeom>
              <a:avLst/>
              <a:gdLst/>
              <a:ahLst/>
              <a:cxnLst/>
              <a:rect l="l" t="t" r="r" b="b"/>
              <a:pathLst>
                <a:path w="240665" h="520064">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b="1"/>
            </a:p>
          </p:txBody>
        </p:sp>
        <p:sp>
          <p:nvSpPr>
            <p:cNvPr id="265" name="object 97">
              <a:extLst>
                <a:ext uri="{FF2B5EF4-FFF2-40B4-BE49-F238E27FC236}">
                  <a16:creationId xmlns="" xmlns:a16="http://schemas.microsoft.com/office/drawing/2014/main" id="{8D07B5CC-C5B8-434A-9A4B-565E55989591}"/>
                </a:ext>
              </a:extLst>
            </p:cNvPr>
            <p:cNvSpPr/>
            <p:nvPr/>
          </p:nvSpPr>
          <p:spPr>
            <a:xfrm>
              <a:off x="3790223" y="6093928"/>
              <a:ext cx="240665" cy="520065"/>
            </a:xfrm>
            <a:custGeom>
              <a:avLst/>
              <a:gdLst/>
              <a:ahLst/>
              <a:cxnLst/>
              <a:rect l="l" t="t" r="r" b="b"/>
              <a:pathLst>
                <a:path w="240665" h="520064">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b="1"/>
            </a:p>
          </p:txBody>
        </p:sp>
        <p:sp>
          <p:nvSpPr>
            <p:cNvPr id="266" name="object 98">
              <a:extLst>
                <a:ext uri="{FF2B5EF4-FFF2-40B4-BE49-F238E27FC236}">
                  <a16:creationId xmlns="" xmlns:a16="http://schemas.microsoft.com/office/drawing/2014/main" id="{4E97DE7A-4E9B-4625-9D81-AF574A5B8379}"/>
                </a:ext>
              </a:extLst>
            </p:cNvPr>
            <p:cNvSpPr/>
            <p:nvPr/>
          </p:nvSpPr>
          <p:spPr>
            <a:xfrm>
              <a:off x="4082599" y="6093928"/>
              <a:ext cx="240665" cy="520065"/>
            </a:xfrm>
            <a:custGeom>
              <a:avLst/>
              <a:gdLst/>
              <a:ahLst/>
              <a:cxnLst/>
              <a:rect l="l" t="t" r="r" b="b"/>
              <a:pathLst>
                <a:path w="240665" h="520064">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b="1"/>
            </a:p>
          </p:txBody>
        </p:sp>
        <p:sp>
          <p:nvSpPr>
            <p:cNvPr id="267" name="object 99">
              <a:extLst>
                <a:ext uri="{FF2B5EF4-FFF2-40B4-BE49-F238E27FC236}">
                  <a16:creationId xmlns="" xmlns:a16="http://schemas.microsoft.com/office/drawing/2014/main" id="{1861500B-0B23-4CB8-846A-046150F536C3}"/>
                </a:ext>
              </a:extLst>
            </p:cNvPr>
            <p:cNvSpPr/>
            <p:nvPr/>
          </p:nvSpPr>
          <p:spPr>
            <a:xfrm>
              <a:off x="4374974" y="6093928"/>
              <a:ext cx="240665" cy="520065"/>
            </a:xfrm>
            <a:custGeom>
              <a:avLst/>
              <a:gdLst/>
              <a:ahLst/>
              <a:cxnLst/>
              <a:rect l="l" t="t" r="r" b="b"/>
              <a:pathLst>
                <a:path w="240665" h="520064">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b="1"/>
            </a:p>
          </p:txBody>
        </p:sp>
        <p:sp>
          <p:nvSpPr>
            <p:cNvPr id="268" name="object 100">
              <a:extLst>
                <a:ext uri="{FF2B5EF4-FFF2-40B4-BE49-F238E27FC236}">
                  <a16:creationId xmlns="" xmlns:a16="http://schemas.microsoft.com/office/drawing/2014/main" id="{5C5D60F3-7E05-4C51-84BB-6333F959B285}"/>
                </a:ext>
              </a:extLst>
            </p:cNvPr>
            <p:cNvSpPr/>
            <p:nvPr/>
          </p:nvSpPr>
          <p:spPr>
            <a:xfrm>
              <a:off x="1653904" y="5278492"/>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69" name="object 101">
              <a:extLst>
                <a:ext uri="{FF2B5EF4-FFF2-40B4-BE49-F238E27FC236}">
                  <a16:creationId xmlns="" xmlns:a16="http://schemas.microsoft.com/office/drawing/2014/main" id="{F51B9077-9811-46DF-9111-85680C3A79D1}"/>
                </a:ext>
              </a:extLst>
            </p:cNvPr>
            <p:cNvSpPr/>
            <p:nvPr/>
          </p:nvSpPr>
          <p:spPr>
            <a:xfrm>
              <a:off x="1946280" y="5278492"/>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70" name="object 102">
              <a:extLst>
                <a:ext uri="{FF2B5EF4-FFF2-40B4-BE49-F238E27FC236}">
                  <a16:creationId xmlns="" xmlns:a16="http://schemas.microsoft.com/office/drawing/2014/main" id="{BFDFC501-9E86-4E80-8228-93FBC965E8B7}"/>
                </a:ext>
              </a:extLst>
            </p:cNvPr>
            <p:cNvSpPr/>
            <p:nvPr/>
          </p:nvSpPr>
          <p:spPr>
            <a:xfrm>
              <a:off x="2238656" y="5278492"/>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71" name="object 103">
              <a:extLst>
                <a:ext uri="{FF2B5EF4-FFF2-40B4-BE49-F238E27FC236}">
                  <a16:creationId xmlns="" xmlns:a16="http://schemas.microsoft.com/office/drawing/2014/main" id="{4C4D2E0F-D611-4287-9B70-C6AA0BCE9ACB}"/>
                </a:ext>
              </a:extLst>
            </p:cNvPr>
            <p:cNvSpPr/>
            <p:nvPr/>
          </p:nvSpPr>
          <p:spPr>
            <a:xfrm>
              <a:off x="2531031" y="5278492"/>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72" name="object 104">
              <a:extLst>
                <a:ext uri="{FF2B5EF4-FFF2-40B4-BE49-F238E27FC236}">
                  <a16:creationId xmlns="" xmlns:a16="http://schemas.microsoft.com/office/drawing/2014/main" id="{6E13F0CF-4CB2-4EA9-9B9A-0FE1E7526623}"/>
                </a:ext>
              </a:extLst>
            </p:cNvPr>
            <p:cNvSpPr/>
            <p:nvPr/>
          </p:nvSpPr>
          <p:spPr>
            <a:xfrm>
              <a:off x="2823405" y="5278492"/>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73" name="object 105">
              <a:extLst>
                <a:ext uri="{FF2B5EF4-FFF2-40B4-BE49-F238E27FC236}">
                  <a16:creationId xmlns="" xmlns:a16="http://schemas.microsoft.com/office/drawing/2014/main" id="{ED83AF50-80EB-4184-BBEB-09F061F93005}"/>
                </a:ext>
              </a:extLst>
            </p:cNvPr>
            <p:cNvSpPr/>
            <p:nvPr/>
          </p:nvSpPr>
          <p:spPr>
            <a:xfrm>
              <a:off x="3115781" y="5278492"/>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74" name="object 106">
              <a:extLst>
                <a:ext uri="{FF2B5EF4-FFF2-40B4-BE49-F238E27FC236}">
                  <a16:creationId xmlns="" xmlns:a16="http://schemas.microsoft.com/office/drawing/2014/main" id="{5C2701F2-6387-494D-A8B1-6969D7718682}"/>
                </a:ext>
              </a:extLst>
            </p:cNvPr>
            <p:cNvSpPr/>
            <p:nvPr/>
          </p:nvSpPr>
          <p:spPr>
            <a:xfrm>
              <a:off x="3408093" y="5259853"/>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75" name="object 107">
              <a:extLst>
                <a:ext uri="{FF2B5EF4-FFF2-40B4-BE49-F238E27FC236}">
                  <a16:creationId xmlns="" xmlns:a16="http://schemas.microsoft.com/office/drawing/2014/main" id="{389DAF82-90CA-4254-AB29-BDC7B81C4C24}"/>
                </a:ext>
              </a:extLst>
            </p:cNvPr>
            <p:cNvSpPr/>
            <p:nvPr/>
          </p:nvSpPr>
          <p:spPr>
            <a:xfrm>
              <a:off x="3700467" y="5259853"/>
              <a:ext cx="240665" cy="520065"/>
            </a:xfrm>
            <a:custGeom>
              <a:avLst/>
              <a:gdLst/>
              <a:ahLst/>
              <a:cxnLst/>
              <a:rect l="l" t="t" r="r" b="b"/>
              <a:pathLst>
                <a:path w="240664"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76" name="object 108">
              <a:extLst>
                <a:ext uri="{FF2B5EF4-FFF2-40B4-BE49-F238E27FC236}">
                  <a16:creationId xmlns="" xmlns:a16="http://schemas.microsoft.com/office/drawing/2014/main" id="{7C5EDF7A-0890-4FF7-B536-C37FBEFEAFA4}"/>
                </a:ext>
              </a:extLst>
            </p:cNvPr>
            <p:cNvSpPr/>
            <p:nvPr/>
          </p:nvSpPr>
          <p:spPr>
            <a:xfrm>
              <a:off x="3992842" y="5259853"/>
              <a:ext cx="240665" cy="520065"/>
            </a:xfrm>
            <a:custGeom>
              <a:avLst/>
              <a:gdLst/>
              <a:ahLst/>
              <a:cxnLst/>
              <a:rect l="l" t="t" r="r" b="b"/>
              <a:pathLst>
                <a:path w="240665" h="520065">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77" name="object 109">
              <a:extLst>
                <a:ext uri="{FF2B5EF4-FFF2-40B4-BE49-F238E27FC236}">
                  <a16:creationId xmlns="" xmlns:a16="http://schemas.microsoft.com/office/drawing/2014/main" id="{53A97915-D1F9-4DE5-A913-8FF219F570FA}"/>
                </a:ext>
              </a:extLst>
            </p:cNvPr>
            <p:cNvSpPr/>
            <p:nvPr/>
          </p:nvSpPr>
          <p:spPr>
            <a:xfrm>
              <a:off x="4285218" y="5259853"/>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b="1"/>
            </a:p>
          </p:txBody>
        </p:sp>
        <p:sp>
          <p:nvSpPr>
            <p:cNvPr id="278" name="object 110">
              <a:extLst>
                <a:ext uri="{FF2B5EF4-FFF2-40B4-BE49-F238E27FC236}">
                  <a16:creationId xmlns="" xmlns:a16="http://schemas.microsoft.com/office/drawing/2014/main" id="{D1AC5A93-9AA3-4CA0-8561-C7D3B2AFB569}"/>
                </a:ext>
              </a:extLst>
            </p:cNvPr>
            <p:cNvSpPr/>
            <p:nvPr/>
          </p:nvSpPr>
          <p:spPr>
            <a:xfrm>
              <a:off x="4577594" y="5259853"/>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b="1"/>
            </a:p>
          </p:txBody>
        </p:sp>
        <p:sp>
          <p:nvSpPr>
            <p:cNvPr id="279" name="object 111">
              <a:extLst>
                <a:ext uri="{FF2B5EF4-FFF2-40B4-BE49-F238E27FC236}">
                  <a16:creationId xmlns="" xmlns:a16="http://schemas.microsoft.com/office/drawing/2014/main" id="{F37659ED-CB0B-4224-97C1-93A5B22789CF}"/>
                </a:ext>
              </a:extLst>
            </p:cNvPr>
            <p:cNvSpPr/>
            <p:nvPr/>
          </p:nvSpPr>
          <p:spPr>
            <a:xfrm>
              <a:off x="4869968" y="5259853"/>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b="1"/>
            </a:p>
          </p:txBody>
        </p:sp>
        <p:sp>
          <p:nvSpPr>
            <p:cNvPr id="280" name="object 112">
              <a:extLst>
                <a:ext uri="{FF2B5EF4-FFF2-40B4-BE49-F238E27FC236}">
                  <a16:creationId xmlns="" xmlns:a16="http://schemas.microsoft.com/office/drawing/2014/main" id="{6F4A29A6-2301-4919-9A00-2F2BF59DA92B}"/>
                </a:ext>
              </a:extLst>
            </p:cNvPr>
            <p:cNvSpPr/>
            <p:nvPr/>
          </p:nvSpPr>
          <p:spPr>
            <a:xfrm>
              <a:off x="5162344" y="5259853"/>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b="1"/>
            </a:p>
          </p:txBody>
        </p:sp>
        <p:sp>
          <p:nvSpPr>
            <p:cNvPr id="281" name="object 113">
              <a:extLst>
                <a:ext uri="{FF2B5EF4-FFF2-40B4-BE49-F238E27FC236}">
                  <a16:creationId xmlns="" xmlns:a16="http://schemas.microsoft.com/office/drawing/2014/main" id="{901255ED-6C4C-49A9-BB28-1EDED885975D}"/>
                </a:ext>
              </a:extLst>
            </p:cNvPr>
            <p:cNvSpPr/>
            <p:nvPr/>
          </p:nvSpPr>
          <p:spPr>
            <a:xfrm>
              <a:off x="5454719" y="5259853"/>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b="1"/>
            </a:p>
          </p:txBody>
        </p:sp>
        <p:sp>
          <p:nvSpPr>
            <p:cNvPr id="282" name="object 114">
              <a:extLst>
                <a:ext uri="{FF2B5EF4-FFF2-40B4-BE49-F238E27FC236}">
                  <a16:creationId xmlns="" xmlns:a16="http://schemas.microsoft.com/office/drawing/2014/main" id="{90F7556E-BFCD-4A30-A1B5-82C97752C06B}"/>
                </a:ext>
              </a:extLst>
            </p:cNvPr>
            <p:cNvSpPr/>
            <p:nvPr/>
          </p:nvSpPr>
          <p:spPr>
            <a:xfrm>
              <a:off x="5747094" y="5259853"/>
              <a:ext cx="240665" cy="520065"/>
            </a:xfrm>
            <a:custGeom>
              <a:avLst/>
              <a:gdLst/>
              <a:ahLst/>
              <a:cxnLst/>
              <a:rect l="l" t="t" r="r" b="b"/>
              <a:pathLst>
                <a:path w="240665" h="520065">
                  <a:moveTo>
                    <a:pt x="39116" y="0"/>
                  </a:moveTo>
                  <a:lnTo>
                    <a:pt x="97320" y="218071"/>
                  </a:lnTo>
                  <a:lnTo>
                    <a:pt x="0" y="219189"/>
                  </a:lnTo>
                  <a:lnTo>
                    <a:pt x="160985" y="519887"/>
                  </a:lnTo>
                  <a:lnTo>
                    <a:pt x="126390" y="290944"/>
                  </a:lnTo>
                  <a:lnTo>
                    <a:pt x="240449" y="290042"/>
                  </a:lnTo>
                  <a:lnTo>
                    <a:pt x="39116" y="0"/>
                  </a:lnTo>
                  <a:close/>
                </a:path>
              </a:pathLst>
            </a:custGeom>
            <a:solidFill>
              <a:srgbClr val="F8E942"/>
            </a:solidFill>
            <a:ln>
              <a:solidFill>
                <a:srgbClr val="575756"/>
              </a:solidFill>
            </a:ln>
          </p:spPr>
          <p:txBody>
            <a:bodyPr wrap="square" lIns="0" tIns="0" rIns="0" bIns="0" rtlCol="0"/>
            <a:lstStyle/>
            <a:p>
              <a:endParaRPr b="1"/>
            </a:p>
          </p:txBody>
        </p:sp>
        <p:pic>
          <p:nvPicPr>
            <p:cNvPr id="283" name="Picture 2">
              <a:extLst>
                <a:ext uri="{FF2B5EF4-FFF2-40B4-BE49-F238E27FC236}">
                  <a16:creationId xmlns="" xmlns:a16="http://schemas.microsoft.com/office/drawing/2014/main" id="{D1483F6F-17E4-4F5F-A1CF-287475459B3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7094" y="6093928"/>
              <a:ext cx="803772" cy="64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4" name="Afbeelding 3">
              <a:extLst>
                <a:ext uri="{FF2B5EF4-FFF2-40B4-BE49-F238E27FC236}">
                  <a16:creationId xmlns="" xmlns:a16="http://schemas.microsoft.com/office/drawing/2014/main" id="{3379704C-8DEB-4B67-AE83-F4E44761CA4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0358" y="2115532"/>
              <a:ext cx="771041" cy="740216"/>
            </a:xfrm>
            <a:prstGeom prst="rect">
              <a:avLst/>
            </a:prstGeom>
          </p:spPr>
        </p:pic>
        <p:sp>
          <p:nvSpPr>
            <p:cNvPr id="285" name="object 86">
              <a:extLst>
                <a:ext uri="{FF2B5EF4-FFF2-40B4-BE49-F238E27FC236}">
                  <a16:creationId xmlns="" xmlns:a16="http://schemas.microsoft.com/office/drawing/2014/main" id="{D0699F21-B4F8-457B-A904-215E5D1AD59F}"/>
                </a:ext>
              </a:extLst>
            </p:cNvPr>
            <p:cNvSpPr/>
            <p:nvPr/>
          </p:nvSpPr>
          <p:spPr>
            <a:xfrm>
              <a:off x="1611797" y="219788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86" name="object 87">
              <a:extLst>
                <a:ext uri="{FF2B5EF4-FFF2-40B4-BE49-F238E27FC236}">
                  <a16:creationId xmlns="" xmlns:a16="http://schemas.microsoft.com/office/drawing/2014/main" id="{334FDE2E-4EF7-486D-9515-CCF1E4FFF98F}"/>
                </a:ext>
              </a:extLst>
            </p:cNvPr>
            <p:cNvSpPr/>
            <p:nvPr/>
          </p:nvSpPr>
          <p:spPr>
            <a:xfrm>
              <a:off x="1904173" y="219788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87" name="object 88">
              <a:extLst>
                <a:ext uri="{FF2B5EF4-FFF2-40B4-BE49-F238E27FC236}">
                  <a16:creationId xmlns="" xmlns:a16="http://schemas.microsoft.com/office/drawing/2014/main" id="{E013B9EF-975B-48A3-9D40-B5D329107C3C}"/>
                </a:ext>
              </a:extLst>
            </p:cNvPr>
            <p:cNvSpPr/>
            <p:nvPr/>
          </p:nvSpPr>
          <p:spPr>
            <a:xfrm>
              <a:off x="2196547" y="219788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pic>
          <p:nvPicPr>
            <p:cNvPr id="288" name="Afbeelding 22">
              <a:extLst>
                <a:ext uri="{FF2B5EF4-FFF2-40B4-BE49-F238E27FC236}">
                  <a16:creationId xmlns="" xmlns:a16="http://schemas.microsoft.com/office/drawing/2014/main" id="{0DD44BA3-AD51-4387-B3FF-9BE387D5CCC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77650" y="3059003"/>
              <a:ext cx="728497" cy="1187341"/>
            </a:xfrm>
            <a:prstGeom prst="rect">
              <a:avLst/>
            </a:prstGeom>
          </p:spPr>
        </p:pic>
        <p:sp>
          <p:nvSpPr>
            <p:cNvPr id="289" name="object 86">
              <a:extLst>
                <a:ext uri="{FF2B5EF4-FFF2-40B4-BE49-F238E27FC236}">
                  <a16:creationId xmlns="" xmlns:a16="http://schemas.microsoft.com/office/drawing/2014/main" id="{EA62A3C7-7A23-4B1B-B910-0D535508DB38}"/>
                </a:ext>
              </a:extLst>
            </p:cNvPr>
            <p:cNvSpPr/>
            <p:nvPr/>
          </p:nvSpPr>
          <p:spPr>
            <a:xfrm>
              <a:off x="1611797" y="3322273"/>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90" name="object 87">
              <a:extLst>
                <a:ext uri="{FF2B5EF4-FFF2-40B4-BE49-F238E27FC236}">
                  <a16:creationId xmlns="" xmlns:a16="http://schemas.microsoft.com/office/drawing/2014/main" id="{628AE0B0-2053-406E-BA61-B0F8D7323B86}"/>
                </a:ext>
              </a:extLst>
            </p:cNvPr>
            <p:cNvSpPr/>
            <p:nvPr/>
          </p:nvSpPr>
          <p:spPr>
            <a:xfrm>
              <a:off x="1904173" y="3322273"/>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91" name="object 88">
              <a:extLst>
                <a:ext uri="{FF2B5EF4-FFF2-40B4-BE49-F238E27FC236}">
                  <a16:creationId xmlns="" xmlns:a16="http://schemas.microsoft.com/office/drawing/2014/main" id="{4ADDEA17-008B-4298-B3A0-4EFBDACE0903}"/>
                </a:ext>
              </a:extLst>
            </p:cNvPr>
            <p:cNvSpPr/>
            <p:nvPr/>
          </p:nvSpPr>
          <p:spPr>
            <a:xfrm>
              <a:off x="2196547" y="3322273"/>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92" name="object 86">
              <a:extLst>
                <a:ext uri="{FF2B5EF4-FFF2-40B4-BE49-F238E27FC236}">
                  <a16:creationId xmlns="" xmlns:a16="http://schemas.microsoft.com/office/drawing/2014/main" id="{32E847F1-63BB-4FD6-961B-9B0B0FFFF8C5}"/>
                </a:ext>
              </a:extLst>
            </p:cNvPr>
            <p:cNvSpPr/>
            <p:nvPr/>
          </p:nvSpPr>
          <p:spPr>
            <a:xfrm>
              <a:off x="2517645" y="219788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93" name="object 87">
              <a:extLst>
                <a:ext uri="{FF2B5EF4-FFF2-40B4-BE49-F238E27FC236}">
                  <a16:creationId xmlns="" xmlns:a16="http://schemas.microsoft.com/office/drawing/2014/main" id="{3403D0E1-6286-44E2-B579-CCA4494B9A99}"/>
                </a:ext>
              </a:extLst>
            </p:cNvPr>
            <p:cNvSpPr/>
            <p:nvPr/>
          </p:nvSpPr>
          <p:spPr>
            <a:xfrm>
              <a:off x="2810021" y="219788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94" name="object 88">
              <a:extLst>
                <a:ext uri="{FF2B5EF4-FFF2-40B4-BE49-F238E27FC236}">
                  <a16:creationId xmlns="" xmlns:a16="http://schemas.microsoft.com/office/drawing/2014/main" id="{2F012254-104F-4BBC-99A0-97ED232C179A}"/>
                </a:ext>
              </a:extLst>
            </p:cNvPr>
            <p:cNvSpPr/>
            <p:nvPr/>
          </p:nvSpPr>
          <p:spPr>
            <a:xfrm>
              <a:off x="3102395" y="219788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95" name="object 86">
              <a:extLst>
                <a:ext uri="{FF2B5EF4-FFF2-40B4-BE49-F238E27FC236}">
                  <a16:creationId xmlns="" xmlns:a16="http://schemas.microsoft.com/office/drawing/2014/main" id="{B8AE36EE-82C3-4EF3-B6E1-3EF1F2DF0C2D}"/>
                </a:ext>
              </a:extLst>
            </p:cNvPr>
            <p:cNvSpPr/>
            <p:nvPr/>
          </p:nvSpPr>
          <p:spPr>
            <a:xfrm>
              <a:off x="2517645" y="3322273"/>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96" name="object 87">
              <a:extLst>
                <a:ext uri="{FF2B5EF4-FFF2-40B4-BE49-F238E27FC236}">
                  <a16:creationId xmlns="" xmlns:a16="http://schemas.microsoft.com/office/drawing/2014/main" id="{C95F207C-594E-4BDA-81F5-0128FFDFAE1E}"/>
                </a:ext>
              </a:extLst>
            </p:cNvPr>
            <p:cNvSpPr/>
            <p:nvPr/>
          </p:nvSpPr>
          <p:spPr>
            <a:xfrm>
              <a:off x="2810021" y="3322273"/>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97" name="object 88">
              <a:extLst>
                <a:ext uri="{FF2B5EF4-FFF2-40B4-BE49-F238E27FC236}">
                  <a16:creationId xmlns="" xmlns:a16="http://schemas.microsoft.com/office/drawing/2014/main" id="{D54F01F4-10DB-4EC0-8DEE-FFD9F84CBE6E}"/>
                </a:ext>
              </a:extLst>
            </p:cNvPr>
            <p:cNvSpPr/>
            <p:nvPr/>
          </p:nvSpPr>
          <p:spPr>
            <a:xfrm>
              <a:off x="3102395" y="3322273"/>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98" name="object 86">
              <a:extLst>
                <a:ext uri="{FF2B5EF4-FFF2-40B4-BE49-F238E27FC236}">
                  <a16:creationId xmlns="" xmlns:a16="http://schemas.microsoft.com/office/drawing/2014/main" id="{26D68370-4D05-4F03-85EA-555FC3518042}"/>
                </a:ext>
              </a:extLst>
            </p:cNvPr>
            <p:cNvSpPr/>
            <p:nvPr/>
          </p:nvSpPr>
          <p:spPr>
            <a:xfrm>
              <a:off x="3415112" y="219788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299" name="object 87">
              <a:extLst>
                <a:ext uri="{FF2B5EF4-FFF2-40B4-BE49-F238E27FC236}">
                  <a16:creationId xmlns="" xmlns:a16="http://schemas.microsoft.com/office/drawing/2014/main" id="{B8C8D139-F031-4645-9E77-184FAFFE39C1}"/>
                </a:ext>
              </a:extLst>
            </p:cNvPr>
            <p:cNvSpPr/>
            <p:nvPr/>
          </p:nvSpPr>
          <p:spPr>
            <a:xfrm>
              <a:off x="3707488" y="219788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300" name="object 88">
              <a:extLst>
                <a:ext uri="{FF2B5EF4-FFF2-40B4-BE49-F238E27FC236}">
                  <a16:creationId xmlns="" xmlns:a16="http://schemas.microsoft.com/office/drawing/2014/main" id="{CA3747E8-7684-46CA-836C-F13E729D63A4}"/>
                </a:ext>
              </a:extLst>
            </p:cNvPr>
            <p:cNvSpPr/>
            <p:nvPr/>
          </p:nvSpPr>
          <p:spPr>
            <a:xfrm>
              <a:off x="3999862" y="2197888"/>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301" name="object 86">
              <a:extLst>
                <a:ext uri="{FF2B5EF4-FFF2-40B4-BE49-F238E27FC236}">
                  <a16:creationId xmlns="" xmlns:a16="http://schemas.microsoft.com/office/drawing/2014/main" id="{BE067D3C-3A27-488E-B45D-0A845B136A1A}"/>
                </a:ext>
              </a:extLst>
            </p:cNvPr>
            <p:cNvSpPr/>
            <p:nvPr/>
          </p:nvSpPr>
          <p:spPr>
            <a:xfrm>
              <a:off x="3415112" y="3322273"/>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302" name="object 87">
              <a:extLst>
                <a:ext uri="{FF2B5EF4-FFF2-40B4-BE49-F238E27FC236}">
                  <a16:creationId xmlns="" xmlns:a16="http://schemas.microsoft.com/office/drawing/2014/main" id="{D83FADEF-8751-4F07-8692-ECA2C5F7CEF3}"/>
                </a:ext>
              </a:extLst>
            </p:cNvPr>
            <p:cNvSpPr/>
            <p:nvPr/>
          </p:nvSpPr>
          <p:spPr>
            <a:xfrm>
              <a:off x="3707488" y="3322273"/>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sp>
          <p:nvSpPr>
            <p:cNvPr id="303" name="object 88">
              <a:extLst>
                <a:ext uri="{FF2B5EF4-FFF2-40B4-BE49-F238E27FC236}">
                  <a16:creationId xmlns="" xmlns:a16="http://schemas.microsoft.com/office/drawing/2014/main" id="{28215B1E-E90F-4B72-8A0C-02A8E620D571}"/>
                </a:ext>
              </a:extLst>
            </p:cNvPr>
            <p:cNvSpPr/>
            <p:nvPr/>
          </p:nvSpPr>
          <p:spPr>
            <a:xfrm>
              <a:off x="3999862" y="3322273"/>
              <a:ext cx="240665" cy="520065"/>
            </a:xfrm>
            <a:custGeom>
              <a:avLst/>
              <a:gdLst/>
              <a:ahLst/>
              <a:cxnLst/>
              <a:rect l="l" t="t" r="r" b="b"/>
              <a:pathLst>
                <a:path w="240664" h="520064">
                  <a:moveTo>
                    <a:pt x="39115" y="0"/>
                  </a:moveTo>
                  <a:lnTo>
                    <a:pt x="97320" y="218071"/>
                  </a:lnTo>
                  <a:lnTo>
                    <a:pt x="0" y="219189"/>
                  </a:lnTo>
                  <a:lnTo>
                    <a:pt x="160985" y="519887"/>
                  </a:lnTo>
                  <a:lnTo>
                    <a:pt x="126390" y="290944"/>
                  </a:lnTo>
                  <a:lnTo>
                    <a:pt x="240449" y="290042"/>
                  </a:lnTo>
                  <a:lnTo>
                    <a:pt x="39115" y="0"/>
                  </a:lnTo>
                  <a:close/>
                </a:path>
              </a:pathLst>
            </a:custGeom>
            <a:solidFill>
              <a:srgbClr val="F8E942"/>
            </a:solidFill>
            <a:ln>
              <a:solidFill>
                <a:srgbClr val="575756"/>
              </a:solidFill>
            </a:ln>
          </p:spPr>
          <p:txBody>
            <a:bodyPr wrap="square" lIns="0" tIns="0" rIns="0" bIns="0" rtlCol="0"/>
            <a:lstStyle/>
            <a:p>
              <a:endParaRPr b="1"/>
            </a:p>
          </p:txBody>
        </p:sp>
      </p:grpSp>
    </p:spTree>
    <p:extLst>
      <p:ext uri="{BB962C8B-B14F-4D97-AF65-F5344CB8AC3E}">
        <p14:creationId xmlns:p14="http://schemas.microsoft.com/office/powerpoint/2010/main" val="6014002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805987" y="755098"/>
            <a:ext cx="3550113" cy="892727"/>
          </a:xfrm>
          <a:custGeom>
            <a:avLst/>
            <a:gdLst/>
            <a:ahLst/>
            <a:cxnLst/>
            <a:rect l="l" t="t" r="r" b="b"/>
            <a:pathLst>
              <a:path w="4673600" h="884555">
                <a:moveTo>
                  <a:pt x="123634" y="0"/>
                </a:moveTo>
                <a:lnTo>
                  <a:pt x="123634" y="123634"/>
                </a:lnTo>
                <a:lnTo>
                  <a:pt x="0" y="123634"/>
                </a:lnTo>
                <a:lnTo>
                  <a:pt x="0" y="760387"/>
                </a:lnTo>
                <a:lnTo>
                  <a:pt x="123634" y="760387"/>
                </a:lnTo>
                <a:lnTo>
                  <a:pt x="123634" y="884008"/>
                </a:lnTo>
                <a:lnTo>
                  <a:pt x="4549482" y="884008"/>
                </a:lnTo>
                <a:lnTo>
                  <a:pt x="4549482" y="760387"/>
                </a:lnTo>
                <a:lnTo>
                  <a:pt x="4673117" y="760387"/>
                </a:lnTo>
                <a:lnTo>
                  <a:pt x="4673117" y="123634"/>
                </a:lnTo>
                <a:lnTo>
                  <a:pt x="4549482" y="123634"/>
                </a:lnTo>
                <a:lnTo>
                  <a:pt x="4549482"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62207"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7203"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10045"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34259"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34259"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9470"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4889"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388085" y="884886"/>
            <a:ext cx="2663216" cy="646331"/>
          </a:xfrm>
          <a:prstGeom prst="rect">
            <a:avLst/>
          </a:prstGeom>
        </p:spPr>
        <p:txBody>
          <a:bodyPr vert="horz" wrap="square" lIns="0" tIns="0" rIns="0" bIns="0" rtlCol="0">
            <a:spAutoFit/>
          </a:bodyPr>
          <a:lstStyle/>
          <a:p>
            <a:pPr marL="12700" marR="5080">
              <a:lnSpc>
                <a:spcPct val="100000"/>
              </a:lnSpc>
            </a:pPr>
            <a:r>
              <a:rPr lang="nl-BE" sz="2100" dirty="0"/>
              <a:t>De energietransitie – </a:t>
            </a:r>
            <a:br>
              <a:rPr lang="nl-BE" sz="2100" dirty="0"/>
            </a:br>
            <a:r>
              <a:rPr lang="nl-BE" sz="2100" dirty="0"/>
              <a:t>De energiedriehoek</a:t>
            </a:r>
            <a:endParaRPr sz="2100" dirty="0"/>
          </a:p>
        </p:txBody>
      </p:sp>
      <p:pic>
        <p:nvPicPr>
          <p:cNvPr id="21" name="Afbeelding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5107" y="1705045"/>
            <a:ext cx="8102592" cy="5730482"/>
          </a:xfrm>
          <a:prstGeom prst="rect">
            <a:avLst/>
          </a:prstGeom>
        </p:spPr>
      </p:pic>
    </p:spTree>
    <p:extLst>
      <p:ext uri="{BB962C8B-B14F-4D97-AF65-F5344CB8AC3E}">
        <p14:creationId xmlns:p14="http://schemas.microsoft.com/office/powerpoint/2010/main" val="15342909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7"/>
          <p:cNvPicPr>
            <a:picLocks noChangeAspect="1"/>
          </p:cNvPicPr>
          <p:nvPr/>
        </p:nvPicPr>
        <p:blipFill rotWithShape="1">
          <a:blip r:embed="rId3" cstate="email">
            <a:extLst>
              <a:ext uri="{28A0092B-C50C-407E-A947-70E740481C1C}">
                <a14:useLocalDpi xmlns:a14="http://schemas.microsoft.com/office/drawing/2010/main"/>
              </a:ext>
            </a:extLst>
          </a:blip>
          <a:srcRect b="8195"/>
          <a:stretch/>
        </p:blipFill>
        <p:spPr>
          <a:xfrm>
            <a:off x="0" y="0"/>
            <a:ext cx="10983906" cy="7562850"/>
          </a:xfrm>
          <a:prstGeom prst="rect">
            <a:avLst/>
          </a:prstGeom>
        </p:spPr>
      </p:pic>
      <p:sp>
        <p:nvSpPr>
          <p:cNvPr id="46" name="object 4"/>
          <p:cNvSpPr/>
          <p:nvPr/>
        </p:nvSpPr>
        <p:spPr>
          <a:xfrm>
            <a:off x="927100" y="1226959"/>
            <a:ext cx="3657600" cy="131355"/>
          </a:xfrm>
          <a:custGeom>
            <a:avLst/>
            <a:gdLst/>
            <a:ahLst/>
            <a:cxnLst/>
            <a:rect l="l" t="t" r="r" b="b"/>
            <a:pathLst>
              <a:path w="5954395" h="123825">
                <a:moveTo>
                  <a:pt x="5954242" y="0"/>
                </a:moveTo>
                <a:lnTo>
                  <a:pt x="0" y="0"/>
                </a:lnTo>
                <a:lnTo>
                  <a:pt x="0" y="123634"/>
                </a:lnTo>
                <a:lnTo>
                  <a:pt x="5954242" y="123634"/>
                </a:lnTo>
                <a:lnTo>
                  <a:pt x="5954242" y="0"/>
                </a:lnTo>
                <a:close/>
              </a:path>
            </a:pathLst>
          </a:custGeom>
          <a:solidFill>
            <a:srgbClr val="FFFFFF"/>
          </a:solidFill>
        </p:spPr>
        <p:txBody>
          <a:bodyPr wrap="square" lIns="0" tIns="0" rIns="0" bIns="0" rtlCol="0"/>
          <a:lstStyle/>
          <a:p>
            <a:endParaRPr/>
          </a:p>
        </p:txBody>
      </p:sp>
      <p:sp>
        <p:nvSpPr>
          <p:cNvPr id="47" name="object 5"/>
          <p:cNvSpPr/>
          <p:nvPr/>
        </p:nvSpPr>
        <p:spPr>
          <a:xfrm>
            <a:off x="801597" y="878734"/>
            <a:ext cx="3859303" cy="364907"/>
          </a:xfrm>
          <a:custGeom>
            <a:avLst/>
            <a:gdLst/>
            <a:ahLst/>
            <a:cxnLst/>
            <a:rect l="l" t="t" r="r" b="b"/>
            <a:pathLst>
              <a:path w="6202045" h="662305">
                <a:moveTo>
                  <a:pt x="6201511" y="0"/>
                </a:moveTo>
                <a:lnTo>
                  <a:pt x="0" y="0"/>
                </a:lnTo>
                <a:lnTo>
                  <a:pt x="0" y="661949"/>
                </a:lnTo>
                <a:lnTo>
                  <a:pt x="6201511" y="661949"/>
                </a:lnTo>
                <a:lnTo>
                  <a:pt x="6201511" y="0"/>
                </a:lnTo>
                <a:close/>
              </a:path>
            </a:pathLst>
          </a:custGeom>
          <a:solidFill>
            <a:srgbClr val="FFFFFF"/>
          </a:solidFill>
        </p:spPr>
        <p:txBody>
          <a:bodyPr wrap="square" lIns="0" tIns="0" rIns="0" bIns="0" rtlCol="0"/>
          <a:lstStyle/>
          <a:p>
            <a:endParaRPr/>
          </a:p>
        </p:txBody>
      </p:sp>
      <p:sp>
        <p:nvSpPr>
          <p:cNvPr id="48" name="object 6"/>
          <p:cNvSpPr/>
          <p:nvPr/>
        </p:nvSpPr>
        <p:spPr>
          <a:xfrm>
            <a:off x="925231" y="759050"/>
            <a:ext cx="3659469" cy="119873"/>
          </a:xfrm>
          <a:custGeom>
            <a:avLst/>
            <a:gdLst/>
            <a:ahLst/>
            <a:cxnLst/>
            <a:rect l="l" t="t" r="r" b="b"/>
            <a:pathLst>
              <a:path w="5954395" h="123825">
                <a:moveTo>
                  <a:pt x="5954242" y="0"/>
                </a:moveTo>
                <a:lnTo>
                  <a:pt x="0" y="0"/>
                </a:lnTo>
                <a:lnTo>
                  <a:pt x="0" y="123634"/>
                </a:lnTo>
                <a:lnTo>
                  <a:pt x="5954242" y="123634"/>
                </a:lnTo>
                <a:lnTo>
                  <a:pt x="5954242" y="0"/>
                </a:lnTo>
                <a:close/>
              </a:path>
            </a:pathLst>
          </a:custGeom>
          <a:solidFill>
            <a:srgbClr val="FFFFFF"/>
          </a:solidFill>
        </p:spPr>
        <p:txBody>
          <a:bodyPr wrap="square" lIns="0" tIns="0" rIns="0" bIns="0" rtlCol="0"/>
          <a:lstStyle/>
          <a:p>
            <a:endParaRPr/>
          </a:p>
        </p:txBody>
      </p:sp>
      <p:sp>
        <p:nvSpPr>
          <p:cNvPr id="49" name="object 7"/>
          <p:cNvSpPr/>
          <p:nvPr/>
        </p:nvSpPr>
        <p:spPr>
          <a:xfrm>
            <a:off x="801597" y="784713"/>
            <a:ext cx="3859303" cy="543511"/>
          </a:xfrm>
          <a:custGeom>
            <a:avLst/>
            <a:gdLst/>
            <a:ahLst/>
            <a:cxnLst/>
            <a:rect l="l" t="t" r="r" b="b"/>
            <a:pathLst>
              <a:path w="6202045" h="909319">
                <a:moveTo>
                  <a:pt x="123634" y="0"/>
                </a:moveTo>
                <a:lnTo>
                  <a:pt x="123634" y="123634"/>
                </a:lnTo>
                <a:lnTo>
                  <a:pt x="0" y="123634"/>
                </a:lnTo>
                <a:lnTo>
                  <a:pt x="0" y="785583"/>
                </a:lnTo>
                <a:lnTo>
                  <a:pt x="123634" y="785583"/>
                </a:lnTo>
                <a:lnTo>
                  <a:pt x="123634" y="909218"/>
                </a:lnTo>
                <a:lnTo>
                  <a:pt x="6077877" y="909218"/>
                </a:lnTo>
                <a:lnTo>
                  <a:pt x="6077877" y="785583"/>
                </a:lnTo>
                <a:lnTo>
                  <a:pt x="6201511" y="785583"/>
                </a:lnTo>
                <a:lnTo>
                  <a:pt x="6201511" y="123634"/>
                </a:lnTo>
                <a:lnTo>
                  <a:pt x="6077877" y="123634"/>
                </a:lnTo>
                <a:lnTo>
                  <a:pt x="6077877" y="0"/>
                </a:lnTo>
                <a:lnTo>
                  <a:pt x="123634" y="0"/>
                </a:lnTo>
                <a:close/>
              </a:path>
            </a:pathLst>
          </a:custGeom>
          <a:ln w="69786">
            <a:solidFill>
              <a:srgbClr val="E6E3E4"/>
            </a:solidFill>
          </a:ln>
        </p:spPr>
        <p:txBody>
          <a:bodyPr wrap="square" lIns="0" tIns="0" rIns="0" bIns="0" rtlCol="0"/>
          <a:lstStyle/>
          <a:p>
            <a:endParaRPr/>
          </a:p>
        </p:txBody>
      </p:sp>
      <p:sp>
        <p:nvSpPr>
          <p:cNvPr id="50" name="object 8"/>
          <p:cNvSpPr/>
          <p:nvPr/>
        </p:nvSpPr>
        <p:spPr>
          <a:xfrm>
            <a:off x="557814"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51" name="object 9"/>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2" name="object 10"/>
          <p:cNvSpPr/>
          <p:nvPr/>
        </p:nvSpPr>
        <p:spPr>
          <a:xfrm>
            <a:off x="452812"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53" name="object 11"/>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54" name="object 12"/>
          <p:cNvSpPr/>
          <p:nvPr/>
        </p:nvSpPr>
        <p:spPr>
          <a:xfrm>
            <a:off x="797242" y="1089724"/>
            <a:ext cx="1248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55" name="object 13"/>
          <p:cNvSpPr/>
          <p:nvPr/>
        </p:nvSpPr>
        <p:spPr>
          <a:xfrm>
            <a:off x="805652" y="1116637"/>
            <a:ext cx="106984"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56" name="object 14"/>
          <p:cNvSpPr/>
          <p:nvPr/>
        </p:nvSpPr>
        <p:spPr>
          <a:xfrm>
            <a:off x="817715" y="1143969"/>
            <a:ext cx="81889"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57" name="object 15"/>
          <p:cNvSpPr/>
          <p:nvPr/>
        </p:nvSpPr>
        <p:spPr>
          <a:xfrm>
            <a:off x="729867"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58" name="object 16"/>
          <p:cNvSpPr/>
          <p:nvPr/>
        </p:nvSpPr>
        <p:spPr>
          <a:xfrm>
            <a:off x="729867"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59" name="object 17"/>
          <p:cNvSpPr/>
          <p:nvPr/>
        </p:nvSpPr>
        <p:spPr>
          <a:xfrm>
            <a:off x="809999" y="874050"/>
            <a:ext cx="92456"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60" name="object 18"/>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61" name="object 19"/>
          <p:cNvSpPr/>
          <p:nvPr/>
        </p:nvSpPr>
        <p:spPr>
          <a:xfrm>
            <a:off x="555078"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62" name="object 20"/>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63" name="object 21"/>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64" name="object 22"/>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65" name="object 23"/>
          <p:cNvSpPr/>
          <p:nvPr/>
        </p:nvSpPr>
        <p:spPr>
          <a:xfrm>
            <a:off x="720496"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66" name="object 24"/>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67" name="object 25"/>
          <p:cNvSpPr txBox="1">
            <a:spLocks noGrp="1"/>
          </p:cNvSpPr>
          <p:nvPr>
            <p:ph type="title"/>
          </p:nvPr>
        </p:nvSpPr>
        <p:spPr>
          <a:xfrm>
            <a:off x="1383691" y="880452"/>
            <a:ext cx="5543377" cy="326371"/>
          </a:xfrm>
          <a:prstGeom prst="rect">
            <a:avLst/>
          </a:prstGeom>
        </p:spPr>
        <p:txBody>
          <a:bodyPr vert="horz" wrap="square" lIns="0" tIns="0" rIns="0" bIns="0" rtlCol="0">
            <a:spAutoFit/>
          </a:bodyPr>
          <a:lstStyle/>
          <a:p>
            <a:pPr marL="12700" marR="5080">
              <a:lnSpc>
                <a:spcPct val="101099"/>
              </a:lnSpc>
            </a:pPr>
            <a:r>
              <a:rPr lang="nl-BE" sz="2100" spc="10" dirty="0"/>
              <a:t>Onze aarde warmt op </a:t>
            </a:r>
            <a:r>
              <a:rPr lang="is-IS" sz="2100" spc="10" dirty="0"/>
              <a:t>… </a:t>
            </a:r>
            <a:endParaRPr sz="2100" dirty="0"/>
          </a:p>
        </p:txBody>
      </p:sp>
    </p:spTree>
    <p:extLst>
      <p:ext uri="{BB962C8B-B14F-4D97-AF65-F5344CB8AC3E}">
        <p14:creationId xmlns:p14="http://schemas.microsoft.com/office/powerpoint/2010/main" val="5027359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 name="Afbeelding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7501" y="544365"/>
            <a:ext cx="10058398" cy="7113707"/>
          </a:xfrm>
          <a:prstGeom prst="rect">
            <a:avLst/>
          </a:prstGeom>
        </p:spPr>
      </p:pic>
      <p:sp>
        <p:nvSpPr>
          <p:cNvPr id="2" name="object 2"/>
          <p:cNvSpPr/>
          <p:nvPr/>
        </p:nvSpPr>
        <p:spPr>
          <a:xfrm>
            <a:off x="805988" y="755098"/>
            <a:ext cx="3854912" cy="550315"/>
          </a:xfrm>
          <a:custGeom>
            <a:avLst/>
            <a:gdLst/>
            <a:ahLst/>
            <a:cxnLst/>
            <a:rect l="l" t="t" r="r" b="b"/>
            <a:pathLst>
              <a:path w="4673600" h="884555">
                <a:moveTo>
                  <a:pt x="123634" y="0"/>
                </a:moveTo>
                <a:lnTo>
                  <a:pt x="123634" y="123634"/>
                </a:lnTo>
                <a:lnTo>
                  <a:pt x="0" y="123634"/>
                </a:lnTo>
                <a:lnTo>
                  <a:pt x="0" y="760387"/>
                </a:lnTo>
                <a:lnTo>
                  <a:pt x="123634" y="760387"/>
                </a:lnTo>
                <a:lnTo>
                  <a:pt x="123634" y="884008"/>
                </a:lnTo>
                <a:lnTo>
                  <a:pt x="4549482" y="884008"/>
                </a:lnTo>
                <a:lnTo>
                  <a:pt x="4549482" y="760387"/>
                </a:lnTo>
                <a:lnTo>
                  <a:pt x="4673117" y="760387"/>
                </a:lnTo>
                <a:lnTo>
                  <a:pt x="4673117" y="123634"/>
                </a:lnTo>
                <a:lnTo>
                  <a:pt x="4549482" y="123634"/>
                </a:lnTo>
                <a:lnTo>
                  <a:pt x="4549482"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62207"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7203"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10045"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34259"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34259"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9470"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4889"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388085" y="884885"/>
            <a:ext cx="3835400" cy="323165"/>
          </a:xfrm>
          <a:prstGeom prst="rect">
            <a:avLst/>
          </a:prstGeom>
        </p:spPr>
        <p:txBody>
          <a:bodyPr vert="horz" wrap="square" lIns="0" tIns="0" rIns="0" bIns="0" rtlCol="0">
            <a:spAutoFit/>
          </a:bodyPr>
          <a:lstStyle/>
          <a:p>
            <a:pPr marL="12700" marR="5080">
              <a:lnSpc>
                <a:spcPct val="100000"/>
              </a:lnSpc>
            </a:pPr>
            <a:r>
              <a:rPr lang="nl-BE" sz="2100" dirty="0"/>
              <a:t>Beperk de energievraag</a:t>
            </a:r>
            <a:endParaRPr sz="2100" dirty="0"/>
          </a:p>
        </p:txBody>
      </p:sp>
      <p:pic>
        <p:nvPicPr>
          <p:cNvPr id="23" name="Afbeelding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0500" y="225789"/>
            <a:ext cx="1336864" cy="1336864"/>
          </a:xfrm>
          <a:prstGeom prst="rect">
            <a:avLst/>
          </a:prstGeom>
        </p:spPr>
      </p:pic>
    </p:spTree>
    <p:extLst>
      <p:ext uri="{BB962C8B-B14F-4D97-AF65-F5344CB8AC3E}">
        <p14:creationId xmlns:p14="http://schemas.microsoft.com/office/powerpoint/2010/main" val="21414416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805988" y="755098"/>
            <a:ext cx="3626312" cy="550315"/>
          </a:xfrm>
          <a:custGeom>
            <a:avLst/>
            <a:gdLst/>
            <a:ahLst/>
            <a:cxnLst/>
            <a:rect l="l" t="t" r="r" b="b"/>
            <a:pathLst>
              <a:path w="4673600" h="884555">
                <a:moveTo>
                  <a:pt x="123634" y="0"/>
                </a:moveTo>
                <a:lnTo>
                  <a:pt x="123634" y="123634"/>
                </a:lnTo>
                <a:lnTo>
                  <a:pt x="0" y="123634"/>
                </a:lnTo>
                <a:lnTo>
                  <a:pt x="0" y="760387"/>
                </a:lnTo>
                <a:lnTo>
                  <a:pt x="123634" y="760387"/>
                </a:lnTo>
                <a:lnTo>
                  <a:pt x="123634" y="884008"/>
                </a:lnTo>
                <a:lnTo>
                  <a:pt x="4549482" y="884008"/>
                </a:lnTo>
                <a:lnTo>
                  <a:pt x="4549482" y="760387"/>
                </a:lnTo>
                <a:lnTo>
                  <a:pt x="4673117" y="760387"/>
                </a:lnTo>
                <a:lnTo>
                  <a:pt x="4673117" y="123634"/>
                </a:lnTo>
                <a:lnTo>
                  <a:pt x="4549482" y="123634"/>
                </a:lnTo>
                <a:lnTo>
                  <a:pt x="4549482"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62207"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7203"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10045"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34259"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34259"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9470"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4889"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388085" y="884885"/>
            <a:ext cx="3835400" cy="307777"/>
          </a:xfrm>
          <a:prstGeom prst="rect">
            <a:avLst/>
          </a:prstGeom>
        </p:spPr>
        <p:txBody>
          <a:bodyPr vert="horz" wrap="square" lIns="0" tIns="0" rIns="0" bIns="0" rtlCol="0">
            <a:spAutoFit/>
          </a:bodyPr>
          <a:lstStyle/>
          <a:p>
            <a:pPr marL="12700" marR="5080">
              <a:lnSpc>
                <a:spcPct val="100000"/>
              </a:lnSpc>
            </a:pPr>
            <a:r>
              <a:rPr lang="nl-BE" sz="2000" dirty="0"/>
              <a:t>Beperk de energievraag</a:t>
            </a:r>
            <a:endParaRPr sz="2000" dirty="0"/>
          </a:p>
        </p:txBody>
      </p:sp>
      <p:pic>
        <p:nvPicPr>
          <p:cNvPr id="22" name="Afbeelding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4"/>
            <a:ext cx="10693400" cy="7562806"/>
          </a:xfrm>
          <a:prstGeom prst="rect">
            <a:avLst/>
          </a:prstGeom>
        </p:spPr>
      </p:pic>
    </p:spTree>
    <p:extLst>
      <p:ext uri="{BB962C8B-B14F-4D97-AF65-F5344CB8AC3E}">
        <p14:creationId xmlns:p14="http://schemas.microsoft.com/office/powerpoint/2010/main" val="20764887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05988" y="755099"/>
            <a:ext cx="3854912" cy="543313"/>
          </a:xfrm>
          <a:custGeom>
            <a:avLst/>
            <a:gdLst/>
            <a:ahLst/>
            <a:cxnLst/>
            <a:rect l="l" t="t" r="r" b="b"/>
            <a:pathLst>
              <a:path w="4673600" h="884555">
                <a:moveTo>
                  <a:pt x="123634" y="0"/>
                </a:moveTo>
                <a:lnTo>
                  <a:pt x="123634" y="123634"/>
                </a:lnTo>
                <a:lnTo>
                  <a:pt x="0" y="123634"/>
                </a:lnTo>
                <a:lnTo>
                  <a:pt x="0" y="760387"/>
                </a:lnTo>
                <a:lnTo>
                  <a:pt x="123634" y="760387"/>
                </a:lnTo>
                <a:lnTo>
                  <a:pt x="123634" y="884008"/>
                </a:lnTo>
                <a:lnTo>
                  <a:pt x="4549482" y="884008"/>
                </a:lnTo>
                <a:lnTo>
                  <a:pt x="4549482" y="760387"/>
                </a:lnTo>
                <a:lnTo>
                  <a:pt x="4673117" y="760387"/>
                </a:lnTo>
                <a:lnTo>
                  <a:pt x="4673117" y="123634"/>
                </a:lnTo>
                <a:lnTo>
                  <a:pt x="4549482" y="123634"/>
                </a:lnTo>
                <a:lnTo>
                  <a:pt x="4549482"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62207"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7203"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10045"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34259"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34259"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9470"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4889"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388085" y="884885"/>
            <a:ext cx="4563744" cy="646331"/>
          </a:xfrm>
          <a:prstGeom prst="rect">
            <a:avLst/>
          </a:prstGeom>
        </p:spPr>
        <p:txBody>
          <a:bodyPr vert="horz" wrap="square" lIns="0" tIns="0" rIns="0" bIns="0" rtlCol="0">
            <a:spAutoFit/>
          </a:bodyPr>
          <a:lstStyle/>
          <a:p>
            <a:pPr marL="12700" marR="5080">
              <a:lnSpc>
                <a:spcPct val="100000"/>
              </a:lnSpc>
            </a:pPr>
            <a:r>
              <a:rPr lang="nl-BE" sz="2100" dirty="0"/>
              <a:t>Beperk de energievraag</a:t>
            </a:r>
            <a:br>
              <a:rPr lang="nl-BE" sz="2100" dirty="0"/>
            </a:br>
            <a:endParaRPr sz="2100" dirty="0"/>
          </a:p>
        </p:txBody>
      </p:sp>
      <p:sp>
        <p:nvSpPr>
          <p:cNvPr id="21" name="Tekstvak 20"/>
          <p:cNvSpPr txBox="1"/>
          <p:nvPr/>
        </p:nvSpPr>
        <p:spPr>
          <a:xfrm>
            <a:off x="517015" y="2347677"/>
            <a:ext cx="9058479" cy="3416320"/>
          </a:xfrm>
          <a:prstGeom prst="rect">
            <a:avLst/>
          </a:prstGeom>
          <a:noFill/>
        </p:spPr>
        <p:txBody>
          <a:bodyPr wrap="square" numCol="2" spcCol="720000" rtlCol="0">
            <a:spAutoFit/>
          </a:bodyPr>
          <a:lstStyle/>
          <a:p>
            <a:pPr marL="342900" indent="-342900">
              <a:buFont typeface="+mj-lt"/>
              <a:buAutoNum type="arabicPeriod"/>
            </a:pPr>
            <a:r>
              <a:rPr lang="nl-NL" dirty="0">
                <a:solidFill>
                  <a:srgbClr val="575756"/>
                </a:solidFill>
                <a:latin typeface="Helvetica" panose="020B0604020202020204" pitchFamily="34" charset="0"/>
                <a:cs typeface="Helvetica" panose="020B0604020202020204" pitchFamily="34" charset="0"/>
              </a:rPr>
              <a:t>Trek een warme trui aan, hierdoor kun je de verwarming 1 graadje lager zetten</a:t>
            </a:r>
          </a:p>
          <a:p>
            <a:pPr marL="342900" indent="-342900">
              <a:buFont typeface="+mj-lt"/>
              <a:buAutoNum type="arabicPeriod"/>
            </a:pPr>
            <a:r>
              <a:rPr lang="nl-NL" dirty="0">
                <a:solidFill>
                  <a:srgbClr val="575756"/>
                </a:solidFill>
                <a:latin typeface="Helvetica" panose="020B0604020202020204" pitchFamily="34" charset="0"/>
                <a:cs typeface="Helvetica" panose="020B0604020202020204" pitchFamily="34" charset="0"/>
              </a:rPr>
              <a:t>Kook zoveel mogelijk met een deksel</a:t>
            </a:r>
          </a:p>
          <a:p>
            <a:pPr marL="342900" indent="-342900">
              <a:buFont typeface="+mj-lt"/>
              <a:buAutoNum type="arabicPeriod"/>
            </a:pPr>
            <a:r>
              <a:rPr lang="nl-NL" dirty="0">
                <a:solidFill>
                  <a:srgbClr val="575756"/>
                </a:solidFill>
                <a:latin typeface="Helvetica" panose="020B0604020202020204" pitchFamily="34" charset="0"/>
                <a:cs typeface="Helvetica" panose="020B0604020202020204" pitchFamily="34" charset="0"/>
              </a:rPr>
              <a:t>Droog de was zoveel mogelijk buiten aan de waslijn of op een wasrek</a:t>
            </a:r>
          </a:p>
          <a:p>
            <a:pPr marL="342900" indent="-342900">
              <a:buFont typeface="+mj-lt"/>
              <a:buAutoNum type="arabicPeriod"/>
            </a:pPr>
            <a:r>
              <a:rPr lang="nl-NL" dirty="0">
                <a:solidFill>
                  <a:srgbClr val="575756"/>
                </a:solidFill>
                <a:latin typeface="Helvetica" panose="020B0604020202020204" pitchFamily="34" charset="0"/>
                <a:cs typeface="Helvetica" panose="020B0604020202020204" pitchFamily="34" charset="0"/>
              </a:rPr>
              <a:t>Sluit ’s avonds de gordijnen</a:t>
            </a:r>
          </a:p>
          <a:p>
            <a:pPr marL="342900" indent="-342900">
              <a:buFont typeface="+mj-lt"/>
              <a:buAutoNum type="arabicPeriod"/>
            </a:pPr>
            <a:r>
              <a:rPr lang="nl-NL" dirty="0">
                <a:solidFill>
                  <a:srgbClr val="575756"/>
                </a:solidFill>
                <a:latin typeface="Helvetica" panose="020B0604020202020204" pitchFamily="34" charset="0"/>
                <a:cs typeface="Helvetica" panose="020B0604020202020204" pitchFamily="34" charset="0"/>
              </a:rPr>
              <a:t>Neem een douche in plaats van een bad</a:t>
            </a:r>
          </a:p>
          <a:p>
            <a:pPr marL="342900" indent="-342900">
              <a:buFont typeface="+mj-lt"/>
              <a:buAutoNum type="arabicPeriod"/>
            </a:pPr>
            <a:r>
              <a:rPr lang="nl-NL" dirty="0">
                <a:solidFill>
                  <a:srgbClr val="575756"/>
                </a:solidFill>
                <a:latin typeface="Helvetica" panose="020B0604020202020204" pitchFamily="34" charset="0"/>
                <a:cs typeface="Helvetica" panose="020B0604020202020204" pitchFamily="34" charset="0"/>
              </a:rPr>
              <a:t>Beperk je tijd onder de douche</a:t>
            </a:r>
          </a:p>
          <a:p>
            <a:pPr marL="342900" indent="-342900">
              <a:buFont typeface="+mj-lt"/>
              <a:buAutoNum type="arabicPeriod"/>
            </a:pPr>
            <a:endParaRPr lang="nl-NL" dirty="0">
              <a:solidFill>
                <a:srgbClr val="575756"/>
              </a:solidFill>
              <a:latin typeface="Helvetica" panose="020B0604020202020204" pitchFamily="34" charset="0"/>
              <a:cs typeface="Helvetica" panose="020B0604020202020204" pitchFamily="34" charset="0"/>
            </a:endParaRPr>
          </a:p>
          <a:p>
            <a:pPr marL="342900" indent="-342900">
              <a:buFont typeface="+mj-lt"/>
              <a:buAutoNum type="arabicPeriod"/>
            </a:pPr>
            <a:r>
              <a:rPr lang="nl-NL" dirty="0">
                <a:solidFill>
                  <a:srgbClr val="575756"/>
                </a:solidFill>
                <a:latin typeface="Helvetica" panose="020B0604020202020204" pitchFamily="34" charset="0"/>
                <a:cs typeface="Helvetica" panose="020B0604020202020204" pitchFamily="34" charset="0"/>
              </a:rPr>
              <a:t>Laat geen water lopen tijdens het tanden poetsen</a:t>
            </a:r>
          </a:p>
          <a:p>
            <a:pPr marL="342900" indent="-342900">
              <a:buFont typeface="+mj-lt"/>
              <a:buAutoNum type="arabicPeriod"/>
            </a:pPr>
            <a:r>
              <a:rPr lang="nl-NL" dirty="0">
                <a:solidFill>
                  <a:srgbClr val="575756"/>
                </a:solidFill>
                <a:latin typeface="Helvetica" panose="020B0604020202020204" pitchFamily="34" charset="0"/>
                <a:cs typeface="Helvetica" panose="020B0604020202020204" pitchFamily="34" charset="0"/>
              </a:rPr>
              <a:t>Gebruik zoveel mogelijk ledlampen</a:t>
            </a:r>
          </a:p>
          <a:p>
            <a:pPr marL="342900" indent="-342900">
              <a:buFont typeface="+mj-lt"/>
              <a:buAutoNum type="arabicPeriod"/>
            </a:pPr>
            <a:r>
              <a:rPr lang="nl-NL" dirty="0">
                <a:solidFill>
                  <a:srgbClr val="575756"/>
                </a:solidFill>
                <a:latin typeface="Helvetica" panose="020B0604020202020204" pitchFamily="34" charset="0"/>
                <a:cs typeface="Helvetica" panose="020B0604020202020204" pitchFamily="34" charset="0"/>
              </a:rPr>
              <a:t>Doe het licht uit bij het verlaten van de kamer </a:t>
            </a:r>
            <a:r>
              <a:rPr lang="sk-SK" dirty="0">
                <a:solidFill>
                  <a:srgbClr val="575756"/>
                </a:solidFill>
                <a:latin typeface="Helvetica" panose="020B0604020202020204" pitchFamily="34" charset="0"/>
                <a:cs typeface="Helvetica" panose="020B0604020202020204" pitchFamily="34" charset="0"/>
              </a:rPr>
              <a:t> </a:t>
            </a:r>
            <a:endParaRPr lang="nl-NL" dirty="0">
              <a:solidFill>
                <a:srgbClr val="575756"/>
              </a:solidFill>
              <a:latin typeface="Helvetica" panose="020B0604020202020204" pitchFamily="34" charset="0"/>
              <a:cs typeface="Helvetica" panose="020B0604020202020204" pitchFamily="34" charset="0"/>
            </a:endParaRPr>
          </a:p>
        </p:txBody>
      </p:sp>
      <p:pic>
        <p:nvPicPr>
          <p:cNvPr id="22" name="Afbeelding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9700" y="3555246"/>
            <a:ext cx="3085794" cy="4252435"/>
          </a:xfrm>
          <a:prstGeom prst="rect">
            <a:avLst/>
          </a:prstGeom>
        </p:spPr>
      </p:pic>
      <p:sp>
        <p:nvSpPr>
          <p:cNvPr id="23" name="Rechthoek 22"/>
          <p:cNvSpPr/>
          <p:nvPr/>
        </p:nvSpPr>
        <p:spPr>
          <a:xfrm>
            <a:off x="515530" y="1603596"/>
            <a:ext cx="9269901" cy="369332"/>
          </a:xfrm>
          <a:prstGeom prst="rect">
            <a:avLst/>
          </a:prstGeom>
        </p:spPr>
        <p:txBody>
          <a:bodyPr wrap="square">
            <a:spAutoFit/>
          </a:bodyPr>
          <a:lstStyle/>
          <a:p>
            <a:r>
              <a:rPr lang="nl-BE" b="1" dirty="0">
                <a:solidFill>
                  <a:srgbClr val="575756"/>
                </a:solidFill>
                <a:latin typeface="Helvetica" panose="020B0604020202020204" pitchFamily="34" charset="0"/>
                <a:cs typeface="Helvetica" panose="020B0604020202020204" pitchFamily="34" charset="0"/>
              </a:rPr>
              <a:t>9 handige tips om zelf je energieverbruik te beperken:</a:t>
            </a:r>
            <a:endParaRPr lang="nl-NL" b="1" dirty="0">
              <a:solidFill>
                <a:srgbClr val="575756"/>
              </a:solidFill>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8200988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Afbeelding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56" y="0"/>
            <a:ext cx="10693461" cy="7562850"/>
          </a:xfrm>
          <a:prstGeom prst="rect">
            <a:avLst/>
          </a:prstGeom>
        </p:spPr>
      </p:pic>
      <p:sp>
        <p:nvSpPr>
          <p:cNvPr id="2" name="object 2"/>
          <p:cNvSpPr/>
          <p:nvPr/>
        </p:nvSpPr>
        <p:spPr>
          <a:xfrm>
            <a:off x="805988" y="755099"/>
            <a:ext cx="6140912" cy="543313"/>
          </a:xfrm>
          <a:custGeom>
            <a:avLst/>
            <a:gdLst/>
            <a:ahLst/>
            <a:cxnLst/>
            <a:rect l="l" t="t" r="r" b="b"/>
            <a:pathLst>
              <a:path w="4673600" h="884555">
                <a:moveTo>
                  <a:pt x="123634" y="0"/>
                </a:moveTo>
                <a:lnTo>
                  <a:pt x="123634" y="123634"/>
                </a:lnTo>
                <a:lnTo>
                  <a:pt x="0" y="123634"/>
                </a:lnTo>
                <a:lnTo>
                  <a:pt x="0" y="760387"/>
                </a:lnTo>
                <a:lnTo>
                  <a:pt x="123634" y="760387"/>
                </a:lnTo>
                <a:lnTo>
                  <a:pt x="123634" y="884008"/>
                </a:lnTo>
                <a:lnTo>
                  <a:pt x="4549482" y="884008"/>
                </a:lnTo>
                <a:lnTo>
                  <a:pt x="4549482" y="760387"/>
                </a:lnTo>
                <a:lnTo>
                  <a:pt x="4673117" y="760387"/>
                </a:lnTo>
                <a:lnTo>
                  <a:pt x="4673117" y="123634"/>
                </a:lnTo>
                <a:lnTo>
                  <a:pt x="4549482" y="123634"/>
                </a:lnTo>
                <a:lnTo>
                  <a:pt x="4549482" y="0"/>
                </a:lnTo>
                <a:lnTo>
                  <a:pt x="123634" y="0"/>
                </a:lnTo>
                <a:close/>
              </a:path>
            </a:pathLst>
          </a:custGeom>
          <a:solidFill>
            <a:schemeClr val="bg1"/>
          </a:solidFill>
          <a:ln w="69786">
            <a:solidFill>
              <a:srgbClr val="E6E3E4"/>
            </a:solidFill>
          </a:ln>
        </p:spPr>
        <p:txBody>
          <a:bodyPr wrap="square" lIns="0" tIns="0" rIns="0" bIns="0" rtlCol="0"/>
          <a:lstStyle/>
          <a:p>
            <a:endParaRPr/>
          </a:p>
        </p:txBody>
      </p:sp>
      <p:sp>
        <p:nvSpPr>
          <p:cNvPr id="3" name="object 3"/>
          <p:cNvSpPr/>
          <p:nvPr/>
        </p:nvSpPr>
        <p:spPr>
          <a:xfrm>
            <a:off x="562207"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7203"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10045"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34259"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34259"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9470"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4889"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388084" y="884885"/>
            <a:ext cx="5406415" cy="323165"/>
          </a:xfrm>
          <a:prstGeom prst="rect">
            <a:avLst/>
          </a:prstGeom>
        </p:spPr>
        <p:txBody>
          <a:bodyPr vert="horz" wrap="square" lIns="0" tIns="0" rIns="0" bIns="0" rtlCol="0">
            <a:spAutoFit/>
          </a:bodyPr>
          <a:lstStyle/>
          <a:p>
            <a:pPr marL="12700" marR="5080">
              <a:lnSpc>
                <a:spcPct val="100000"/>
              </a:lnSpc>
            </a:pPr>
            <a:r>
              <a:rPr lang="nl-BE" sz="2100" dirty="0"/>
              <a:t>Verbruik energie op een slimmer moment</a:t>
            </a:r>
            <a:endParaRPr sz="2100" dirty="0"/>
          </a:p>
        </p:txBody>
      </p:sp>
      <p:sp>
        <p:nvSpPr>
          <p:cNvPr id="22" name="TextBox 21"/>
          <p:cNvSpPr txBox="1"/>
          <p:nvPr/>
        </p:nvSpPr>
        <p:spPr>
          <a:xfrm>
            <a:off x="632912" y="1480953"/>
            <a:ext cx="4924134" cy="1015663"/>
          </a:xfrm>
          <a:prstGeom prst="rect">
            <a:avLst/>
          </a:prstGeom>
          <a:noFill/>
        </p:spPr>
        <p:txBody>
          <a:bodyPr wrap="square" rtlCol="0">
            <a:spAutoFit/>
          </a:bodyPr>
          <a:lstStyle/>
          <a:p>
            <a:r>
              <a:rPr lang="nl-BE" sz="2000" dirty="0">
                <a:solidFill>
                  <a:srgbClr val="575756"/>
                </a:solidFill>
                <a:latin typeface="Helvetica" charset="0"/>
                <a:ea typeface="Helvetica" charset="0"/>
                <a:cs typeface="Helvetica" charset="0"/>
              </a:rPr>
              <a:t>De zon schijnt overdag. </a:t>
            </a:r>
          </a:p>
          <a:p>
            <a:r>
              <a:rPr lang="nl-BE" sz="2000" dirty="0">
                <a:solidFill>
                  <a:srgbClr val="575756"/>
                </a:solidFill>
                <a:latin typeface="Helvetica" charset="0"/>
                <a:ea typeface="Helvetica" charset="0"/>
                <a:cs typeface="Helvetica" charset="0"/>
              </a:rPr>
              <a:t>Wanneer doe jij de lichten thuis aan?  </a:t>
            </a:r>
          </a:p>
          <a:p>
            <a:r>
              <a:rPr lang="nl-BE" sz="2000" dirty="0">
                <a:solidFill>
                  <a:srgbClr val="575756"/>
                </a:solidFill>
                <a:latin typeface="Helvetica" charset="0"/>
                <a:ea typeface="Helvetica" charset="0"/>
                <a:cs typeface="Helvetica" charset="0"/>
              </a:rPr>
              <a:t>Hoe zou jij dat oplossen?</a:t>
            </a:r>
          </a:p>
        </p:txBody>
      </p:sp>
    </p:spTree>
    <p:extLst>
      <p:ext uri="{BB962C8B-B14F-4D97-AF65-F5344CB8AC3E}">
        <p14:creationId xmlns:p14="http://schemas.microsoft.com/office/powerpoint/2010/main" val="31989877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23" name="Afbeelding 4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0693399" cy="7559757"/>
          </a:xfrm>
          <a:prstGeom prst="rect">
            <a:avLst/>
          </a:prstGeom>
        </p:spPr>
      </p:pic>
      <p:sp>
        <p:nvSpPr>
          <p:cNvPr id="4" name="object 4"/>
          <p:cNvSpPr/>
          <p:nvPr/>
        </p:nvSpPr>
        <p:spPr>
          <a:xfrm>
            <a:off x="929623" y="1240579"/>
            <a:ext cx="4264677" cy="142431"/>
          </a:xfrm>
          <a:custGeom>
            <a:avLst/>
            <a:gdLst/>
            <a:ahLst/>
            <a:cxnLst/>
            <a:rect l="l" t="t" r="r" b="b"/>
            <a:pathLst>
              <a:path w="4893945" h="123825">
                <a:moveTo>
                  <a:pt x="4893856" y="0"/>
                </a:moveTo>
                <a:lnTo>
                  <a:pt x="0" y="0"/>
                </a:lnTo>
                <a:lnTo>
                  <a:pt x="0" y="123634"/>
                </a:lnTo>
                <a:lnTo>
                  <a:pt x="4893856" y="123634"/>
                </a:lnTo>
                <a:lnTo>
                  <a:pt x="4893856" y="0"/>
                </a:lnTo>
                <a:close/>
              </a:path>
            </a:pathLst>
          </a:custGeom>
          <a:solidFill>
            <a:srgbClr val="FFFFFF"/>
          </a:solidFill>
        </p:spPr>
        <p:txBody>
          <a:bodyPr wrap="square" lIns="0" tIns="0" rIns="0" bIns="0" rtlCol="0"/>
          <a:lstStyle/>
          <a:p>
            <a:endParaRPr/>
          </a:p>
        </p:txBody>
      </p:sp>
      <p:sp>
        <p:nvSpPr>
          <p:cNvPr id="5" name="object 5"/>
          <p:cNvSpPr/>
          <p:nvPr/>
        </p:nvSpPr>
        <p:spPr>
          <a:xfrm>
            <a:off x="805989" y="924053"/>
            <a:ext cx="4540710" cy="359169"/>
          </a:xfrm>
          <a:custGeom>
            <a:avLst/>
            <a:gdLst/>
            <a:ahLst/>
            <a:cxnLst/>
            <a:rect l="l" t="t" r="r" b="b"/>
            <a:pathLst>
              <a:path w="5141595" h="391159">
                <a:moveTo>
                  <a:pt x="5141112" y="0"/>
                </a:moveTo>
                <a:lnTo>
                  <a:pt x="0" y="0"/>
                </a:lnTo>
                <a:lnTo>
                  <a:pt x="0" y="390651"/>
                </a:lnTo>
                <a:lnTo>
                  <a:pt x="5141112" y="390651"/>
                </a:lnTo>
                <a:lnTo>
                  <a:pt x="5141112" y="0"/>
                </a:lnTo>
                <a:close/>
              </a:path>
            </a:pathLst>
          </a:custGeom>
          <a:solidFill>
            <a:srgbClr val="FFFFFF"/>
          </a:solidFill>
        </p:spPr>
        <p:txBody>
          <a:bodyPr wrap="square" lIns="0" tIns="0" rIns="0" bIns="0" rtlCol="0"/>
          <a:lstStyle/>
          <a:p>
            <a:endParaRPr/>
          </a:p>
        </p:txBody>
      </p:sp>
      <p:sp>
        <p:nvSpPr>
          <p:cNvPr id="6" name="object 6"/>
          <p:cNvSpPr/>
          <p:nvPr/>
        </p:nvSpPr>
        <p:spPr>
          <a:xfrm>
            <a:off x="929623" y="759753"/>
            <a:ext cx="4264677" cy="227962"/>
          </a:xfrm>
          <a:custGeom>
            <a:avLst/>
            <a:gdLst/>
            <a:ahLst/>
            <a:cxnLst/>
            <a:rect l="l" t="t" r="r" b="b"/>
            <a:pathLst>
              <a:path w="4893945" h="123825">
                <a:moveTo>
                  <a:pt x="4893856" y="0"/>
                </a:moveTo>
                <a:lnTo>
                  <a:pt x="0" y="0"/>
                </a:lnTo>
                <a:lnTo>
                  <a:pt x="0" y="123634"/>
                </a:lnTo>
                <a:lnTo>
                  <a:pt x="4893856" y="123634"/>
                </a:lnTo>
                <a:lnTo>
                  <a:pt x="4893856" y="0"/>
                </a:lnTo>
                <a:close/>
              </a:path>
            </a:pathLst>
          </a:custGeom>
          <a:solidFill>
            <a:srgbClr val="FFFFFF"/>
          </a:solidFill>
        </p:spPr>
        <p:txBody>
          <a:bodyPr wrap="square" lIns="0" tIns="0" rIns="0" bIns="0" rtlCol="0"/>
          <a:lstStyle/>
          <a:p>
            <a:endParaRPr/>
          </a:p>
        </p:txBody>
      </p:sp>
      <p:sp>
        <p:nvSpPr>
          <p:cNvPr id="7" name="object 7"/>
          <p:cNvSpPr/>
          <p:nvPr/>
        </p:nvSpPr>
        <p:spPr>
          <a:xfrm>
            <a:off x="805988" y="759753"/>
            <a:ext cx="4540711" cy="633519"/>
          </a:xfrm>
          <a:custGeom>
            <a:avLst/>
            <a:gdLst/>
            <a:ahLst/>
            <a:cxnLst/>
            <a:rect l="l" t="t" r="r" b="b"/>
            <a:pathLst>
              <a:path w="5141595" h="638175">
                <a:moveTo>
                  <a:pt x="123634" y="0"/>
                </a:moveTo>
                <a:lnTo>
                  <a:pt x="123634" y="123634"/>
                </a:lnTo>
                <a:lnTo>
                  <a:pt x="0" y="123634"/>
                </a:lnTo>
                <a:lnTo>
                  <a:pt x="0" y="514286"/>
                </a:lnTo>
                <a:lnTo>
                  <a:pt x="123634" y="514286"/>
                </a:lnTo>
                <a:lnTo>
                  <a:pt x="123634" y="637921"/>
                </a:lnTo>
                <a:lnTo>
                  <a:pt x="5017490" y="637921"/>
                </a:lnTo>
                <a:lnTo>
                  <a:pt x="5017490" y="514286"/>
                </a:lnTo>
                <a:lnTo>
                  <a:pt x="5141112" y="514286"/>
                </a:lnTo>
                <a:lnTo>
                  <a:pt x="5141112" y="123634"/>
                </a:lnTo>
                <a:lnTo>
                  <a:pt x="5017490" y="123634"/>
                </a:lnTo>
                <a:lnTo>
                  <a:pt x="5017490" y="0"/>
                </a:lnTo>
                <a:lnTo>
                  <a:pt x="123634" y="0"/>
                </a:lnTo>
                <a:close/>
              </a:path>
            </a:pathLst>
          </a:custGeom>
          <a:ln w="69786">
            <a:solidFill>
              <a:srgbClr val="E6E3E4"/>
            </a:solidFill>
          </a:ln>
        </p:spPr>
        <p:txBody>
          <a:bodyPr wrap="square" lIns="0" tIns="0" rIns="0" bIns="0" rtlCol="0"/>
          <a:lstStyle/>
          <a:p>
            <a:endParaRPr/>
          </a:p>
        </p:txBody>
      </p:sp>
      <p:sp>
        <p:nvSpPr>
          <p:cNvPr id="8" name="object 8"/>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9" name="object 9"/>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10" name="object 10"/>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11" name="object 11"/>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12" name="object 12"/>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13" name="object 13"/>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14" name="object 14"/>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5" name="object 15"/>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6" name="object 16"/>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7" name="object 17"/>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8" name="object 18"/>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9" name="object 19"/>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20" name="object 20"/>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21" name="object 21"/>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22" name="object 22"/>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23" name="object 23"/>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24" name="object 24"/>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5" name="object 25"/>
          <p:cNvSpPr txBox="1">
            <a:spLocks noGrp="1"/>
          </p:cNvSpPr>
          <p:nvPr>
            <p:ph type="title"/>
          </p:nvPr>
        </p:nvSpPr>
        <p:spPr>
          <a:xfrm>
            <a:off x="1388085" y="869011"/>
            <a:ext cx="7917228" cy="323165"/>
          </a:xfrm>
          <a:prstGeom prst="rect">
            <a:avLst/>
          </a:prstGeom>
        </p:spPr>
        <p:txBody>
          <a:bodyPr vert="horz" wrap="square" lIns="0" tIns="0" rIns="0" bIns="0" rtlCol="0">
            <a:spAutoFit/>
          </a:bodyPr>
          <a:lstStyle/>
          <a:p>
            <a:pPr marL="12700">
              <a:lnSpc>
                <a:spcPct val="100000"/>
              </a:lnSpc>
            </a:pPr>
            <a:r>
              <a:rPr sz="2100" spc="-5" dirty="0"/>
              <a:t>Hoogspanningsnet</a:t>
            </a:r>
            <a:r>
              <a:rPr sz="2100" spc="-35" dirty="0"/>
              <a:t> </a:t>
            </a:r>
            <a:r>
              <a:rPr sz="2100" spc="-5" dirty="0"/>
              <a:t>vandaag</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805988" y="763002"/>
            <a:ext cx="5926187" cy="630271"/>
          </a:xfrm>
          <a:custGeom>
            <a:avLst/>
            <a:gdLst/>
            <a:ahLst/>
            <a:cxnLst/>
            <a:rect l="l" t="t" r="r" b="b"/>
            <a:pathLst>
              <a:path w="6215380" h="638175">
                <a:moveTo>
                  <a:pt x="123634" y="0"/>
                </a:moveTo>
                <a:lnTo>
                  <a:pt x="123634" y="123634"/>
                </a:lnTo>
                <a:lnTo>
                  <a:pt x="0" y="123634"/>
                </a:lnTo>
                <a:lnTo>
                  <a:pt x="0" y="514286"/>
                </a:lnTo>
                <a:lnTo>
                  <a:pt x="123634" y="514286"/>
                </a:lnTo>
                <a:lnTo>
                  <a:pt x="123634" y="637921"/>
                </a:lnTo>
                <a:lnTo>
                  <a:pt x="6091491" y="637921"/>
                </a:lnTo>
                <a:lnTo>
                  <a:pt x="6091491" y="514286"/>
                </a:lnTo>
                <a:lnTo>
                  <a:pt x="6215113" y="514286"/>
                </a:lnTo>
                <a:lnTo>
                  <a:pt x="6215113" y="123634"/>
                </a:lnTo>
                <a:lnTo>
                  <a:pt x="6091491" y="123634"/>
                </a:lnTo>
                <a:lnTo>
                  <a:pt x="6091491"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388085" y="869011"/>
            <a:ext cx="7917228" cy="323165"/>
          </a:xfrm>
          <a:prstGeom prst="rect">
            <a:avLst/>
          </a:prstGeom>
        </p:spPr>
        <p:txBody>
          <a:bodyPr vert="horz" wrap="square" lIns="0" tIns="0" rIns="0" bIns="0" rtlCol="0">
            <a:spAutoFit/>
          </a:bodyPr>
          <a:lstStyle/>
          <a:p>
            <a:pPr marL="12700">
              <a:lnSpc>
                <a:spcPct val="100000"/>
              </a:lnSpc>
            </a:pPr>
            <a:r>
              <a:rPr lang="nl-BE" sz="2100" spc="-5" dirty="0"/>
              <a:t>Maar één</a:t>
            </a:r>
            <a:r>
              <a:rPr sz="2100" spc="-5" dirty="0"/>
              <a:t> kerncentrale </a:t>
            </a:r>
            <a:r>
              <a:rPr lang="nl-BE" sz="2100" spc="-5" dirty="0"/>
              <a:t>=</a:t>
            </a:r>
            <a:r>
              <a:rPr sz="2100" dirty="0"/>
              <a:t> </a:t>
            </a:r>
            <a:r>
              <a:rPr lang="nl-BE" sz="2100" spc="-5" dirty="0"/>
              <a:t>véél</a:t>
            </a:r>
            <a:r>
              <a:rPr sz="2100" spc="-65" dirty="0"/>
              <a:t> </a:t>
            </a:r>
            <a:r>
              <a:rPr sz="2100" dirty="0"/>
              <a:t>windmolens</a:t>
            </a:r>
          </a:p>
        </p:txBody>
      </p:sp>
      <p:sp>
        <p:nvSpPr>
          <p:cNvPr id="21" name="object 21"/>
          <p:cNvSpPr txBox="1"/>
          <p:nvPr/>
        </p:nvSpPr>
        <p:spPr>
          <a:xfrm>
            <a:off x="3900780" y="4168788"/>
            <a:ext cx="210820" cy="403225"/>
          </a:xfrm>
          <a:prstGeom prst="rect">
            <a:avLst/>
          </a:prstGeom>
        </p:spPr>
        <p:txBody>
          <a:bodyPr vert="horz" wrap="square" lIns="0" tIns="0" rIns="0" bIns="0" rtlCol="0">
            <a:spAutoFit/>
          </a:bodyPr>
          <a:lstStyle/>
          <a:p>
            <a:pPr marL="12700">
              <a:lnSpc>
                <a:spcPct val="100000"/>
              </a:lnSpc>
            </a:pPr>
            <a:r>
              <a:rPr sz="2500" b="1" dirty="0">
                <a:solidFill>
                  <a:srgbClr val="575756"/>
                </a:solidFill>
                <a:latin typeface="Helvetica"/>
                <a:cs typeface="Helvetica"/>
              </a:rPr>
              <a:t>=</a:t>
            </a:r>
            <a:endParaRPr sz="2500" dirty="0">
              <a:latin typeface="Helvetica"/>
              <a:cs typeface="Helvetica"/>
            </a:endParaRPr>
          </a:p>
        </p:txBody>
      </p:sp>
      <p:sp>
        <p:nvSpPr>
          <p:cNvPr id="22" name="object 22"/>
          <p:cNvSpPr/>
          <p:nvPr/>
        </p:nvSpPr>
        <p:spPr>
          <a:xfrm>
            <a:off x="1430787" y="3659375"/>
            <a:ext cx="1085215" cy="1150620"/>
          </a:xfrm>
          <a:custGeom>
            <a:avLst/>
            <a:gdLst/>
            <a:ahLst/>
            <a:cxnLst/>
            <a:rect l="l" t="t" r="r" b="b"/>
            <a:pathLst>
              <a:path w="1085214" h="1150620">
                <a:moveTo>
                  <a:pt x="857059" y="0"/>
                </a:moveTo>
                <a:lnTo>
                  <a:pt x="231863" y="0"/>
                </a:lnTo>
                <a:lnTo>
                  <a:pt x="235538" y="10146"/>
                </a:lnTo>
                <a:lnTo>
                  <a:pt x="245228" y="38158"/>
                </a:lnTo>
                <a:lnTo>
                  <a:pt x="258934" y="80397"/>
                </a:lnTo>
                <a:lnTo>
                  <a:pt x="274655" y="133224"/>
                </a:lnTo>
                <a:lnTo>
                  <a:pt x="290391" y="192999"/>
                </a:lnTo>
                <a:lnTo>
                  <a:pt x="304141" y="256084"/>
                </a:lnTo>
                <a:lnTo>
                  <a:pt x="313905" y="318839"/>
                </a:lnTo>
                <a:lnTo>
                  <a:pt x="317682" y="377625"/>
                </a:lnTo>
                <a:lnTo>
                  <a:pt x="313474" y="428802"/>
                </a:lnTo>
                <a:lnTo>
                  <a:pt x="301941" y="484936"/>
                </a:lnTo>
                <a:lnTo>
                  <a:pt x="287339" y="533688"/>
                </a:lnTo>
                <a:lnTo>
                  <a:pt x="262817" y="587343"/>
                </a:lnTo>
                <a:lnTo>
                  <a:pt x="221528" y="658186"/>
                </a:lnTo>
                <a:lnTo>
                  <a:pt x="192455" y="703893"/>
                </a:lnTo>
                <a:lnTo>
                  <a:pt x="156622" y="758504"/>
                </a:lnTo>
                <a:lnTo>
                  <a:pt x="113172" y="823555"/>
                </a:lnTo>
                <a:lnTo>
                  <a:pt x="0" y="991120"/>
                </a:lnTo>
                <a:lnTo>
                  <a:pt x="4225" y="1011078"/>
                </a:lnTo>
                <a:lnTo>
                  <a:pt x="36507" y="1048624"/>
                </a:lnTo>
                <a:lnTo>
                  <a:pt x="97173" y="1082016"/>
                </a:lnTo>
                <a:lnTo>
                  <a:pt x="136880" y="1096783"/>
                </a:lnTo>
                <a:lnTo>
                  <a:pt x="182158" y="1110064"/>
                </a:lnTo>
                <a:lnTo>
                  <a:pt x="232500" y="1121711"/>
                </a:lnTo>
                <a:lnTo>
                  <a:pt x="287396" y="1131574"/>
                </a:lnTo>
                <a:lnTo>
                  <a:pt x="346339" y="1139505"/>
                </a:lnTo>
                <a:lnTo>
                  <a:pt x="408820" y="1145355"/>
                </a:lnTo>
                <a:lnTo>
                  <a:pt x="474332" y="1148974"/>
                </a:lnTo>
                <a:lnTo>
                  <a:pt x="542366" y="1150213"/>
                </a:lnTo>
                <a:lnTo>
                  <a:pt x="610397" y="1148974"/>
                </a:lnTo>
                <a:lnTo>
                  <a:pt x="675906" y="1145355"/>
                </a:lnTo>
                <a:lnTo>
                  <a:pt x="738386" y="1139505"/>
                </a:lnTo>
                <a:lnTo>
                  <a:pt x="797327" y="1131574"/>
                </a:lnTo>
                <a:lnTo>
                  <a:pt x="852222" y="1121711"/>
                </a:lnTo>
                <a:lnTo>
                  <a:pt x="902563" y="1110064"/>
                </a:lnTo>
                <a:lnTo>
                  <a:pt x="947840" y="1096783"/>
                </a:lnTo>
                <a:lnTo>
                  <a:pt x="987546" y="1082016"/>
                </a:lnTo>
                <a:lnTo>
                  <a:pt x="1048212" y="1048624"/>
                </a:lnTo>
                <a:lnTo>
                  <a:pt x="1080493" y="1011078"/>
                </a:lnTo>
                <a:lnTo>
                  <a:pt x="1084719" y="991120"/>
                </a:lnTo>
                <a:lnTo>
                  <a:pt x="1079947" y="983919"/>
                </a:lnTo>
                <a:lnTo>
                  <a:pt x="1066610" y="963608"/>
                </a:lnTo>
                <a:lnTo>
                  <a:pt x="1020130" y="891402"/>
                </a:lnTo>
                <a:lnTo>
                  <a:pt x="989928" y="843380"/>
                </a:lnTo>
                <a:lnTo>
                  <a:pt x="957048" y="789995"/>
                </a:lnTo>
                <a:lnTo>
                  <a:pt x="922960" y="733183"/>
                </a:lnTo>
                <a:lnTo>
                  <a:pt x="889136" y="674881"/>
                </a:lnTo>
                <a:lnTo>
                  <a:pt x="857046" y="617025"/>
                </a:lnTo>
                <a:lnTo>
                  <a:pt x="828162" y="561553"/>
                </a:lnTo>
                <a:lnTo>
                  <a:pt x="803956" y="510400"/>
                </a:lnTo>
                <a:lnTo>
                  <a:pt x="785899" y="465505"/>
                </a:lnTo>
                <a:lnTo>
                  <a:pt x="775462" y="428802"/>
                </a:lnTo>
                <a:lnTo>
                  <a:pt x="767690" y="387183"/>
                </a:lnTo>
                <a:lnTo>
                  <a:pt x="760746" y="320600"/>
                </a:lnTo>
                <a:lnTo>
                  <a:pt x="762917" y="288579"/>
                </a:lnTo>
                <a:lnTo>
                  <a:pt x="769744" y="252698"/>
                </a:lnTo>
                <a:lnTo>
                  <a:pt x="781901" y="209429"/>
                </a:lnTo>
                <a:lnTo>
                  <a:pt x="800058" y="155242"/>
                </a:lnTo>
                <a:lnTo>
                  <a:pt x="824887" y="86609"/>
                </a:lnTo>
                <a:lnTo>
                  <a:pt x="857059" y="0"/>
                </a:lnTo>
                <a:close/>
              </a:path>
            </a:pathLst>
          </a:custGeom>
          <a:solidFill>
            <a:srgbClr val="D2D1D3"/>
          </a:solidFill>
        </p:spPr>
        <p:txBody>
          <a:bodyPr wrap="square" lIns="0" tIns="0" rIns="0" bIns="0" rtlCol="0"/>
          <a:lstStyle/>
          <a:p>
            <a:endParaRPr/>
          </a:p>
        </p:txBody>
      </p:sp>
      <p:sp>
        <p:nvSpPr>
          <p:cNvPr id="23" name="object 23"/>
          <p:cNvSpPr/>
          <p:nvPr/>
        </p:nvSpPr>
        <p:spPr>
          <a:xfrm>
            <a:off x="1400783" y="3649991"/>
            <a:ext cx="1144905" cy="1188085"/>
          </a:xfrm>
          <a:custGeom>
            <a:avLst/>
            <a:gdLst/>
            <a:ahLst/>
            <a:cxnLst/>
            <a:rect l="l" t="t" r="r" b="b"/>
            <a:pathLst>
              <a:path w="1144905" h="1188085">
                <a:moveTo>
                  <a:pt x="290169" y="0"/>
                </a:moveTo>
                <a:lnTo>
                  <a:pt x="233578" y="18770"/>
                </a:lnTo>
                <a:lnTo>
                  <a:pt x="238263" y="31806"/>
                </a:lnTo>
                <a:lnTo>
                  <a:pt x="250053" y="66365"/>
                </a:lnTo>
                <a:lnTo>
                  <a:pt x="266122" y="117223"/>
                </a:lnTo>
                <a:lnTo>
                  <a:pt x="283540" y="178688"/>
                </a:lnTo>
                <a:lnTo>
                  <a:pt x="299203" y="243779"/>
                </a:lnTo>
                <a:lnTo>
                  <a:pt x="310131" y="302226"/>
                </a:lnTo>
                <a:lnTo>
                  <a:pt x="316273" y="353702"/>
                </a:lnTo>
                <a:lnTo>
                  <a:pt x="317556" y="397420"/>
                </a:lnTo>
                <a:lnTo>
                  <a:pt x="313956" y="433146"/>
                </a:lnTo>
                <a:lnTo>
                  <a:pt x="299786" y="478681"/>
                </a:lnTo>
                <a:lnTo>
                  <a:pt x="263903" y="557337"/>
                </a:lnTo>
                <a:lnTo>
                  <a:pt x="235162" y="611905"/>
                </a:lnTo>
                <a:lnTo>
                  <a:pt x="197805" y="678137"/>
                </a:lnTo>
                <a:lnTo>
                  <a:pt x="150768" y="757161"/>
                </a:lnTo>
                <a:lnTo>
                  <a:pt x="107275" y="827384"/>
                </a:lnTo>
                <a:lnTo>
                  <a:pt x="67617" y="889619"/>
                </a:lnTo>
                <a:lnTo>
                  <a:pt x="35088" y="939570"/>
                </a:lnTo>
                <a:lnTo>
                  <a:pt x="12985" y="972943"/>
                </a:lnTo>
                <a:lnTo>
                  <a:pt x="0" y="992250"/>
                </a:lnTo>
                <a:lnTo>
                  <a:pt x="0" y="1000505"/>
                </a:lnTo>
                <a:lnTo>
                  <a:pt x="29438" y="1064186"/>
                </a:lnTo>
                <a:lnTo>
                  <a:pt x="65751" y="1092341"/>
                </a:lnTo>
                <a:lnTo>
                  <a:pt x="116028" y="1117705"/>
                </a:lnTo>
                <a:lnTo>
                  <a:pt x="179946" y="1140028"/>
                </a:lnTo>
                <a:lnTo>
                  <a:pt x="220962" y="1150945"/>
                </a:lnTo>
                <a:lnTo>
                  <a:pt x="264875" y="1160526"/>
                </a:lnTo>
                <a:lnTo>
                  <a:pt x="311385" y="1168735"/>
                </a:lnTo>
                <a:lnTo>
                  <a:pt x="360191" y="1175534"/>
                </a:lnTo>
                <a:lnTo>
                  <a:pt x="410992" y="1180886"/>
                </a:lnTo>
                <a:lnTo>
                  <a:pt x="463488" y="1184755"/>
                </a:lnTo>
                <a:lnTo>
                  <a:pt x="517379" y="1187103"/>
                </a:lnTo>
                <a:lnTo>
                  <a:pt x="572363" y="1187894"/>
                </a:lnTo>
                <a:lnTo>
                  <a:pt x="627347" y="1187103"/>
                </a:lnTo>
                <a:lnTo>
                  <a:pt x="681238" y="1184755"/>
                </a:lnTo>
                <a:lnTo>
                  <a:pt x="733734" y="1180886"/>
                </a:lnTo>
                <a:lnTo>
                  <a:pt x="784536" y="1175534"/>
                </a:lnTo>
                <a:lnTo>
                  <a:pt x="833342" y="1168735"/>
                </a:lnTo>
                <a:lnTo>
                  <a:pt x="879852" y="1160526"/>
                </a:lnTo>
                <a:lnTo>
                  <a:pt x="923765" y="1150945"/>
                </a:lnTo>
                <a:lnTo>
                  <a:pt x="964780" y="1140028"/>
                </a:lnTo>
                <a:lnTo>
                  <a:pt x="989762" y="1131303"/>
                </a:lnTo>
                <a:lnTo>
                  <a:pt x="572363" y="1131303"/>
                </a:lnTo>
                <a:lnTo>
                  <a:pt x="493220" y="1129605"/>
                </a:lnTo>
                <a:lnTo>
                  <a:pt x="419578" y="1124780"/>
                </a:lnTo>
                <a:lnTo>
                  <a:pt x="351780" y="1117232"/>
                </a:lnTo>
                <a:lnTo>
                  <a:pt x="290171" y="1107364"/>
                </a:lnTo>
                <a:lnTo>
                  <a:pt x="235094" y="1095580"/>
                </a:lnTo>
                <a:lnTo>
                  <a:pt x="186891" y="1082284"/>
                </a:lnTo>
                <a:lnTo>
                  <a:pt x="145906" y="1067878"/>
                </a:lnTo>
                <a:lnTo>
                  <a:pt x="86963" y="1037354"/>
                </a:lnTo>
                <a:lnTo>
                  <a:pt x="61010" y="1007236"/>
                </a:lnTo>
                <a:lnTo>
                  <a:pt x="75640" y="985278"/>
                </a:lnTo>
                <a:lnTo>
                  <a:pt x="93227" y="958608"/>
                </a:lnTo>
                <a:lnTo>
                  <a:pt x="117242" y="921696"/>
                </a:lnTo>
                <a:lnTo>
                  <a:pt x="144994" y="878358"/>
                </a:lnTo>
                <a:lnTo>
                  <a:pt x="175331" y="830074"/>
                </a:lnTo>
                <a:lnTo>
                  <a:pt x="207228" y="778112"/>
                </a:lnTo>
                <a:lnTo>
                  <a:pt x="239265" y="724399"/>
                </a:lnTo>
                <a:lnTo>
                  <a:pt x="270432" y="670180"/>
                </a:lnTo>
                <a:lnTo>
                  <a:pt x="299581" y="616934"/>
                </a:lnTo>
                <a:lnTo>
                  <a:pt x="325561" y="566140"/>
                </a:lnTo>
                <a:lnTo>
                  <a:pt x="347223" y="519274"/>
                </a:lnTo>
                <a:lnTo>
                  <a:pt x="363418" y="477816"/>
                </a:lnTo>
                <a:lnTo>
                  <a:pt x="377602" y="390464"/>
                </a:lnTo>
                <a:lnTo>
                  <a:pt x="374239" y="330551"/>
                </a:lnTo>
                <a:lnTo>
                  <a:pt x="364842" y="266938"/>
                </a:lnTo>
                <a:lnTo>
                  <a:pt x="351349" y="203063"/>
                </a:lnTo>
                <a:lnTo>
                  <a:pt x="335694" y="142360"/>
                </a:lnTo>
                <a:lnTo>
                  <a:pt x="319814" y="88267"/>
                </a:lnTo>
                <a:lnTo>
                  <a:pt x="305642" y="44218"/>
                </a:lnTo>
                <a:lnTo>
                  <a:pt x="295116" y="13650"/>
                </a:lnTo>
                <a:lnTo>
                  <a:pt x="290169" y="0"/>
                </a:lnTo>
                <a:close/>
              </a:path>
              <a:path w="1144905" h="1188085">
                <a:moveTo>
                  <a:pt x="858761" y="0"/>
                </a:moveTo>
                <a:lnTo>
                  <a:pt x="843288" y="44218"/>
                </a:lnTo>
                <a:lnTo>
                  <a:pt x="829117" y="88267"/>
                </a:lnTo>
                <a:lnTo>
                  <a:pt x="813237" y="142360"/>
                </a:lnTo>
                <a:lnTo>
                  <a:pt x="797583" y="203063"/>
                </a:lnTo>
                <a:lnTo>
                  <a:pt x="784091" y="266938"/>
                </a:lnTo>
                <a:lnTo>
                  <a:pt x="774697" y="330551"/>
                </a:lnTo>
                <a:lnTo>
                  <a:pt x="771336" y="390464"/>
                </a:lnTo>
                <a:lnTo>
                  <a:pt x="775944" y="443242"/>
                </a:lnTo>
                <a:lnTo>
                  <a:pt x="801517" y="519333"/>
                </a:lnTo>
                <a:lnTo>
                  <a:pt x="822942" y="566231"/>
                </a:lnTo>
                <a:lnTo>
                  <a:pt x="848614" y="617059"/>
                </a:lnTo>
                <a:lnTo>
                  <a:pt x="877401" y="670336"/>
                </a:lnTo>
                <a:lnTo>
                  <a:pt x="908168" y="724584"/>
                </a:lnTo>
                <a:lnTo>
                  <a:pt x="939654" y="778112"/>
                </a:lnTo>
                <a:lnTo>
                  <a:pt x="970967" y="829843"/>
                </a:lnTo>
                <a:lnTo>
                  <a:pt x="1000864" y="878112"/>
                </a:lnTo>
                <a:lnTo>
                  <a:pt x="1028213" y="921443"/>
                </a:lnTo>
                <a:lnTo>
                  <a:pt x="1051883" y="958357"/>
                </a:lnTo>
                <a:lnTo>
                  <a:pt x="1083652" y="1007021"/>
                </a:lnTo>
                <a:lnTo>
                  <a:pt x="1072389" y="1024463"/>
                </a:lnTo>
                <a:lnTo>
                  <a:pt x="1006075" y="1065255"/>
                </a:lnTo>
                <a:lnTo>
                  <a:pt x="946962" y="1085976"/>
                </a:lnTo>
                <a:lnTo>
                  <a:pt x="902290" y="1097693"/>
                </a:lnTo>
                <a:lnTo>
                  <a:pt x="853955" y="1107748"/>
                </a:lnTo>
                <a:lnTo>
                  <a:pt x="802388" y="1116090"/>
                </a:lnTo>
                <a:lnTo>
                  <a:pt x="748017" y="1122668"/>
                </a:lnTo>
                <a:lnTo>
                  <a:pt x="691270" y="1127431"/>
                </a:lnTo>
                <a:lnTo>
                  <a:pt x="632576" y="1130326"/>
                </a:lnTo>
                <a:lnTo>
                  <a:pt x="572363" y="1131303"/>
                </a:lnTo>
                <a:lnTo>
                  <a:pt x="989762" y="1131303"/>
                </a:lnTo>
                <a:lnTo>
                  <a:pt x="1028698" y="1117705"/>
                </a:lnTo>
                <a:lnTo>
                  <a:pt x="1078975" y="1092341"/>
                </a:lnTo>
                <a:lnTo>
                  <a:pt x="1115288" y="1064186"/>
                </a:lnTo>
                <a:lnTo>
                  <a:pt x="1144727" y="1000505"/>
                </a:lnTo>
                <a:lnTo>
                  <a:pt x="1144659" y="992250"/>
                </a:lnTo>
                <a:lnTo>
                  <a:pt x="1140008" y="985278"/>
                </a:lnTo>
                <a:lnTo>
                  <a:pt x="1131751" y="972779"/>
                </a:lnTo>
                <a:lnTo>
                  <a:pt x="1109977" y="939409"/>
                </a:lnTo>
                <a:lnTo>
                  <a:pt x="1077928" y="889462"/>
                </a:lnTo>
                <a:lnTo>
                  <a:pt x="1038845" y="827230"/>
                </a:lnTo>
                <a:lnTo>
                  <a:pt x="995971" y="757008"/>
                </a:lnTo>
                <a:lnTo>
                  <a:pt x="949613" y="678007"/>
                </a:lnTo>
                <a:lnTo>
                  <a:pt x="912784" y="611798"/>
                </a:lnTo>
                <a:lnTo>
                  <a:pt x="884440" y="557254"/>
                </a:lnTo>
                <a:lnTo>
                  <a:pt x="863534" y="513245"/>
                </a:lnTo>
                <a:lnTo>
                  <a:pt x="839847" y="452319"/>
                </a:lnTo>
                <a:lnTo>
                  <a:pt x="831371" y="397365"/>
                </a:lnTo>
                <a:lnTo>
                  <a:pt x="832667" y="353573"/>
                </a:lnTo>
                <a:lnTo>
                  <a:pt x="838767" y="302448"/>
                </a:lnTo>
                <a:lnTo>
                  <a:pt x="849659" y="244114"/>
                </a:lnTo>
                <a:lnTo>
                  <a:pt x="865276" y="179158"/>
                </a:lnTo>
                <a:lnTo>
                  <a:pt x="882927" y="116854"/>
                </a:lnTo>
                <a:lnTo>
                  <a:pt x="898955" y="66154"/>
                </a:lnTo>
                <a:lnTo>
                  <a:pt x="915365" y="18770"/>
                </a:lnTo>
                <a:lnTo>
                  <a:pt x="858761" y="0"/>
                </a:lnTo>
                <a:close/>
              </a:path>
            </a:pathLst>
          </a:custGeom>
          <a:solidFill>
            <a:srgbClr val="828182"/>
          </a:solidFill>
        </p:spPr>
        <p:txBody>
          <a:bodyPr wrap="square" lIns="0" tIns="0" rIns="0" bIns="0" rtlCol="0"/>
          <a:lstStyle/>
          <a:p>
            <a:endParaRPr/>
          </a:p>
        </p:txBody>
      </p:sp>
      <p:sp>
        <p:nvSpPr>
          <p:cNvPr id="24" name="object 24"/>
          <p:cNvSpPr/>
          <p:nvPr/>
        </p:nvSpPr>
        <p:spPr>
          <a:xfrm>
            <a:off x="1662658" y="3568303"/>
            <a:ext cx="621030" cy="182245"/>
          </a:xfrm>
          <a:custGeom>
            <a:avLst/>
            <a:gdLst/>
            <a:ahLst/>
            <a:cxnLst/>
            <a:rect l="l" t="t" r="r" b="b"/>
            <a:pathLst>
              <a:path w="621030" h="182245">
                <a:moveTo>
                  <a:pt x="310489" y="0"/>
                </a:moveTo>
                <a:lnTo>
                  <a:pt x="239298" y="2404"/>
                </a:lnTo>
                <a:lnTo>
                  <a:pt x="173945" y="9255"/>
                </a:lnTo>
                <a:lnTo>
                  <a:pt x="116295" y="20005"/>
                </a:lnTo>
                <a:lnTo>
                  <a:pt x="68212" y="34107"/>
                </a:lnTo>
                <a:lnTo>
                  <a:pt x="31559" y="51017"/>
                </a:lnTo>
                <a:lnTo>
                  <a:pt x="0" y="91071"/>
                </a:lnTo>
                <a:lnTo>
                  <a:pt x="8200" y="111955"/>
                </a:lnTo>
                <a:lnTo>
                  <a:pt x="68212" y="148035"/>
                </a:lnTo>
                <a:lnTo>
                  <a:pt x="116295" y="162138"/>
                </a:lnTo>
                <a:lnTo>
                  <a:pt x="173945" y="172888"/>
                </a:lnTo>
                <a:lnTo>
                  <a:pt x="239298" y="179738"/>
                </a:lnTo>
                <a:lnTo>
                  <a:pt x="310489" y="182143"/>
                </a:lnTo>
                <a:lnTo>
                  <a:pt x="381680" y="179738"/>
                </a:lnTo>
                <a:lnTo>
                  <a:pt x="447033" y="172888"/>
                </a:lnTo>
                <a:lnTo>
                  <a:pt x="504683" y="162138"/>
                </a:lnTo>
                <a:lnTo>
                  <a:pt x="552767" y="148035"/>
                </a:lnTo>
                <a:lnTo>
                  <a:pt x="589420" y="131125"/>
                </a:lnTo>
                <a:lnTo>
                  <a:pt x="620979" y="91071"/>
                </a:lnTo>
                <a:lnTo>
                  <a:pt x="612778" y="70187"/>
                </a:lnTo>
                <a:lnTo>
                  <a:pt x="552767" y="34107"/>
                </a:lnTo>
                <a:lnTo>
                  <a:pt x="504683" y="20005"/>
                </a:lnTo>
                <a:lnTo>
                  <a:pt x="447033" y="9255"/>
                </a:lnTo>
                <a:lnTo>
                  <a:pt x="381680" y="2404"/>
                </a:lnTo>
                <a:lnTo>
                  <a:pt x="310489" y="0"/>
                </a:lnTo>
                <a:close/>
              </a:path>
            </a:pathLst>
          </a:custGeom>
          <a:solidFill>
            <a:srgbClr val="C3C2C2"/>
          </a:solidFill>
        </p:spPr>
        <p:txBody>
          <a:bodyPr wrap="square" lIns="0" tIns="0" rIns="0" bIns="0" rtlCol="0"/>
          <a:lstStyle/>
          <a:p>
            <a:endParaRPr/>
          </a:p>
        </p:txBody>
      </p:sp>
      <p:sp>
        <p:nvSpPr>
          <p:cNvPr id="25" name="object 25"/>
          <p:cNvSpPr/>
          <p:nvPr/>
        </p:nvSpPr>
        <p:spPr>
          <a:xfrm>
            <a:off x="1632659" y="3540011"/>
            <a:ext cx="681355" cy="238760"/>
          </a:xfrm>
          <a:custGeom>
            <a:avLst/>
            <a:gdLst/>
            <a:ahLst/>
            <a:cxnLst/>
            <a:rect l="l" t="t" r="r" b="b"/>
            <a:pathLst>
              <a:path w="681355" h="238760">
                <a:moveTo>
                  <a:pt x="340487" y="0"/>
                </a:moveTo>
                <a:lnTo>
                  <a:pt x="278775" y="1765"/>
                </a:lnTo>
                <a:lnTo>
                  <a:pt x="218105" y="7117"/>
                </a:lnTo>
                <a:lnTo>
                  <a:pt x="160692" y="16143"/>
                </a:lnTo>
                <a:lnTo>
                  <a:pt x="108750" y="28927"/>
                </a:lnTo>
                <a:lnTo>
                  <a:pt x="64494" y="45556"/>
                </a:lnTo>
                <a:lnTo>
                  <a:pt x="30141" y="66115"/>
                </a:lnTo>
                <a:lnTo>
                  <a:pt x="0" y="119367"/>
                </a:lnTo>
                <a:lnTo>
                  <a:pt x="7904" y="148044"/>
                </a:lnTo>
                <a:lnTo>
                  <a:pt x="64494" y="193178"/>
                </a:lnTo>
                <a:lnTo>
                  <a:pt x="108750" y="209807"/>
                </a:lnTo>
                <a:lnTo>
                  <a:pt x="160692" y="222591"/>
                </a:lnTo>
                <a:lnTo>
                  <a:pt x="218105" y="231617"/>
                </a:lnTo>
                <a:lnTo>
                  <a:pt x="278775" y="236969"/>
                </a:lnTo>
                <a:lnTo>
                  <a:pt x="340487" y="238734"/>
                </a:lnTo>
                <a:lnTo>
                  <a:pt x="402198" y="236969"/>
                </a:lnTo>
                <a:lnTo>
                  <a:pt x="462868" y="231617"/>
                </a:lnTo>
                <a:lnTo>
                  <a:pt x="520281" y="222591"/>
                </a:lnTo>
                <a:lnTo>
                  <a:pt x="572223" y="209807"/>
                </a:lnTo>
                <a:lnTo>
                  <a:pt x="616479" y="193178"/>
                </a:lnTo>
                <a:lnTo>
                  <a:pt x="634918" y="182143"/>
                </a:lnTo>
                <a:lnTo>
                  <a:pt x="340487" y="182143"/>
                </a:lnTo>
                <a:lnTo>
                  <a:pt x="252673" y="178508"/>
                </a:lnTo>
                <a:lnTo>
                  <a:pt x="181959" y="169116"/>
                </a:lnTo>
                <a:lnTo>
                  <a:pt x="127841" y="156236"/>
                </a:lnTo>
                <a:lnTo>
                  <a:pt x="89811" y="142139"/>
                </a:lnTo>
                <a:lnTo>
                  <a:pt x="59994" y="119367"/>
                </a:lnTo>
                <a:lnTo>
                  <a:pt x="67364" y="109641"/>
                </a:lnTo>
                <a:lnTo>
                  <a:pt x="127841" y="82497"/>
                </a:lnTo>
                <a:lnTo>
                  <a:pt x="181959" y="69618"/>
                </a:lnTo>
                <a:lnTo>
                  <a:pt x="252673" y="60226"/>
                </a:lnTo>
                <a:lnTo>
                  <a:pt x="340487" y="56591"/>
                </a:lnTo>
                <a:lnTo>
                  <a:pt x="634918" y="56591"/>
                </a:lnTo>
                <a:lnTo>
                  <a:pt x="616479" y="45556"/>
                </a:lnTo>
                <a:lnTo>
                  <a:pt x="572223" y="28927"/>
                </a:lnTo>
                <a:lnTo>
                  <a:pt x="520281" y="16143"/>
                </a:lnTo>
                <a:lnTo>
                  <a:pt x="462868" y="7117"/>
                </a:lnTo>
                <a:lnTo>
                  <a:pt x="402198" y="1765"/>
                </a:lnTo>
                <a:lnTo>
                  <a:pt x="340487" y="0"/>
                </a:lnTo>
                <a:close/>
              </a:path>
              <a:path w="681355" h="238760">
                <a:moveTo>
                  <a:pt x="634918" y="56591"/>
                </a:moveTo>
                <a:lnTo>
                  <a:pt x="340487" y="56591"/>
                </a:lnTo>
                <a:lnTo>
                  <a:pt x="428300" y="60226"/>
                </a:lnTo>
                <a:lnTo>
                  <a:pt x="499014" y="69618"/>
                </a:lnTo>
                <a:lnTo>
                  <a:pt x="553132" y="82497"/>
                </a:lnTo>
                <a:lnTo>
                  <a:pt x="591162" y="96595"/>
                </a:lnTo>
                <a:lnTo>
                  <a:pt x="613609" y="109641"/>
                </a:lnTo>
                <a:lnTo>
                  <a:pt x="620979" y="119367"/>
                </a:lnTo>
                <a:lnTo>
                  <a:pt x="613609" y="129092"/>
                </a:lnTo>
                <a:lnTo>
                  <a:pt x="553132" y="156236"/>
                </a:lnTo>
                <a:lnTo>
                  <a:pt x="499014" y="169116"/>
                </a:lnTo>
                <a:lnTo>
                  <a:pt x="428300" y="178508"/>
                </a:lnTo>
                <a:lnTo>
                  <a:pt x="340487" y="182143"/>
                </a:lnTo>
                <a:lnTo>
                  <a:pt x="634918" y="182143"/>
                </a:lnTo>
                <a:lnTo>
                  <a:pt x="650832" y="172619"/>
                </a:lnTo>
                <a:lnTo>
                  <a:pt x="673069" y="148044"/>
                </a:lnTo>
                <a:lnTo>
                  <a:pt x="680974" y="119367"/>
                </a:lnTo>
                <a:lnTo>
                  <a:pt x="673069" y="90690"/>
                </a:lnTo>
                <a:lnTo>
                  <a:pt x="650832" y="66115"/>
                </a:lnTo>
                <a:lnTo>
                  <a:pt x="634918" y="56591"/>
                </a:lnTo>
                <a:close/>
              </a:path>
            </a:pathLst>
          </a:custGeom>
          <a:solidFill>
            <a:srgbClr val="828182"/>
          </a:solidFill>
        </p:spPr>
        <p:txBody>
          <a:bodyPr wrap="square" lIns="0" tIns="0" rIns="0" bIns="0" rtlCol="0"/>
          <a:lstStyle/>
          <a:p>
            <a:endParaRPr/>
          </a:p>
        </p:txBody>
      </p:sp>
      <p:sp>
        <p:nvSpPr>
          <p:cNvPr id="26" name="object 26"/>
          <p:cNvSpPr/>
          <p:nvPr/>
        </p:nvSpPr>
        <p:spPr>
          <a:xfrm>
            <a:off x="1699279" y="3912630"/>
            <a:ext cx="1085215" cy="1150620"/>
          </a:xfrm>
          <a:custGeom>
            <a:avLst/>
            <a:gdLst/>
            <a:ahLst/>
            <a:cxnLst/>
            <a:rect l="l" t="t" r="r" b="b"/>
            <a:pathLst>
              <a:path w="1085214" h="1150620">
                <a:moveTo>
                  <a:pt x="857059" y="0"/>
                </a:moveTo>
                <a:lnTo>
                  <a:pt x="231863" y="0"/>
                </a:lnTo>
                <a:lnTo>
                  <a:pt x="235538" y="10146"/>
                </a:lnTo>
                <a:lnTo>
                  <a:pt x="245228" y="38158"/>
                </a:lnTo>
                <a:lnTo>
                  <a:pt x="258934" y="80397"/>
                </a:lnTo>
                <a:lnTo>
                  <a:pt x="274655" y="133224"/>
                </a:lnTo>
                <a:lnTo>
                  <a:pt x="290391" y="192999"/>
                </a:lnTo>
                <a:lnTo>
                  <a:pt x="304141" y="256084"/>
                </a:lnTo>
                <a:lnTo>
                  <a:pt x="313905" y="318839"/>
                </a:lnTo>
                <a:lnTo>
                  <a:pt x="317682" y="377625"/>
                </a:lnTo>
                <a:lnTo>
                  <a:pt x="313474" y="428802"/>
                </a:lnTo>
                <a:lnTo>
                  <a:pt x="301941" y="484936"/>
                </a:lnTo>
                <a:lnTo>
                  <a:pt x="287339" y="533688"/>
                </a:lnTo>
                <a:lnTo>
                  <a:pt x="262817" y="587343"/>
                </a:lnTo>
                <a:lnTo>
                  <a:pt x="221528" y="658186"/>
                </a:lnTo>
                <a:lnTo>
                  <a:pt x="192455" y="703893"/>
                </a:lnTo>
                <a:lnTo>
                  <a:pt x="156622" y="758504"/>
                </a:lnTo>
                <a:lnTo>
                  <a:pt x="113172" y="823555"/>
                </a:lnTo>
                <a:lnTo>
                  <a:pt x="0" y="991120"/>
                </a:lnTo>
                <a:lnTo>
                  <a:pt x="4225" y="1011078"/>
                </a:lnTo>
                <a:lnTo>
                  <a:pt x="36507" y="1048624"/>
                </a:lnTo>
                <a:lnTo>
                  <a:pt x="97173" y="1082016"/>
                </a:lnTo>
                <a:lnTo>
                  <a:pt x="136880" y="1096783"/>
                </a:lnTo>
                <a:lnTo>
                  <a:pt x="182158" y="1110064"/>
                </a:lnTo>
                <a:lnTo>
                  <a:pt x="232500" y="1121711"/>
                </a:lnTo>
                <a:lnTo>
                  <a:pt x="287396" y="1131574"/>
                </a:lnTo>
                <a:lnTo>
                  <a:pt x="346339" y="1139505"/>
                </a:lnTo>
                <a:lnTo>
                  <a:pt x="408820" y="1145355"/>
                </a:lnTo>
                <a:lnTo>
                  <a:pt x="474332" y="1148974"/>
                </a:lnTo>
                <a:lnTo>
                  <a:pt x="542366" y="1150213"/>
                </a:lnTo>
                <a:lnTo>
                  <a:pt x="610397" y="1148974"/>
                </a:lnTo>
                <a:lnTo>
                  <a:pt x="675906" y="1145355"/>
                </a:lnTo>
                <a:lnTo>
                  <a:pt x="738386" y="1139505"/>
                </a:lnTo>
                <a:lnTo>
                  <a:pt x="797327" y="1131574"/>
                </a:lnTo>
                <a:lnTo>
                  <a:pt x="852222" y="1121711"/>
                </a:lnTo>
                <a:lnTo>
                  <a:pt x="902563" y="1110064"/>
                </a:lnTo>
                <a:lnTo>
                  <a:pt x="947840" y="1096783"/>
                </a:lnTo>
                <a:lnTo>
                  <a:pt x="987546" y="1082016"/>
                </a:lnTo>
                <a:lnTo>
                  <a:pt x="1048212" y="1048624"/>
                </a:lnTo>
                <a:lnTo>
                  <a:pt x="1080493" y="1011078"/>
                </a:lnTo>
                <a:lnTo>
                  <a:pt x="1084719" y="991120"/>
                </a:lnTo>
                <a:lnTo>
                  <a:pt x="1079947" y="983919"/>
                </a:lnTo>
                <a:lnTo>
                  <a:pt x="1066610" y="963608"/>
                </a:lnTo>
                <a:lnTo>
                  <a:pt x="1020130" y="891402"/>
                </a:lnTo>
                <a:lnTo>
                  <a:pt x="989928" y="843380"/>
                </a:lnTo>
                <a:lnTo>
                  <a:pt x="957048" y="789995"/>
                </a:lnTo>
                <a:lnTo>
                  <a:pt x="922960" y="733183"/>
                </a:lnTo>
                <a:lnTo>
                  <a:pt x="889136" y="674881"/>
                </a:lnTo>
                <a:lnTo>
                  <a:pt x="857046" y="617025"/>
                </a:lnTo>
                <a:lnTo>
                  <a:pt x="828162" y="561553"/>
                </a:lnTo>
                <a:lnTo>
                  <a:pt x="803956" y="510400"/>
                </a:lnTo>
                <a:lnTo>
                  <a:pt x="785899" y="465505"/>
                </a:lnTo>
                <a:lnTo>
                  <a:pt x="775462" y="428802"/>
                </a:lnTo>
                <a:lnTo>
                  <a:pt x="767690" y="387183"/>
                </a:lnTo>
                <a:lnTo>
                  <a:pt x="760746" y="320600"/>
                </a:lnTo>
                <a:lnTo>
                  <a:pt x="762917" y="288579"/>
                </a:lnTo>
                <a:lnTo>
                  <a:pt x="769744" y="252698"/>
                </a:lnTo>
                <a:lnTo>
                  <a:pt x="781901" y="209429"/>
                </a:lnTo>
                <a:lnTo>
                  <a:pt x="800058" y="155242"/>
                </a:lnTo>
                <a:lnTo>
                  <a:pt x="824887" y="86609"/>
                </a:lnTo>
                <a:lnTo>
                  <a:pt x="857059" y="0"/>
                </a:lnTo>
                <a:close/>
              </a:path>
            </a:pathLst>
          </a:custGeom>
          <a:solidFill>
            <a:srgbClr val="D2D1D3"/>
          </a:solidFill>
        </p:spPr>
        <p:txBody>
          <a:bodyPr wrap="square" lIns="0" tIns="0" rIns="0" bIns="0" rtlCol="0"/>
          <a:lstStyle/>
          <a:p>
            <a:endParaRPr/>
          </a:p>
        </p:txBody>
      </p:sp>
      <p:sp>
        <p:nvSpPr>
          <p:cNvPr id="27" name="object 27"/>
          <p:cNvSpPr/>
          <p:nvPr/>
        </p:nvSpPr>
        <p:spPr>
          <a:xfrm>
            <a:off x="1669275" y="3903244"/>
            <a:ext cx="1144905" cy="1188085"/>
          </a:xfrm>
          <a:custGeom>
            <a:avLst/>
            <a:gdLst/>
            <a:ahLst/>
            <a:cxnLst/>
            <a:rect l="l" t="t" r="r" b="b"/>
            <a:pathLst>
              <a:path w="1144905" h="1188085">
                <a:moveTo>
                  <a:pt x="290169" y="0"/>
                </a:moveTo>
                <a:lnTo>
                  <a:pt x="233578" y="18770"/>
                </a:lnTo>
                <a:lnTo>
                  <a:pt x="238263" y="31806"/>
                </a:lnTo>
                <a:lnTo>
                  <a:pt x="250053" y="66365"/>
                </a:lnTo>
                <a:lnTo>
                  <a:pt x="266122" y="117223"/>
                </a:lnTo>
                <a:lnTo>
                  <a:pt x="283540" y="178688"/>
                </a:lnTo>
                <a:lnTo>
                  <a:pt x="299203" y="243779"/>
                </a:lnTo>
                <a:lnTo>
                  <a:pt x="310131" y="302226"/>
                </a:lnTo>
                <a:lnTo>
                  <a:pt x="316273" y="353702"/>
                </a:lnTo>
                <a:lnTo>
                  <a:pt x="317556" y="397420"/>
                </a:lnTo>
                <a:lnTo>
                  <a:pt x="313956" y="433146"/>
                </a:lnTo>
                <a:lnTo>
                  <a:pt x="299786" y="478681"/>
                </a:lnTo>
                <a:lnTo>
                  <a:pt x="263903" y="557337"/>
                </a:lnTo>
                <a:lnTo>
                  <a:pt x="235162" y="611905"/>
                </a:lnTo>
                <a:lnTo>
                  <a:pt x="197805" y="678137"/>
                </a:lnTo>
                <a:lnTo>
                  <a:pt x="150768" y="757161"/>
                </a:lnTo>
                <a:lnTo>
                  <a:pt x="107275" y="827384"/>
                </a:lnTo>
                <a:lnTo>
                  <a:pt x="67617" y="889619"/>
                </a:lnTo>
                <a:lnTo>
                  <a:pt x="35088" y="939570"/>
                </a:lnTo>
                <a:lnTo>
                  <a:pt x="12985" y="972943"/>
                </a:lnTo>
                <a:lnTo>
                  <a:pt x="0" y="992251"/>
                </a:lnTo>
                <a:lnTo>
                  <a:pt x="0" y="1000506"/>
                </a:lnTo>
                <a:lnTo>
                  <a:pt x="29438" y="1064186"/>
                </a:lnTo>
                <a:lnTo>
                  <a:pt x="65751" y="1092341"/>
                </a:lnTo>
                <a:lnTo>
                  <a:pt x="116028" y="1117705"/>
                </a:lnTo>
                <a:lnTo>
                  <a:pt x="179946" y="1140028"/>
                </a:lnTo>
                <a:lnTo>
                  <a:pt x="220962" y="1150945"/>
                </a:lnTo>
                <a:lnTo>
                  <a:pt x="264875" y="1160526"/>
                </a:lnTo>
                <a:lnTo>
                  <a:pt x="311385" y="1168735"/>
                </a:lnTo>
                <a:lnTo>
                  <a:pt x="360191" y="1175534"/>
                </a:lnTo>
                <a:lnTo>
                  <a:pt x="410992" y="1180886"/>
                </a:lnTo>
                <a:lnTo>
                  <a:pt x="463488" y="1184755"/>
                </a:lnTo>
                <a:lnTo>
                  <a:pt x="517379" y="1187103"/>
                </a:lnTo>
                <a:lnTo>
                  <a:pt x="572363" y="1187894"/>
                </a:lnTo>
                <a:lnTo>
                  <a:pt x="627347" y="1187103"/>
                </a:lnTo>
                <a:lnTo>
                  <a:pt x="681238" y="1184755"/>
                </a:lnTo>
                <a:lnTo>
                  <a:pt x="733734" y="1180886"/>
                </a:lnTo>
                <a:lnTo>
                  <a:pt x="784536" y="1175534"/>
                </a:lnTo>
                <a:lnTo>
                  <a:pt x="833342" y="1168735"/>
                </a:lnTo>
                <a:lnTo>
                  <a:pt x="879852" y="1160526"/>
                </a:lnTo>
                <a:lnTo>
                  <a:pt x="923765" y="1150945"/>
                </a:lnTo>
                <a:lnTo>
                  <a:pt x="964780" y="1140028"/>
                </a:lnTo>
                <a:lnTo>
                  <a:pt x="989762" y="1131303"/>
                </a:lnTo>
                <a:lnTo>
                  <a:pt x="572363" y="1131303"/>
                </a:lnTo>
                <a:lnTo>
                  <a:pt x="493220" y="1129605"/>
                </a:lnTo>
                <a:lnTo>
                  <a:pt x="419578" y="1124780"/>
                </a:lnTo>
                <a:lnTo>
                  <a:pt x="351780" y="1117232"/>
                </a:lnTo>
                <a:lnTo>
                  <a:pt x="290171" y="1107364"/>
                </a:lnTo>
                <a:lnTo>
                  <a:pt x="235094" y="1095579"/>
                </a:lnTo>
                <a:lnTo>
                  <a:pt x="186891" y="1082282"/>
                </a:lnTo>
                <a:lnTo>
                  <a:pt x="145906" y="1067875"/>
                </a:lnTo>
                <a:lnTo>
                  <a:pt x="86963" y="1037347"/>
                </a:lnTo>
                <a:lnTo>
                  <a:pt x="61010" y="1007224"/>
                </a:lnTo>
                <a:lnTo>
                  <a:pt x="75633" y="985278"/>
                </a:lnTo>
                <a:lnTo>
                  <a:pt x="93227" y="958600"/>
                </a:lnTo>
                <a:lnTo>
                  <a:pt x="117242" y="921690"/>
                </a:lnTo>
                <a:lnTo>
                  <a:pt x="144994" y="878354"/>
                </a:lnTo>
                <a:lnTo>
                  <a:pt x="175331" y="830071"/>
                </a:lnTo>
                <a:lnTo>
                  <a:pt x="207227" y="778112"/>
                </a:lnTo>
                <a:lnTo>
                  <a:pt x="239264" y="724399"/>
                </a:lnTo>
                <a:lnTo>
                  <a:pt x="270432" y="670180"/>
                </a:lnTo>
                <a:lnTo>
                  <a:pt x="299581" y="616934"/>
                </a:lnTo>
                <a:lnTo>
                  <a:pt x="325561" y="566140"/>
                </a:lnTo>
                <a:lnTo>
                  <a:pt x="347223" y="519274"/>
                </a:lnTo>
                <a:lnTo>
                  <a:pt x="363418" y="477816"/>
                </a:lnTo>
                <a:lnTo>
                  <a:pt x="377602" y="390464"/>
                </a:lnTo>
                <a:lnTo>
                  <a:pt x="374239" y="330551"/>
                </a:lnTo>
                <a:lnTo>
                  <a:pt x="364842" y="266938"/>
                </a:lnTo>
                <a:lnTo>
                  <a:pt x="351349" y="203063"/>
                </a:lnTo>
                <a:lnTo>
                  <a:pt x="335694" y="142360"/>
                </a:lnTo>
                <a:lnTo>
                  <a:pt x="319814" y="88267"/>
                </a:lnTo>
                <a:lnTo>
                  <a:pt x="305642" y="44218"/>
                </a:lnTo>
                <a:lnTo>
                  <a:pt x="295116" y="13650"/>
                </a:lnTo>
                <a:lnTo>
                  <a:pt x="290169" y="0"/>
                </a:lnTo>
                <a:close/>
              </a:path>
              <a:path w="1144905" h="1188085">
                <a:moveTo>
                  <a:pt x="858761" y="0"/>
                </a:moveTo>
                <a:lnTo>
                  <a:pt x="843288" y="44218"/>
                </a:lnTo>
                <a:lnTo>
                  <a:pt x="829117" y="88267"/>
                </a:lnTo>
                <a:lnTo>
                  <a:pt x="813237" y="142360"/>
                </a:lnTo>
                <a:lnTo>
                  <a:pt x="797583" y="203063"/>
                </a:lnTo>
                <a:lnTo>
                  <a:pt x="784091" y="266938"/>
                </a:lnTo>
                <a:lnTo>
                  <a:pt x="774697" y="330551"/>
                </a:lnTo>
                <a:lnTo>
                  <a:pt x="771336" y="390464"/>
                </a:lnTo>
                <a:lnTo>
                  <a:pt x="775944" y="443242"/>
                </a:lnTo>
                <a:lnTo>
                  <a:pt x="801516" y="519333"/>
                </a:lnTo>
                <a:lnTo>
                  <a:pt x="822942" y="566231"/>
                </a:lnTo>
                <a:lnTo>
                  <a:pt x="848614" y="617058"/>
                </a:lnTo>
                <a:lnTo>
                  <a:pt x="877400" y="670335"/>
                </a:lnTo>
                <a:lnTo>
                  <a:pt x="908167" y="724582"/>
                </a:lnTo>
                <a:lnTo>
                  <a:pt x="939781" y="778321"/>
                </a:lnTo>
                <a:lnTo>
                  <a:pt x="970967" y="829843"/>
                </a:lnTo>
                <a:lnTo>
                  <a:pt x="1000864" y="878112"/>
                </a:lnTo>
                <a:lnTo>
                  <a:pt x="1028213" y="921443"/>
                </a:lnTo>
                <a:lnTo>
                  <a:pt x="1051883" y="958357"/>
                </a:lnTo>
                <a:lnTo>
                  <a:pt x="1083652" y="1007021"/>
                </a:lnTo>
                <a:lnTo>
                  <a:pt x="1072389" y="1024463"/>
                </a:lnTo>
                <a:lnTo>
                  <a:pt x="1006075" y="1065255"/>
                </a:lnTo>
                <a:lnTo>
                  <a:pt x="946962" y="1085977"/>
                </a:lnTo>
                <a:lnTo>
                  <a:pt x="902290" y="1097693"/>
                </a:lnTo>
                <a:lnTo>
                  <a:pt x="853955" y="1107748"/>
                </a:lnTo>
                <a:lnTo>
                  <a:pt x="802388" y="1116090"/>
                </a:lnTo>
                <a:lnTo>
                  <a:pt x="748017" y="1122668"/>
                </a:lnTo>
                <a:lnTo>
                  <a:pt x="691270" y="1127431"/>
                </a:lnTo>
                <a:lnTo>
                  <a:pt x="632576" y="1130326"/>
                </a:lnTo>
                <a:lnTo>
                  <a:pt x="572363" y="1131303"/>
                </a:lnTo>
                <a:lnTo>
                  <a:pt x="989762" y="1131303"/>
                </a:lnTo>
                <a:lnTo>
                  <a:pt x="1028698" y="1117705"/>
                </a:lnTo>
                <a:lnTo>
                  <a:pt x="1078975" y="1092341"/>
                </a:lnTo>
                <a:lnTo>
                  <a:pt x="1115288" y="1064186"/>
                </a:lnTo>
                <a:lnTo>
                  <a:pt x="1144727" y="1000506"/>
                </a:lnTo>
                <a:lnTo>
                  <a:pt x="1144659" y="992251"/>
                </a:lnTo>
                <a:lnTo>
                  <a:pt x="1140008" y="985278"/>
                </a:lnTo>
                <a:lnTo>
                  <a:pt x="1131751" y="972779"/>
                </a:lnTo>
                <a:lnTo>
                  <a:pt x="1109977" y="939409"/>
                </a:lnTo>
                <a:lnTo>
                  <a:pt x="1077928" y="889462"/>
                </a:lnTo>
                <a:lnTo>
                  <a:pt x="1038845" y="827230"/>
                </a:lnTo>
                <a:lnTo>
                  <a:pt x="995971" y="757008"/>
                </a:lnTo>
                <a:lnTo>
                  <a:pt x="949613" y="678007"/>
                </a:lnTo>
                <a:lnTo>
                  <a:pt x="912784" y="611798"/>
                </a:lnTo>
                <a:lnTo>
                  <a:pt x="884440" y="557254"/>
                </a:lnTo>
                <a:lnTo>
                  <a:pt x="863534" y="513245"/>
                </a:lnTo>
                <a:lnTo>
                  <a:pt x="839847" y="452319"/>
                </a:lnTo>
                <a:lnTo>
                  <a:pt x="831371" y="397365"/>
                </a:lnTo>
                <a:lnTo>
                  <a:pt x="832667" y="353573"/>
                </a:lnTo>
                <a:lnTo>
                  <a:pt x="838767" y="302448"/>
                </a:lnTo>
                <a:lnTo>
                  <a:pt x="849659" y="244114"/>
                </a:lnTo>
                <a:lnTo>
                  <a:pt x="865276" y="179158"/>
                </a:lnTo>
                <a:lnTo>
                  <a:pt x="882927" y="116854"/>
                </a:lnTo>
                <a:lnTo>
                  <a:pt x="898955" y="66154"/>
                </a:lnTo>
                <a:lnTo>
                  <a:pt x="915365" y="18770"/>
                </a:lnTo>
                <a:lnTo>
                  <a:pt x="858761" y="0"/>
                </a:lnTo>
                <a:close/>
              </a:path>
            </a:pathLst>
          </a:custGeom>
          <a:solidFill>
            <a:srgbClr val="828182"/>
          </a:solidFill>
        </p:spPr>
        <p:txBody>
          <a:bodyPr wrap="square" lIns="0" tIns="0" rIns="0" bIns="0" rtlCol="0"/>
          <a:lstStyle/>
          <a:p>
            <a:endParaRPr/>
          </a:p>
        </p:txBody>
      </p:sp>
      <p:sp>
        <p:nvSpPr>
          <p:cNvPr id="28" name="object 28"/>
          <p:cNvSpPr/>
          <p:nvPr/>
        </p:nvSpPr>
        <p:spPr>
          <a:xfrm>
            <a:off x="1931150" y="3821558"/>
            <a:ext cx="621030" cy="182245"/>
          </a:xfrm>
          <a:custGeom>
            <a:avLst/>
            <a:gdLst/>
            <a:ahLst/>
            <a:cxnLst/>
            <a:rect l="l" t="t" r="r" b="b"/>
            <a:pathLst>
              <a:path w="621030" h="182245">
                <a:moveTo>
                  <a:pt x="310489" y="0"/>
                </a:moveTo>
                <a:lnTo>
                  <a:pt x="239298" y="2404"/>
                </a:lnTo>
                <a:lnTo>
                  <a:pt x="173945" y="9255"/>
                </a:lnTo>
                <a:lnTo>
                  <a:pt x="116295" y="20005"/>
                </a:lnTo>
                <a:lnTo>
                  <a:pt x="68212" y="34107"/>
                </a:lnTo>
                <a:lnTo>
                  <a:pt x="31559" y="51017"/>
                </a:lnTo>
                <a:lnTo>
                  <a:pt x="0" y="91071"/>
                </a:lnTo>
                <a:lnTo>
                  <a:pt x="8200" y="111955"/>
                </a:lnTo>
                <a:lnTo>
                  <a:pt x="68212" y="148035"/>
                </a:lnTo>
                <a:lnTo>
                  <a:pt x="116295" y="162138"/>
                </a:lnTo>
                <a:lnTo>
                  <a:pt x="173945" y="172888"/>
                </a:lnTo>
                <a:lnTo>
                  <a:pt x="239298" y="179738"/>
                </a:lnTo>
                <a:lnTo>
                  <a:pt x="310489" y="182143"/>
                </a:lnTo>
                <a:lnTo>
                  <a:pt x="381680" y="179738"/>
                </a:lnTo>
                <a:lnTo>
                  <a:pt x="447033" y="172888"/>
                </a:lnTo>
                <a:lnTo>
                  <a:pt x="504683" y="162138"/>
                </a:lnTo>
                <a:lnTo>
                  <a:pt x="552767" y="148035"/>
                </a:lnTo>
                <a:lnTo>
                  <a:pt x="589420" y="131125"/>
                </a:lnTo>
                <a:lnTo>
                  <a:pt x="620979" y="91071"/>
                </a:lnTo>
                <a:lnTo>
                  <a:pt x="612778" y="70187"/>
                </a:lnTo>
                <a:lnTo>
                  <a:pt x="552767" y="34107"/>
                </a:lnTo>
                <a:lnTo>
                  <a:pt x="504683" y="20005"/>
                </a:lnTo>
                <a:lnTo>
                  <a:pt x="447033" y="9255"/>
                </a:lnTo>
                <a:lnTo>
                  <a:pt x="381680" y="2404"/>
                </a:lnTo>
                <a:lnTo>
                  <a:pt x="310489" y="0"/>
                </a:lnTo>
                <a:close/>
              </a:path>
            </a:pathLst>
          </a:custGeom>
          <a:solidFill>
            <a:srgbClr val="C3C2C2"/>
          </a:solidFill>
        </p:spPr>
        <p:txBody>
          <a:bodyPr wrap="square" lIns="0" tIns="0" rIns="0" bIns="0" rtlCol="0"/>
          <a:lstStyle/>
          <a:p>
            <a:endParaRPr/>
          </a:p>
        </p:txBody>
      </p:sp>
      <p:sp>
        <p:nvSpPr>
          <p:cNvPr id="29" name="object 29"/>
          <p:cNvSpPr/>
          <p:nvPr/>
        </p:nvSpPr>
        <p:spPr>
          <a:xfrm>
            <a:off x="1901151" y="3793265"/>
            <a:ext cx="681355" cy="238760"/>
          </a:xfrm>
          <a:custGeom>
            <a:avLst/>
            <a:gdLst/>
            <a:ahLst/>
            <a:cxnLst/>
            <a:rect l="l" t="t" r="r" b="b"/>
            <a:pathLst>
              <a:path w="681355" h="238760">
                <a:moveTo>
                  <a:pt x="340487" y="0"/>
                </a:moveTo>
                <a:lnTo>
                  <a:pt x="278775" y="1765"/>
                </a:lnTo>
                <a:lnTo>
                  <a:pt x="218105" y="7117"/>
                </a:lnTo>
                <a:lnTo>
                  <a:pt x="160692" y="16143"/>
                </a:lnTo>
                <a:lnTo>
                  <a:pt x="108750" y="28927"/>
                </a:lnTo>
                <a:lnTo>
                  <a:pt x="64494" y="45556"/>
                </a:lnTo>
                <a:lnTo>
                  <a:pt x="30141" y="66115"/>
                </a:lnTo>
                <a:lnTo>
                  <a:pt x="0" y="119367"/>
                </a:lnTo>
                <a:lnTo>
                  <a:pt x="7904" y="148044"/>
                </a:lnTo>
                <a:lnTo>
                  <a:pt x="64494" y="193178"/>
                </a:lnTo>
                <a:lnTo>
                  <a:pt x="108750" y="209807"/>
                </a:lnTo>
                <a:lnTo>
                  <a:pt x="160692" y="222591"/>
                </a:lnTo>
                <a:lnTo>
                  <a:pt x="218105" y="231617"/>
                </a:lnTo>
                <a:lnTo>
                  <a:pt x="278775" y="236969"/>
                </a:lnTo>
                <a:lnTo>
                  <a:pt x="340487" y="238734"/>
                </a:lnTo>
                <a:lnTo>
                  <a:pt x="402198" y="236969"/>
                </a:lnTo>
                <a:lnTo>
                  <a:pt x="462868" y="231617"/>
                </a:lnTo>
                <a:lnTo>
                  <a:pt x="520281" y="222591"/>
                </a:lnTo>
                <a:lnTo>
                  <a:pt x="572223" y="209807"/>
                </a:lnTo>
                <a:lnTo>
                  <a:pt x="616479" y="193178"/>
                </a:lnTo>
                <a:lnTo>
                  <a:pt x="634918" y="182143"/>
                </a:lnTo>
                <a:lnTo>
                  <a:pt x="340487" y="182143"/>
                </a:lnTo>
                <a:lnTo>
                  <a:pt x="252673" y="178508"/>
                </a:lnTo>
                <a:lnTo>
                  <a:pt x="181959" y="169116"/>
                </a:lnTo>
                <a:lnTo>
                  <a:pt x="127841" y="156236"/>
                </a:lnTo>
                <a:lnTo>
                  <a:pt x="89811" y="142139"/>
                </a:lnTo>
                <a:lnTo>
                  <a:pt x="59994" y="119367"/>
                </a:lnTo>
                <a:lnTo>
                  <a:pt x="67364" y="109641"/>
                </a:lnTo>
                <a:lnTo>
                  <a:pt x="127841" y="82497"/>
                </a:lnTo>
                <a:lnTo>
                  <a:pt x="181959" y="69618"/>
                </a:lnTo>
                <a:lnTo>
                  <a:pt x="252673" y="60226"/>
                </a:lnTo>
                <a:lnTo>
                  <a:pt x="340487" y="56591"/>
                </a:lnTo>
                <a:lnTo>
                  <a:pt x="634918" y="56591"/>
                </a:lnTo>
                <a:lnTo>
                  <a:pt x="616479" y="45556"/>
                </a:lnTo>
                <a:lnTo>
                  <a:pt x="572223" y="28927"/>
                </a:lnTo>
                <a:lnTo>
                  <a:pt x="520281" y="16143"/>
                </a:lnTo>
                <a:lnTo>
                  <a:pt x="462868" y="7117"/>
                </a:lnTo>
                <a:lnTo>
                  <a:pt x="402198" y="1765"/>
                </a:lnTo>
                <a:lnTo>
                  <a:pt x="340487" y="0"/>
                </a:lnTo>
                <a:close/>
              </a:path>
              <a:path w="681355" h="238760">
                <a:moveTo>
                  <a:pt x="634918" y="56591"/>
                </a:moveTo>
                <a:lnTo>
                  <a:pt x="340487" y="56591"/>
                </a:lnTo>
                <a:lnTo>
                  <a:pt x="428300" y="60226"/>
                </a:lnTo>
                <a:lnTo>
                  <a:pt x="499014" y="69618"/>
                </a:lnTo>
                <a:lnTo>
                  <a:pt x="553132" y="82497"/>
                </a:lnTo>
                <a:lnTo>
                  <a:pt x="591162" y="96595"/>
                </a:lnTo>
                <a:lnTo>
                  <a:pt x="613609" y="109641"/>
                </a:lnTo>
                <a:lnTo>
                  <a:pt x="620979" y="119367"/>
                </a:lnTo>
                <a:lnTo>
                  <a:pt x="613609" y="129092"/>
                </a:lnTo>
                <a:lnTo>
                  <a:pt x="553132" y="156236"/>
                </a:lnTo>
                <a:lnTo>
                  <a:pt x="499014" y="169116"/>
                </a:lnTo>
                <a:lnTo>
                  <a:pt x="428300" y="178508"/>
                </a:lnTo>
                <a:lnTo>
                  <a:pt x="340487" y="182143"/>
                </a:lnTo>
                <a:lnTo>
                  <a:pt x="634918" y="182143"/>
                </a:lnTo>
                <a:lnTo>
                  <a:pt x="650832" y="172619"/>
                </a:lnTo>
                <a:lnTo>
                  <a:pt x="673069" y="148044"/>
                </a:lnTo>
                <a:lnTo>
                  <a:pt x="680974" y="119367"/>
                </a:lnTo>
                <a:lnTo>
                  <a:pt x="673069" y="90690"/>
                </a:lnTo>
                <a:lnTo>
                  <a:pt x="650832" y="66115"/>
                </a:lnTo>
                <a:lnTo>
                  <a:pt x="634918" y="56591"/>
                </a:lnTo>
                <a:close/>
              </a:path>
            </a:pathLst>
          </a:custGeom>
          <a:solidFill>
            <a:srgbClr val="828182"/>
          </a:solidFill>
        </p:spPr>
        <p:txBody>
          <a:bodyPr wrap="square" lIns="0" tIns="0" rIns="0" bIns="0" rtlCol="0"/>
          <a:lstStyle/>
          <a:p>
            <a:endParaRPr/>
          </a:p>
        </p:txBody>
      </p:sp>
      <p:sp>
        <p:nvSpPr>
          <p:cNvPr id="30" name="object 30"/>
          <p:cNvSpPr/>
          <p:nvPr/>
        </p:nvSpPr>
        <p:spPr>
          <a:xfrm>
            <a:off x="4933463" y="1864144"/>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31" name="object 31"/>
          <p:cNvSpPr/>
          <p:nvPr/>
        </p:nvSpPr>
        <p:spPr>
          <a:xfrm>
            <a:off x="4923910" y="185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32" name="object 32"/>
          <p:cNvSpPr/>
          <p:nvPr/>
        </p:nvSpPr>
        <p:spPr>
          <a:xfrm>
            <a:off x="4846508" y="1674000"/>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33" name="object 33"/>
          <p:cNvSpPr/>
          <p:nvPr/>
        </p:nvSpPr>
        <p:spPr>
          <a:xfrm>
            <a:off x="4769999" y="1867736"/>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34" name="object 34"/>
          <p:cNvSpPr/>
          <p:nvPr/>
        </p:nvSpPr>
        <p:spPr>
          <a:xfrm>
            <a:off x="4918669" y="185559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35" name="object 35"/>
          <p:cNvSpPr/>
          <p:nvPr/>
        </p:nvSpPr>
        <p:spPr>
          <a:xfrm>
            <a:off x="5061553" y="200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36" name="object 36"/>
          <p:cNvSpPr/>
          <p:nvPr/>
        </p:nvSpPr>
        <p:spPr>
          <a:xfrm>
            <a:off x="5044382" y="1998362"/>
            <a:ext cx="159385" cy="36195"/>
          </a:xfrm>
          <a:custGeom>
            <a:avLst/>
            <a:gdLst/>
            <a:ahLst/>
            <a:cxnLst/>
            <a:rect l="l" t="t" r="r" b="b"/>
            <a:pathLst>
              <a:path w="159385" h="36194">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37" name="object 37"/>
          <p:cNvSpPr/>
          <p:nvPr/>
        </p:nvSpPr>
        <p:spPr>
          <a:xfrm>
            <a:off x="4992874" y="187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38" name="object 38"/>
          <p:cNvSpPr/>
          <p:nvPr/>
        </p:nvSpPr>
        <p:spPr>
          <a:xfrm>
            <a:off x="4941966" y="200729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39" name="object 39"/>
          <p:cNvSpPr/>
          <p:nvPr/>
        </p:nvSpPr>
        <p:spPr>
          <a:xfrm>
            <a:off x="5040898" y="199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40" name="object 40"/>
          <p:cNvSpPr/>
          <p:nvPr/>
        </p:nvSpPr>
        <p:spPr>
          <a:xfrm>
            <a:off x="4933463" y="3304143"/>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41" name="object 41"/>
          <p:cNvSpPr/>
          <p:nvPr/>
        </p:nvSpPr>
        <p:spPr>
          <a:xfrm>
            <a:off x="4923910" y="329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42" name="object 42"/>
          <p:cNvSpPr/>
          <p:nvPr/>
        </p:nvSpPr>
        <p:spPr>
          <a:xfrm>
            <a:off x="4846508" y="311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43" name="object 43"/>
          <p:cNvSpPr/>
          <p:nvPr/>
        </p:nvSpPr>
        <p:spPr>
          <a:xfrm>
            <a:off x="4769999" y="3307738"/>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44" name="object 44"/>
          <p:cNvSpPr/>
          <p:nvPr/>
        </p:nvSpPr>
        <p:spPr>
          <a:xfrm>
            <a:off x="4918669" y="329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45" name="object 45"/>
          <p:cNvSpPr/>
          <p:nvPr/>
        </p:nvSpPr>
        <p:spPr>
          <a:xfrm>
            <a:off x="5061553" y="344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46" name="object 46"/>
          <p:cNvSpPr/>
          <p:nvPr/>
        </p:nvSpPr>
        <p:spPr>
          <a:xfrm>
            <a:off x="5044382" y="3438360"/>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47" name="object 47"/>
          <p:cNvSpPr/>
          <p:nvPr/>
        </p:nvSpPr>
        <p:spPr>
          <a:xfrm>
            <a:off x="4992874" y="331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48" name="object 48"/>
          <p:cNvSpPr/>
          <p:nvPr/>
        </p:nvSpPr>
        <p:spPr>
          <a:xfrm>
            <a:off x="4941966" y="3447299"/>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49" name="object 49"/>
          <p:cNvSpPr/>
          <p:nvPr/>
        </p:nvSpPr>
        <p:spPr>
          <a:xfrm>
            <a:off x="5040898" y="343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50" name="object 50"/>
          <p:cNvSpPr/>
          <p:nvPr/>
        </p:nvSpPr>
        <p:spPr>
          <a:xfrm>
            <a:off x="4933463" y="474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51" name="object 51"/>
          <p:cNvSpPr/>
          <p:nvPr/>
        </p:nvSpPr>
        <p:spPr>
          <a:xfrm>
            <a:off x="4923910" y="473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52" name="object 52"/>
          <p:cNvSpPr/>
          <p:nvPr/>
        </p:nvSpPr>
        <p:spPr>
          <a:xfrm>
            <a:off x="4846508" y="455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53" name="object 53"/>
          <p:cNvSpPr/>
          <p:nvPr/>
        </p:nvSpPr>
        <p:spPr>
          <a:xfrm>
            <a:off x="4769999" y="474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54" name="object 54"/>
          <p:cNvSpPr/>
          <p:nvPr/>
        </p:nvSpPr>
        <p:spPr>
          <a:xfrm>
            <a:off x="4918669" y="473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55" name="object 55"/>
          <p:cNvSpPr/>
          <p:nvPr/>
        </p:nvSpPr>
        <p:spPr>
          <a:xfrm>
            <a:off x="5061553" y="488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56" name="object 56"/>
          <p:cNvSpPr/>
          <p:nvPr/>
        </p:nvSpPr>
        <p:spPr>
          <a:xfrm>
            <a:off x="5044382" y="487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57" name="object 57"/>
          <p:cNvSpPr/>
          <p:nvPr/>
        </p:nvSpPr>
        <p:spPr>
          <a:xfrm>
            <a:off x="4992874" y="475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58" name="object 58"/>
          <p:cNvSpPr/>
          <p:nvPr/>
        </p:nvSpPr>
        <p:spPr>
          <a:xfrm>
            <a:off x="4941966" y="4887297"/>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59" name="object 59"/>
          <p:cNvSpPr/>
          <p:nvPr/>
        </p:nvSpPr>
        <p:spPr>
          <a:xfrm>
            <a:off x="5040898" y="487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60" name="object 60"/>
          <p:cNvSpPr/>
          <p:nvPr/>
        </p:nvSpPr>
        <p:spPr>
          <a:xfrm>
            <a:off x="4933463" y="2584145"/>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1" name="object 61"/>
          <p:cNvSpPr/>
          <p:nvPr/>
        </p:nvSpPr>
        <p:spPr>
          <a:xfrm>
            <a:off x="4923910" y="257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2" name="object 62"/>
          <p:cNvSpPr/>
          <p:nvPr/>
        </p:nvSpPr>
        <p:spPr>
          <a:xfrm>
            <a:off x="4846508" y="2394002"/>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3" name="object 63"/>
          <p:cNvSpPr/>
          <p:nvPr/>
        </p:nvSpPr>
        <p:spPr>
          <a:xfrm>
            <a:off x="4769999" y="258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4" name="object 64"/>
          <p:cNvSpPr/>
          <p:nvPr/>
        </p:nvSpPr>
        <p:spPr>
          <a:xfrm>
            <a:off x="4918669" y="257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5" name="object 65"/>
          <p:cNvSpPr/>
          <p:nvPr/>
        </p:nvSpPr>
        <p:spPr>
          <a:xfrm>
            <a:off x="5061553" y="272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66" name="object 66"/>
          <p:cNvSpPr/>
          <p:nvPr/>
        </p:nvSpPr>
        <p:spPr>
          <a:xfrm>
            <a:off x="5044382" y="2718361"/>
            <a:ext cx="159385" cy="36195"/>
          </a:xfrm>
          <a:custGeom>
            <a:avLst/>
            <a:gdLst/>
            <a:ahLst/>
            <a:cxnLst/>
            <a:rect l="l" t="t" r="r" b="b"/>
            <a:pathLst>
              <a:path w="159385" h="36194">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67" name="object 67"/>
          <p:cNvSpPr/>
          <p:nvPr/>
        </p:nvSpPr>
        <p:spPr>
          <a:xfrm>
            <a:off x="4992874" y="259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8" name="object 68"/>
          <p:cNvSpPr/>
          <p:nvPr/>
        </p:nvSpPr>
        <p:spPr>
          <a:xfrm>
            <a:off x="4941966" y="272729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9" name="object 69"/>
          <p:cNvSpPr/>
          <p:nvPr/>
        </p:nvSpPr>
        <p:spPr>
          <a:xfrm>
            <a:off x="5040898" y="27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70" name="object 70"/>
          <p:cNvSpPr/>
          <p:nvPr/>
        </p:nvSpPr>
        <p:spPr>
          <a:xfrm>
            <a:off x="4933463" y="402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71" name="object 71"/>
          <p:cNvSpPr/>
          <p:nvPr/>
        </p:nvSpPr>
        <p:spPr>
          <a:xfrm>
            <a:off x="4923910" y="401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72" name="object 72"/>
          <p:cNvSpPr/>
          <p:nvPr/>
        </p:nvSpPr>
        <p:spPr>
          <a:xfrm>
            <a:off x="4846508" y="383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73" name="object 73"/>
          <p:cNvSpPr/>
          <p:nvPr/>
        </p:nvSpPr>
        <p:spPr>
          <a:xfrm>
            <a:off x="4769999" y="4027739"/>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74" name="object 74"/>
          <p:cNvSpPr/>
          <p:nvPr/>
        </p:nvSpPr>
        <p:spPr>
          <a:xfrm>
            <a:off x="4918669" y="401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75" name="object 75"/>
          <p:cNvSpPr/>
          <p:nvPr/>
        </p:nvSpPr>
        <p:spPr>
          <a:xfrm>
            <a:off x="5061553" y="416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76" name="object 76"/>
          <p:cNvSpPr/>
          <p:nvPr/>
        </p:nvSpPr>
        <p:spPr>
          <a:xfrm>
            <a:off x="5044382" y="415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77" name="object 77"/>
          <p:cNvSpPr/>
          <p:nvPr/>
        </p:nvSpPr>
        <p:spPr>
          <a:xfrm>
            <a:off x="4992874" y="403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78" name="object 78"/>
          <p:cNvSpPr/>
          <p:nvPr/>
        </p:nvSpPr>
        <p:spPr>
          <a:xfrm>
            <a:off x="4941966" y="4167297"/>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79" name="object 79"/>
          <p:cNvSpPr/>
          <p:nvPr/>
        </p:nvSpPr>
        <p:spPr>
          <a:xfrm>
            <a:off x="5040898" y="415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80" name="object 80"/>
          <p:cNvSpPr/>
          <p:nvPr/>
        </p:nvSpPr>
        <p:spPr>
          <a:xfrm>
            <a:off x="4933463" y="546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81" name="object 81"/>
          <p:cNvSpPr/>
          <p:nvPr/>
        </p:nvSpPr>
        <p:spPr>
          <a:xfrm>
            <a:off x="4923910" y="545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82" name="object 82"/>
          <p:cNvSpPr/>
          <p:nvPr/>
        </p:nvSpPr>
        <p:spPr>
          <a:xfrm>
            <a:off x="4846508" y="527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83" name="object 83"/>
          <p:cNvSpPr/>
          <p:nvPr/>
        </p:nvSpPr>
        <p:spPr>
          <a:xfrm>
            <a:off x="4769999" y="546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84" name="object 84"/>
          <p:cNvSpPr/>
          <p:nvPr/>
        </p:nvSpPr>
        <p:spPr>
          <a:xfrm>
            <a:off x="4918669" y="545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85" name="object 85"/>
          <p:cNvSpPr/>
          <p:nvPr/>
        </p:nvSpPr>
        <p:spPr>
          <a:xfrm>
            <a:off x="5061553" y="560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86" name="object 86"/>
          <p:cNvSpPr/>
          <p:nvPr/>
        </p:nvSpPr>
        <p:spPr>
          <a:xfrm>
            <a:off x="5044382" y="559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87" name="object 87"/>
          <p:cNvSpPr/>
          <p:nvPr/>
        </p:nvSpPr>
        <p:spPr>
          <a:xfrm>
            <a:off x="4992874" y="5478381"/>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88" name="object 88"/>
          <p:cNvSpPr/>
          <p:nvPr/>
        </p:nvSpPr>
        <p:spPr>
          <a:xfrm>
            <a:off x="4941966" y="5607297"/>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89" name="object 89"/>
          <p:cNvSpPr/>
          <p:nvPr/>
        </p:nvSpPr>
        <p:spPr>
          <a:xfrm>
            <a:off x="5040898" y="559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90" name="object 90"/>
          <p:cNvSpPr/>
          <p:nvPr/>
        </p:nvSpPr>
        <p:spPr>
          <a:xfrm>
            <a:off x="4933463" y="618414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91" name="object 91"/>
          <p:cNvSpPr/>
          <p:nvPr/>
        </p:nvSpPr>
        <p:spPr>
          <a:xfrm>
            <a:off x="4923910" y="617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92" name="object 92"/>
          <p:cNvSpPr/>
          <p:nvPr/>
        </p:nvSpPr>
        <p:spPr>
          <a:xfrm>
            <a:off x="4846508" y="599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93" name="object 93"/>
          <p:cNvSpPr/>
          <p:nvPr/>
        </p:nvSpPr>
        <p:spPr>
          <a:xfrm>
            <a:off x="4769999" y="6187738"/>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94" name="object 94"/>
          <p:cNvSpPr/>
          <p:nvPr/>
        </p:nvSpPr>
        <p:spPr>
          <a:xfrm>
            <a:off x="4918669" y="617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95" name="object 95"/>
          <p:cNvSpPr/>
          <p:nvPr/>
        </p:nvSpPr>
        <p:spPr>
          <a:xfrm>
            <a:off x="5061553" y="6324903"/>
            <a:ext cx="0" cy="294640"/>
          </a:xfrm>
          <a:custGeom>
            <a:avLst/>
            <a:gdLst/>
            <a:ahLst/>
            <a:cxnLst/>
            <a:rect l="l" t="t" r="r" b="b"/>
            <a:pathLst>
              <a:path h="294640">
                <a:moveTo>
                  <a:pt x="0" y="0"/>
                </a:moveTo>
                <a:lnTo>
                  <a:pt x="0" y="294614"/>
                </a:lnTo>
              </a:path>
            </a:pathLst>
          </a:custGeom>
          <a:ln w="21628">
            <a:solidFill>
              <a:srgbClr val="575756"/>
            </a:solidFill>
          </a:ln>
        </p:spPr>
        <p:txBody>
          <a:bodyPr wrap="square" lIns="0" tIns="0" rIns="0" bIns="0" rtlCol="0"/>
          <a:lstStyle/>
          <a:p>
            <a:endParaRPr/>
          </a:p>
        </p:txBody>
      </p:sp>
      <p:sp>
        <p:nvSpPr>
          <p:cNvPr id="96" name="object 96"/>
          <p:cNvSpPr/>
          <p:nvPr/>
        </p:nvSpPr>
        <p:spPr>
          <a:xfrm>
            <a:off x="5044382" y="631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97" name="object 97"/>
          <p:cNvSpPr/>
          <p:nvPr/>
        </p:nvSpPr>
        <p:spPr>
          <a:xfrm>
            <a:off x="4992874" y="619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98" name="object 98"/>
          <p:cNvSpPr/>
          <p:nvPr/>
        </p:nvSpPr>
        <p:spPr>
          <a:xfrm>
            <a:off x="4941966" y="632729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99" name="object 99"/>
          <p:cNvSpPr/>
          <p:nvPr/>
        </p:nvSpPr>
        <p:spPr>
          <a:xfrm>
            <a:off x="5040898" y="63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100" name="object 100"/>
          <p:cNvSpPr/>
          <p:nvPr/>
        </p:nvSpPr>
        <p:spPr>
          <a:xfrm>
            <a:off x="7345462" y="1864144"/>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01" name="object 101"/>
          <p:cNvSpPr/>
          <p:nvPr/>
        </p:nvSpPr>
        <p:spPr>
          <a:xfrm>
            <a:off x="7335909" y="185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02" name="object 102"/>
          <p:cNvSpPr/>
          <p:nvPr/>
        </p:nvSpPr>
        <p:spPr>
          <a:xfrm>
            <a:off x="7258508" y="1674000"/>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03" name="object 103"/>
          <p:cNvSpPr/>
          <p:nvPr/>
        </p:nvSpPr>
        <p:spPr>
          <a:xfrm>
            <a:off x="7181999" y="1867736"/>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04" name="object 104"/>
          <p:cNvSpPr/>
          <p:nvPr/>
        </p:nvSpPr>
        <p:spPr>
          <a:xfrm>
            <a:off x="7330669" y="185559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05" name="object 105"/>
          <p:cNvSpPr/>
          <p:nvPr/>
        </p:nvSpPr>
        <p:spPr>
          <a:xfrm>
            <a:off x="7473553" y="200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106" name="object 106"/>
          <p:cNvSpPr/>
          <p:nvPr/>
        </p:nvSpPr>
        <p:spPr>
          <a:xfrm>
            <a:off x="7456382" y="1998362"/>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107" name="object 107"/>
          <p:cNvSpPr/>
          <p:nvPr/>
        </p:nvSpPr>
        <p:spPr>
          <a:xfrm>
            <a:off x="7404874" y="187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08" name="object 108"/>
          <p:cNvSpPr/>
          <p:nvPr/>
        </p:nvSpPr>
        <p:spPr>
          <a:xfrm>
            <a:off x="7353966" y="200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09" name="object 109"/>
          <p:cNvSpPr/>
          <p:nvPr/>
        </p:nvSpPr>
        <p:spPr>
          <a:xfrm>
            <a:off x="7452897" y="199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110" name="object 110"/>
          <p:cNvSpPr/>
          <p:nvPr/>
        </p:nvSpPr>
        <p:spPr>
          <a:xfrm>
            <a:off x="7345462" y="3304143"/>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11" name="object 111"/>
          <p:cNvSpPr/>
          <p:nvPr/>
        </p:nvSpPr>
        <p:spPr>
          <a:xfrm>
            <a:off x="7335909" y="329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12" name="object 112"/>
          <p:cNvSpPr/>
          <p:nvPr/>
        </p:nvSpPr>
        <p:spPr>
          <a:xfrm>
            <a:off x="7258508" y="311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13" name="object 113"/>
          <p:cNvSpPr/>
          <p:nvPr/>
        </p:nvSpPr>
        <p:spPr>
          <a:xfrm>
            <a:off x="7181999" y="330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14" name="object 114"/>
          <p:cNvSpPr/>
          <p:nvPr/>
        </p:nvSpPr>
        <p:spPr>
          <a:xfrm>
            <a:off x="7330669" y="329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15" name="object 115"/>
          <p:cNvSpPr/>
          <p:nvPr/>
        </p:nvSpPr>
        <p:spPr>
          <a:xfrm>
            <a:off x="7473553" y="344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116" name="object 116"/>
          <p:cNvSpPr/>
          <p:nvPr/>
        </p:nvSpPr>
        <p:spPr>
          <a:xfrm>
            <a:off x="7456382" y="3438360"/>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117" name="object 117"/>
          <p:cNvSpPr/>
          <p:nvPr/>
        </p:nvSpPr>
        <p:spPr>
          <a:xfrm>
            <a:off x="7404874" y="331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18" name="object 118"/>
          <p:cNvSpPr/>
          <p:nvPr/>
        </p:nvSpPr>
        <p:spPr>
          <a:xfrm>
            <a:off x="7353966" y="3447299"/>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19" name="object 119"/>
          <p:cNvSpPr/>
          <p:nvPr/>
        </p:nvSpPr>
        <p:spPr>
          <a:xfrm>
            <a:off x="7452897" y="343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120" name="object 120"/>
          <p:cNvSpPr/>
          <p:nvPr/>
        </p:nvSpPr>
        <p:spPr>
          <a:xfrm>
            <a:off x="7345462" y="474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21" name="object 121"/>
          <p:cNvSpPr/>
          <p:nvPr/>
        </p:nvSpPr>
        <p:spPr>
          <a:xfrm>
            <a:off x="7335909" y="473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22" name="object 122"/>
          <p:cNvSpPr/>
          <p:nvPr/>
        </p:nvSpPr>
        <p:spPr>
          <a:xfrm>
            <a:off x="7258508" y="455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23" name="object 123"/>
          <p:cNvSpPr/>
          <p:nvPr/>
        </p:nvSpPr>
        <p:spPr>
          <a:xfrm>
            <a:off x="7181999" y="474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24" name="object 124"/>
          <p:cNvSpPr/>
          <p:nvPr/>
        </p:nvSpPr>
        <p:spPr>
          <a:xfrm>
            <a:off x="7330669" y="473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25" name="object 125"/>
          <p:cNvSpPr/>
          <p:nvPr/>
        </p:nvSpPr>
        <p:spPr>
          <a:xfrm>
            <a:off x="7473553" y="488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126" name="object 126"/>
          <p:cNvSpPr/>
          <p:nvPr/>
        </p:nvSpPr>
        <p:spPr>
          <a:xfrm>
            <a:off x="7456382" y="487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127" name="object 127"/>
          <p:cNvSpPr/>
          <p:nvPr/>
        </p:nvSpPr>
        <p:spPr>
          <a:xfrm>
            <a:off x="7404874" y="475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28" name="object 128"/>
          <p:cNvSpPr/>
          <p:nvPr/>
        </p:nvSpPr>
        <p:spPr>
          <a:xfrm>
            <a:off x="7353966" y="488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29" name="object 129"/>
          <p:cNvSpPr/>
          <p:nvPr/>
        </p:nvSpPr>
        <p:spPr>
          <a:xfrm>
            <a:off x="7452897" y="487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130" name="object 130"/>
          <p:cNvSpPr/>
          <p:nvPr/>
        </p:nvSpPr>
        <p:spPr>
          <a:xfrm>
            <a:off x="7345462" y="2584145"/>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31" name="object 131"/>
          <p:cNvSpPr/>
          <p:nvPr/>
        </p:nvSpPr>
        <p:spPr>
          <a:xfrm>
            <a:off x="7335909" y="257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32" name="object 132"/>
          <p:cNvSpPr/>
          <p:nvPr/>
        </p:nvSpPr>
        <p:spPr>
          <a:xfrm>
            <a:off x="7258508" y="2394002"/>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33" name="object 133"/>
          <p:cNvSpPr/>
          <p:nvPr/>
        </p:nvSpPr>
        <p:spPr>
          <a:xfrm>
            <a:off x="7181999" y="258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34" name="object 134"/>
          <p:cNvSpPr/>
          <p:nvPr/>
        </p:nvSpPr>
        <p:spPr>
          <a:xfrm>
            <a:off x="7330669" y="257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35" name="object 135"/>
          <p:cNvSpPr/>
          <p:nvPr/>
        </p:nvSpPr>
        <p:spPr>
          <a:xfrm>
            <a:off x="7473553" y="272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136" name="object 136"/>
          <p:cNvSpPr/>
          <p:nvPr/>
        </p:nvSpPr>
        <p:spPr>
          <a:xfrm>
            <a:off x="7456382" y="2718361"/>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137" name="object 137"/>
          <p:cNvSpPr/>
          <p:nvPr/>
        </p:nvSpPr>
        <p:spPr>
          <a:xfrm>
            <a:off x="7404874" y="25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38" name="object 138"/>
          <p:cNvSpPr/>
          <p:nvPr/>
        </p:nvSpPr>
        <p:spPr>
          <a:xfrm>
            <a:off x="7353966" y="27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39" name="object 139"/>
          <p:cNvSpPr/>
          <p:nvPr/>
        </p:nvSpPr>
        <p:spPr>
          <a:xfrm>
            <a:off x="7452897" y="27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140" name="object 140"/>
          <p:cNvSpPr/>
          <p:nvPr/>
        </p:nvSpPr>
        <p:spPr>
          <a:xfrm>
            <a:off x="7345462" y="402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41" name="object 141"/>
          <p:cNvSpPr/>
          <p:nvPr/>
        </p:nvSpPr>
        <p:spPr>
          <a:xfrm>
            <a:off x="7335909" y="401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42" name="object 142"/>
          <p:cNvSpPr/>
          <p:nvPr/>
        </p:nvSpPr>
        <p:spPr>
          <a:xfrm>
            <a:off x="7258508" y="383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43" name="object 143"/>
          <p:cNvSpPr/>
          <p:nvPr/>
        </p:nvSpPr>
        <p:spPr>
          <a:xfrm>
            <a:off x="7181999" y="4027739"/>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44" name="object 144"/>
          <p:cNvSpPr/>
          <p:nvPr/>
        </p:nvSpPr>
        <p:spPr>
          <a:xfrm>
            <a:off x="7330669" y="401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45" name="object 145"/>
          <p:cNvSpPr/>
          <p:nvPr/>
        </p:nvSpPr>
        <p:spPr>
          <a:xfrm>
            <a:off x="7473553" y="416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146" name="object 146"/>
          <p:cNvSpPr/>
          <p:nvPr/>
        </p:nvSpPr>
        <p:spPr>
          <a:xfrm>
            <a:off x="7456382" y="415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147" name="object 147"/>
          <p:cNvSpPr/>
          <p:nvPr/>
        </p:nvSpPr>
        <p:spPr>
          <a:xfrm>
            <a:off x="7404874" y="403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48" name="object 148"/>
          <p:cNvSpPr/>
          <p:nvPr/>
        </p:nvSpPr>
        <p:spPr>
          <a:xfrm>
            <a:off x="7353966" y="416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49" name="object 149"/>
          <p:cNvSpPr/>
          <p:nvPr/>
        </p:nvSpPr>
        <p:spPr>
          <a:xfrm>
            <a:off x="7452897" y="415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150" name="object 150"/>
          <p:cNvSpPr/>
          <p:nvPr/>
        </p:nvSpPr>
        <p:spPr>
          <a:xfrm>
            <a:off x="7345462" y="546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51" name="object 151"/>
          <p:cNvSpPr/>
          <p:nvPr/>
        </p:nvSpPr>
        <p:spPr>
          <a:xfrm>
            <a:off x="7335909" y="545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52" name="object 152"/>
          <p:cNvSpPr/>
          <p:nvPr/>
        </p:nvSpPr>
        <p:spPr>
          <a:xfrm>
            <a:off x="7258508" y="527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53" name="object 153"/>
          <p:cNvSpPr/>
          <p:nvPr/>
        </p:nvSpPr>
        <p:spPr>
          <a:xfrm>
            <a:off x="7181999" y="546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54" name="object 154"/>
          <p:cNvSpPr/>
          <p:nvPr/>
        </p:nvSpPr>
        <p:spPr>
          <a:xfrm>
            <a:off x="7330669" y="545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55" name="object 155"/>
          <p:cNvSpPr/>
          <p:nvPr/>
        </p:nvSpPr>
        <p:spPr>
          <a:xfrm>
            <a:off x="7473553" y="560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156" name="object 156"/>
          <p:cNvSpPr/>
          <p:nvPr/>
        </p:nvSpPr>
        <p:spPr>
          <a:xfrm>
            <a:off x="7456382" y="559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157" name="object 157"/>
          <p:cNvSpPr/>
          <p:nvPr/>
        </p:nvSpPr>
        <p:spPr>
          <a:xfrm>
            <a:off x="7404874" y="5478381"/>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58" name="object 158"/>
          <p:cNvSpPr/>
          <p:nvPr/>
        </p:nvSpPr>
        <p:spPr>
          <a:xfrm>
            <a:off x="7353966" y="560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59" name="object 159"/>
          <p:cNvSpPr/>
          <p:nvPr/>
        </p:nvSpPr>
        <p:spPr>
          <a:xfrm>
            <a:off x="7452897" y="559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160" name="object 160"/>
          <p:cNvSpPr/>
          <p:nvPr/>
        </p:nvSpPr>
        <p:spPr>
          <a:xfrm>
            <a:off x="7345462" y="618414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61" name="object 161"/>
          <p:cNvSpPr/>
          <p:nvPr/>
        </p:nvSpPr>
        <p:spPr>
          <a:xfrm>
            <a:off x="7335909" y="617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62" name="object 162"/>
          <p:cNvSpPr/>
          <p:nvPr/>
        </p:nvSpPr>
        <p:spPr>
          <a:xfrm>
            <a:off x="7258508" y="599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63" name="object 163"/>
          <p:cNvSpPr/>
          <p:nvPr/>
        </p:nvSpPr>
        <p:spPr>
          <a:xfrm>
            <a:off x="7181999" y="618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64" name="object 164"/>
          <p:cNvSpPr/>
          <p:nvPr/>
        </p:nvSpPr>
        <p:spPr>
          <a:xfrm>
            <a:off x="7330669" y="617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65" name="object 165"/>
          <p:cNvSpPr/>
          <p:nvPr/>
        </p:nvSpPr>
        <p:spPr>
          <a:xfrm>
            <a:off x="7473553" y="6324903"/>
            <a:ext cx="0" cy="294640"/>
          </a:xfrm>
          <a:custGeom>
            <a:avLst/>
            <a:gdLst/>
            <a:ahLst/>
            <a:cxnLst/>
            <a:rect l="l" t="t" r="r" b="b"/>
            <a:pathLst>
              <a:path h="294640">
                <a:moveTo>
                  <a:pt x="0" y="0"/>
                </a:moveTo>
                <a:lnTo>
                  <a:pt x="0" y="294614"/>
                </a:lnTo>
              </a:path>
            </a:pathLst>
          </a:custGeom>
          <a:ln w="21628">
            <a:solidFill>
              <a:srgbClr val="575756"/>
            </a:solidFill>
          </a:ln>
        </p:spPr>
        <p:txBody>
          <a:bodyPr wrap="square" lIns="0" tIns="0" rIns="0" bIns="0" rtlCol="0"/>
          <a:lstStyle/>
          <a:p>
            <a:endParaRPr/>
          </a:p>
        </p:txBody>
      </p:sp>
      <p:sp>
        <p:nvSpPr>
          <p:cNvPr id="166" name="object 166"/>
          <p:cNvSpPr/>
          <p:nvPr/>
        </p:nvSpPr>
        <p:spPr>
          <a:xfrm>
            <a:off x="7456382" y="631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167" name="object 167"/>
          <p:cNvSpPr/>
          <p:nvPr/>
        </p:nvSpPr>
        <p:spPr>
          <a:xfrm>
            <a:off x="7404874" y="61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68" name="object 168"/>
          <p:cNvSpPr/>
          <p:nvPr/>
        </p:nvSpPr>
        <p:spPr>
          <a:xfrm>
            <a:off x="7353966" y="63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69" name="object 169"/>
          <p:cNvSpPr/>
          <p:nvPr/>
        </p:nvSpPr>
        <p:spPr>
          <a:xfrm>
            <a:off x="7452897" y="63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170" name="object 170"/>
          <p:cNvSpPr/>
          <p:nvPr/>
        </p:nvSpPr>
        <p:spPr>
          <a:xfrm>
            <a:off x="5425463" y="1864144"/>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71" name="object 171"/>
          <p:cNvSpPr/>
          <p:nvPr/>
        </p:nvSpPr>
        <p:spPr>
          <a:xfrm>
            <a:off x="5415909" y="185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72" name="object 172"/>
          <p:cNvSpPr/>
          <p:nvPr/>
        </p:nvSpPr>
        <p:spPr>
          <a:xfrm>
            <a:off x="5338507" y="1674000"/>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73" name="object 173"/>
          <p:cNvSpPr/>
          <p:nvPr/>
        </p:nvSpPr>
        <p:spPr>
          <a:xfrm>
            <a:off x="5261999" y="1867736"/>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74" name="object 174"/>
          <p:cNvSpPr/>
          <p:nvPr/>
        </p:nvSpPr>
        <p:spPr>
          <a:xfrm>
            <a:off x="5410669" y="185559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75" name="object 175"/>
          <p:cNvSpPr/>
          <p:nvPr/>
        </p:nvSpPr>
        <p:spPr>
          <a:xfrm>
            <a:off x="5553553" y="200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176" name="object 176"/>
          <p:cNvSpPr/>
          <p:nvPr/>
        </p:nvSpPr>
        <p:spPr>
          <a:xfrm>
            <a:off x="5536382" y="1998362"/>
            <a:ext cx="159385" cy="36195"/>
          </a:xfrm>
          <a:custGeom>
            <a:avLst/>
            <a:gdLst/>
            <a:ahLst/>
            <a:cxnLst/>
            <a:rect l="l" t="t" r="r" b="b"/>
            <a:pathLst>
              <a:path w="159385" h="36194">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177" name="object 177"/>
          <p:cNvSpPr/>
          <p:nvPr/>
        </p:nvSpPr>
        <p:spPr>
          <a:xfrm>
            <a:off x="5484874" y="187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78" name="object 178"/>
          <p:cNvSpPr/>
          <p:nvPr/>
        </p:nvSpPr>
        <p:spPr>
          <a:xfrm>
            <a:off x="5433966" y="200729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79" name="object 179"/>
          <p:cNvSpPr/>
          <p:nvPr/>
        </p:nvSpPr>
        <p:spPr>
          <a:xfrm>
            <a:off x="5532898" y="199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180" name="object 180"/>
          <p:cNvSpPr/>
          <p:nvPr/>
        </p:nvSpPr>
        <p:spPr>
          <a:xfrm>
            <a:off x="5425463" y="3304143"/>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81" name="object 181"/>
          <p:cNvSpPr/>
          <p:nvPr/>
        </p:nvSpPr>
        <p:spPr>
          <a:xfrm>
            <a:off x="5415909" y="329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82" name="object 182"/>
          <p:cNvSpPr/>
          <p:nvPr/>
        </p:nvSpPr>
        <p:spPr>
          <a:xfrm>
            <a:off x="5338507" y="311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83" name="object 183"/>
          <p:cNvSpPr/>
          <p:nvPr/>
        </p:nvSpPr>
        <p:spPr>
          <a:xfrm>
            <a:off x="5261999" y="3307738"/>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84" name="object 184"/>
          <p:cNvSpPr/>
          <p:nvPr/>
        </p:nvSpPr>
        <p:spPr>
          <a:xfrm>
            <a:off x="5410669" y="329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85" name="object 185"/>
          <p:cNvSpPr/>
          <p:nvPr/>
        </p:nvSpPr>
        <p:spPr>
          <a:xfrm>
            <a:off x="5553553" y="344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186" name="object 186"/>
          <p:cNvSpPr/>
          <p:nvPr/>
        </p:nvSpPr>
        <p:spPr>
          <a:xfrm>
            <a:off x="5536382" y="3438360"/>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187" name="object 187"/>
          <p:cNvSpPr/>
          <p:nvPr/>
        </p:nvSpPr>
        <p:spPr>
          <a:xfrm>
            <a:off x="5484874" y="331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88" name="object 188"/>
          <p:cNvSpPr/>
          <p:nvPr/>
        </p:nvSpPr>
        <p:spPr>
          <a:xfrm>
            <a:off x="5433966" y="3447299"/>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89" name="object 189"/>
          <p:cNvSpPr/>
          <p:nvPr/>
        </p:nvSpPr>
        <p:spPr>
          <a:xfrm>
            <a:off x="5532898" y="343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190" name="object 190"/>
          <p:cNvSpPr/>
          <p:nvPr/>
        </p:nvSpPr>
        <p:spPr>
          <a:xfrm>
            <a:off x="5425463" y="474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191" name="object 191"/>
          <p:cNvSpPr/>
          <p:nvPr/>
        </p:nvSpPr>
        <p:spPr>
          <a:xfrm>
            <a:off x="5415909" y="473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192" name="object 192"/>
          <p:cNvSpPr/>
          <p:nvPr/>
        </p:nvSpPr>
        <p:spPr>
          <a:xfrm>
            <a:off x="5338507" y="455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193" name="object 193"/>
          <p:cNvSpPr/>
          <p:nvPr/>
        </p:nvSpPr>
        <p:spPr>
          <a:xfrm>
            <a:off x="5261999" y="474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194" name="object 194"/>
          <p:cNvSpPr/>
          <p:nvPr/>
        </p:nvSpPr>
        <p:spPr>
          <a:xfrm>
            <a:off x="5410669" y="473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195" name="object 195"/>
          <p:cNvSpPr/>
          <p:nvPr/>
        </p:nvSpPr>
        <p:spPr>
          <a:xfrm>
            <a:off x="5553553" y="488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196" name="object 196"/>
          <p:cNvSpPr/>
          <p:nvPr/>
        </p:nvSpPr>
        <p:spPr>
          <a:xfrm>
            <a:off x="5536382" y="487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197" name="object 197"/>
          <p:cNvSpPr/>
          <p:nvPr/>
        </p:nvSpPr>
        <p:spPr>
          <a:xfrm>
            <a:off x="5484874" y="475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198" name="object 198"/>
          <p:cNvSpPr/>
          <p:nvPr/>
        </p:nvSpPr>
        <p:spPr>
          <a:xfrm>
            <a:off x="5433966" y="4887297"/>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199" name="object 199"/>
          <p:cNvSpPr/>
          <p:nvPr/>
        </p:nvSpPr>
        <p:spPr>
          <a:xfrm>
            <a:off x="5532898" y="487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200" name="object 200"/>
          <p:cNvSpPr/>
          <p:nvPr/>
        </p:nvSpPr>
        <p:spPr>
          <a:xfrm>
            <a:off x="5425463" y="2584145"/>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201" name="object 201"/>
          <p:cNvSpPr/>
          <p:nvPr/>
        </p:nvSpPr>
        <p:spPr>
          <a:xfrm>
            <a:off x="5415909" y="257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202" name="object 202"/>
          <p:cNvSpPr/>
          <p:nvPr/>
        </p:nvSpPr>
        <p:spPr>
          <a:xfrm>
            <a:off x="5338507" y="2394002"/>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203" name="object 203"/>
          <p:cNvSpPr/>
          <p:nvPr/>
        </p:nvSpPr>
        <p:spPr>
          <a:xfrm>
            <a:off x="5261999" y="258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204" name="object 204"/>
          <p:cNvSpPr/>
          <p:nvPr/>
        </p:nvSpPr>
        <p:spPr>
          <a:xfrm>
            <a:off x="5410669" y="257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205" name="object 205"/>
          <p:cNvSpPr/>
          <p:nvPr/>
        </p:nvSpPr>
        <p:spPr>
          <a:xfrm>
            <a:off x="5553553" y="272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206" name="object 206"/>
          <p:cNvSpPr/>
          <p:nvPr/>
        </p:nvSpPr>
        <p:spPr>
          <a:xfrm>
            <a:off x="5536382" y="2718361"/>
            <a:ext cx="159385" cy="36195"/>
          </a:xfrm>
          <a:custGeom>
            <a:avLst/>
            <a:gdLst/>
            <a:ahLst/>
            <a:cxnLst/>
            <a:rect l="l" t="t" r="r" b="b"/>
            <a:pathLst>
              <a:path w="159385" h="36194">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207" name="object 207"/>
          <p:cNvSpPr/>
          <p:nvPr/>
        </p:nvSpPr>
        <p:spPr>
          <a:xfrm>
            <a:off x="5484874" y="259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208" name="object 208"/>
          <p:cNvSpPr/>
          <p:nvPr/>
        </p:nvSpPr>
        <p:spPr>
          <a:xfrm>
            <a:off x="5433966" y="272729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209" name="object 209"/>
          <p:cNvSpPr/>
          <p:nvPr/>
        </p:nvSpPr>
        <p:spPr>
          <a:xfrm>
            <a:off x="5532898" y="27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210" name="object 210"/>
          <p:cNvSpPr/>
          <p:nvPr/>
        </p:nvSpPr>
        <p:spPr>
          <a:xfrm>
            <a:off x="5425463" y="402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211" name="object 211"/>
          <p:cNvSpPr/>
          <p:nvPr/>
        </p:nvSpPr>
        <p:spPr>
          <a:xfrm>
            <a:off x="5415909" y="401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212" name="object 212"/>
          <p:cNvSpPr/>
          <p:nvPr/>
        </p:nvSpPr>
        <p:spPr>
          <a:xfrm>
            <a:off x="5338507" y="383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213" name="object 213"/>
          <p:cNvSpPr/>
          <p:nvPr/>
        </p:nvSpPr>
        <p:spPr>
          <a:xfrm>
            <a:off x="5261999" y="4027739"/>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214" name="object 214"/>
          <p:cNvSpPr/>
          <p:nvPr/>
        </p:nvSpPr>
        <p:spPr>
          <a:xfrm>
            <a:off x="5410669" y="401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215" name="object 215"/>
          <p:cNvSpPr/>
          <p:nvPr/>
        </p:nvSpPr>
        <p:spPr>
          <a:xfrm>
            <a:off x="5553553" y="416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216" name="object 216"/>
          <p:cNvSpPr/>
          <p:nvPr/>
        </p:nvSpPr>
        <p:spPr>
          <a:xfrm>
            <a:off x="5536382" y="415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217" name="object 217"/>
          <p:cNvSpPr/>
          <p:nvPr/>
        </p:nvSpPr>
        <p:spPr>
          <a:xfrm>
            <a:off x="5484874" y="403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218" name="object 218"/>
          <p:cNvSpPr/>
          <p:nvPr/>
        </p:nvSpPr>
        <p:spPr>
          <a:xfrm>
            <a:off x="5433966" y="4167297"/>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219" name="object 219"/>
          <p:cNvSpPr/>
          <p:nvPr/>
        </p:nvSpPr>
        <p:spPr>
          <a:xfrm>
            <a:off x="5532898" y="415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220" name="object 220"/>
          <p:cNvSpPr/>
          <p:nvPr/>
        </p:nvSpPr>
        <p:spPr>
          <a:xfrm>
            <a:off x="5425463" y="546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221" name="object 221"/>
          <p:cNvSpPr/>
          <p:nvPr/>
        </p:nvSpPr>
        <p:spPr>
          <a:xfrm>
            <a:off x="5415909" y="545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222" name="object 222"/>
          <p:cNvSpPr/>
          <p:nvPr/>
        </p:nvSpPr>
        <p:spPr>
          <a:xfrm>
            <a:off x="5338507" y="527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223" name="object 223"/>
          <p:cNvSpPr/>
          <p:nvPr/>
        </p:nvSpPr>
        <p:spPr>
          <a:xfrm>
            <a:off x="5261999" y="546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224" name="object 224"/>
          <p:cNvSpPr/>
          <p:nvPr/>
        </p:nvSpPr>
        <p:spPr>
          <a:xfrm>
            <a:off x="5410669" y="545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225" name="object 225"/>
          <p:cNvSpPr/>
          <p:nvPr/>
        </p:nvSpPr>
        <p:spPr>
          <a:xfrm>
            <a:off x="5553553" y="560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226" name="object 226"/>
          <p:cNvSpPr/>
          <p:nvPr/>
        </p:nvSpPr>
        <p:spPr>
          <a:xfrm>
            <a:off x="5536382" y="559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227" name="object 227"/>
          <p:cNvSpPr/>
          <p:nvPr/>
        </p:nvSpPr>
        <p:spPr>
          <a:xfrm>
            <a:off x="5484874" y="5478381"/>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228" name="object 228"/>
          <p:cNvSpPr/>
          <p:nvPr/>
        </p:nvSpPr>
        <p:spPr>
          <a:xfrm>
            <a:off x="5433966" y="5607297"/>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229" name="object 229"/>
          <p:cNvSpPr/>
          <p:nvPr/>
        </p:nvSpPr>
        <p:spPr>
          <a:xfrm>
            <a:off x="5532898" y="559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230" name="object 230"/>
          <p:cNvSpPr/>
          <p:nvPr/>
        </p:nvSpPr>
        <p:spPr>
          <a:xfrm>
            <a:off x="5425463" y="618414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231" name="object 231"/>
          <p:cNvSpPr/>
          <p:nvPr/>
        </p:nvSpPr>
        <p:spPr>
          <a:xfrm>
            <a:off x="5415909" y="617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232" name="object 232"/>
          <p:cNvSpPr/>
          <p:nvPr/>
        </p:nvSpPr>
        <p:spPr>
          <a:xfrm>
            <a:off x="5338507" y="599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233" name="object 233"/>
          <p:cNvSpPr/>
          <p:nvPr/>
        </p:nvSpPr>
        <p:spPr>
          <a:xfrm>
            <a:off x="5261999" y="6187738"/>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234" name="object 234"/>
          <p:cNvSpPr/>
          <p:nvPr/>
        </p:nvSpPr>
        <p:spPr>
          <a:xfrm>
            <a:off x="5410669" y="617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235" name="object 235"/>
          <p:cNvSpPr/>
          <p:nvPr/>
        </p:nvSpPr>
        <p:spPr>
          <a:xfrm>
            <a:off x="5553553" y="6324903"/>
            <a:ext cx="0" cy="294640"/>
          </a:xfrm>
          <a:custGeom>
            <a:avLst/>
            <a:gdLst/>
            <a:ahLst/>
            <a:cxnLst/>
            <a:rect l="l" t="t" r="r" b="b"/>
            <a:pathLst>
              <a:path h="294640">
                <a:moveTo>
                  <a:pt x="0" y="0"/>
                </a:moveTo>
                <a:lnTo>
                  <a:pt x="0" y="294614"/>
                </a:lnTo>
              </a:path>
            </a:pathLst>
          </a:custGeom>
          <a:ln w="21628">
            <a:solidFill>
              <a:srgbClr val="575756"/>
            </a:solidFill>
          </a:ln>
        </p:spPr>
        <p:txBody>
          <a:bodyPr wrap="square" lIns="0" tIns="0" rIns="0" bIns="0" rtlCol="0"/>
          <a:lstStyle/>
          <a:p>
            <a:endParaRPr/>
          </a:p>
        </p:txBody>
      </p:sp>
      <p:sp>
        <p:nvSpPr>
          <p:cNvPr id="236" name="object 236"/>
          <p:cNvSpPr/>
          <p:nvPr/>
        </p:nvSpPr>
        <p:spPr>
          <a:xfrm>
            <a:off x="5536382" y="631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237" name="object 237"/>
          <p:cNvSpPr/>
          <p:nvPr/>
        </p:nvSpPr>
        <p:spPr>
          <a:xfrm>
            <a:off x="5484874" y="619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238" name="object 238"/>
          <p:cNvSpPr/>
          <p:nvPr/>
        </p:nvSpPr>
        <p:spPr>
          <a:xfrm>
            <a:off x="5433966" y="632729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239" name="object 239"/>
          <p:cNvSpPr/>
          <p:nvPr/>
        </p:nvSpPr>
        <p:spPr>
          <a:xfrm>
            <a:off x="5532898" y="63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240" name="object 240"/>
          <p:cNvSpPr/>
          <p:nvPr/>
        </p:nvSpPr>
        <p:spPr>
          <a:xfrm>
            <a:off x="7837463" y="1864144"/>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241" name="object 241"/>
          <p:cNvSpPr/>
          <p:nvPr/>
        </p:nvSpPr>
        <p:spPr>
          <a:xfrm>
            <a:off x="7827909" y="185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242" name="object 242"/>
          <p:cNvSpPr/>
          <p:nvPr/>
        </p:nvSpPr>
        <p:spPr>
          <a:xfrm>
            <a:off x="7750507" y="1674000"/>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243" name="object 243"/>
          <p:cNvSpPr/>
          <p:nvPr/>
        </p:nvSpPr>
        <p:spPr>
          <a:xfrm>
            <a:off x="7674000" y="1867736"/>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244" name="object 244"/>
          <p:cNvSpPr/>
          <p:nvPr/>
        </p:nvSpPr>
        <p:spPr>
          <a:xfrm>
            <a:off x="7822670" y="185559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245" name="object 245"/>
          <p:cNvSpPr/>
          <p:nvPr/>
        </p:nvSpPr>
        <p:spPr>
          <a:xfrm>
            <a:off x="7965554" y="200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246" name="object 246"/>
          <p:cNvSpPr/>
          <p:nvPr/>
        </p:nvSpPr>
        <p:spPr>
          <a:xfrm>
            <a:off x="7948381" y="1998362"/>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247" name="object 247"/>
          <p:cNvSpPr/>
          <p:nvPr/>
        </p:nvSpPr>
        <p:spPr>
          <a:xfrm>
            <a:off x="7896875" y="187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248" name="object 248"/>
          <p:cNvSpPr/>
          <p:nvPr/>
        </p:nvSpPr>
        <p:spPr>
          <a:xfrm>
            <a:off x="7845966" y="200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249" name="object 249"/>
          <p:cNvSpPr/>
          <p:nvPr/>
        </p:nvSpPr>
        <p:spPr>
          <a:xfrm>
            <a:off x="7944897" y="199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250" name="object 250"/>
          <p:cNvSpPr/>
          <p:nvPr/>
        </p:nvSpPr>
        <p:spPr>
          <a:xfrm>
            <a:off x="7837463" y="3304143"/>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251" name="object 251"/>
          <p:cNvSpPr/>
          <p:nvPr/>
        </p:nvSpPr>
        <p:spPr>
          <a:xfrm>
            <a:off x="7827909" y="329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252" name="object 252"/>
          <p:cNvSpPr/>
          <p:nvPr/>
        </p:nvSpPr>
        <p:spPr>
          <a:xfrm>
            <a:off x="7750507" y="311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253" name="object 253"/>
          <p:cNvSpPr/>
          <p:nvPr/>
        </p:nvSpPr>
        <p:spPr>
          <a:xfrm>
            <a:off x="7674000" y="330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254" name="object 254"/>
          <p:cNvSpPr/>
          <p:nvPr/>
        </p:nvSpPr>
        <p:spPr>
          <a:xfrm>
            <a:off x="7822670" y="329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255" name="object 255"/>
          <p:cNvSpPr/>
          <p:nvPr/>
        </p:nvSpPr>
        <p:spPr>
          <a:xfrm>
            <a:off x="7965554" y="344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256" name="object 256"/>
          <p:cNvSpPr/>
          <p:nvPr/>
        </p:nvSpPr>
        <p:spPr>
          <a:xfrm>
            <a:off x="7948381" y="3438360"/>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257" name="object 257"/>
          <p:cNvSpPr/>
          <p:nvPr/>
        </p:nvSpPr>
        <p:spPr>
          <a:xfrm>
            <a:off x="7896875" y="331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258" name="object 258"/>
          <p:cNvSpPr/>
          <p:nvPr/>
        </p:nvSpPr>
        <p:spPr>
          <a:xfrm>
            <a:off x="7845966" y="3447299"/>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259" name="object 259"/>
          <p:cNvSpPr/>
          <p:nvPr/>
        </p:nvSpPr>
        <p:spPr>
          <a:xfrm>
            <a:off x="7944897" y="343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260" name="object 260"/>
          <p:cNvSpPr/>
          <p:nvPr/>
        </p:nvSpPr>
        <p:spPr>
          <a:xfrm>
            <a:off x="7837463" y="474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261" name="object 261"/>
          <p:cNvSpPr/>
          <p:nvPr/>
        </p:nvSpPr>
        <p:spPr>
          <a:xfrm>
            <a:off x="7827909" y="473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262" name="object 262"/>
          <p:cNvSpPr/>
          <p:nvPr/>
        </p:nvSpPr>
        <p:spPr>
          <a:xfrm>
            <a:off x="7750507" y="455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263" name="object 263"/>
          <p:cNvSpPr/>
          <p:nvPr/>
        </p:nvSpPr>
        <p:spPr>
          <a:xfrm>
            <a:off x="7674000" y="474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264" name="object 264"/>
          <p:cNvSpPr/>
          <p:nvPr/>
        </p:nvSpPr>
        <p:spPr>
          <a:xfrm>
            <a:off x="7822670" y="473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265" name="object 265"/>
          <p:cNvSpPr/>
          <p:nvPr/>
        </p:nvSpPr>
        <p:spPr>
          <a:xfrm>
            <a:off x="7965554" y="488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266" name="object 266"/>
          <p:cNvSpPr/>
          <p:nvPr/>
        </p:nvSpPr>
        <p:spPr>
          <a:xfrm>
            <a:off x="7948381" y="487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267" name="object 267"/>
          <p:cNvSpPr/>
          <p:nvPr/>
        </p:nvSpPr>
        <p:spPr>
          <a:xfrm>
            <a:off x="7896875" y="475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268" name="object 268"/>
          <p:cNvSpPr/>
          <p:nvPr/>
        </p:nvSpPr>
        <p:spPr>
          <a:xfrm>
            <a:off x="7845966" y="488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269" name="object 269"/>
          <p:cNvSpPr/>
          <p:nvPr/>
        </p:nvSpPr>
        <p:spPr>
          <a:xfrm>
            <a:off x="7944897" y="487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270" name="object 270"/>
          <p:cNvSpPr/>
          <p:nvPr/>
        </p:nvSpPr>
        <p:spPr>
          <a:xfrm>
            <a:off x="7837463" y="2584145"/>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271" name="object 271"/>
          <p:cNvSpPr/>
          <p:nvPr/>
        </p:nvSpPr>
        <p:spPr>
          <a:xfrm>
            <a:off x="7827909" y="257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272" name="object 272"/>
          <p:cNvSpPr/>
          <p:nvPr/>
        </p:nvSpPr>
        <p:spPr>
          <a:xfrm>
            <a:off x="7750507" y="2394002"/>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273" name="object 273"/>
          <p:cNvSpPr/>
          <p:nvPr/>
        </p:nvSpPr>
        <p:spPr>
          <a:xfrm>
            <a:off x="7674000" y="258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274" name="object 274"/>
          <p:cNvSpPr/>
          <p:nvPr/>
        </p:nvSpPr>
        <p:spPr>
          <a:xfrm>
            <a:off x="7822670" y="257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275" name="object 275"/>
          <p:cNvSpPr/>
          <p:nvPr/>
        </p:nvSpPr>
        <p:spPr>
          <a:xfrm>
            <a:off x="7965554" y="272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276" name="object 276"/>
          <p:cNvSpPr/>
          <p:nvPr/>
        </p:nvSpPr>
        <p:spPr>
          <a:xfrm>
            <a:off x="7948381" y="2718361"/>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277" name="object 277"/>
          <p:cNvSpPr/>
          <p:nvPr/>
        </p:nvSpPr>
        <p:spPr>
          <a:xfrm>
            <a:off x="7896875" y="25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278" name="object 278"/>
          <p:cNvSpPr/>
          <p:nvPr/>
        </p:nvSpPr>
        <p:spPr>
          <a:xfrm>
            <a:off x="7845966" y="27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279" name="object 279"/>
          <p:cNvSpPr/>
          <p:nvPr/>
        </p:nvSpPr>
        <p:spPr>
          <a:xfrm>
            <a:off x="7944897" y="27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280" name="object 280"/>
          <p:cNvSpPr/>
          <p:nvPr/>
        </p:nvSpPr>
        <p:spPr>
          <a:xfrm>
            <a:off x="7837463" y="402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281" name="object 281"/>
          <p:cNvSpPr/>
          <p:nvPr/>
        </p:nvSpPr>
        <p:spPr>
          <a:xfrm>
            <a:off x="7827909" y="401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282" name="object 282"/>
          <p:cNvSpPr/>
          <p:nvPr/>
        </p:nvSpPr>
        <p:spPr>
          <a:xfrm>
            <a:off x="7750507" y="383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283" name="object 283"/>
          <p:cNvSpPr/>
          <p:nvPr/>
        </p:nvSpPr>
        <p:spPr>
          <a:xfrm>
            <a:off x="7674000" y="4027739"/>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284" name="object 284"/>
          <p:cNvSpPr/>
          <p:nvPr/>
        </p:nvSpPr>
        <p:spPr>
          <a:xfrm>
            <a:off x="7822670" y="401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285" name="object 285"/>
          <p:cNvSpPr/>
          <p:nvPr/>
        </p:nvSpPr>
        <p:spPr>
          <a:xfrm>
            <a:off x="7965554" y="416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286" name="object 286"/>
          <p:cNvSpPr/>
          <p:nvPr/>
        </p:nvSpPr>
        <p:spPr>
          <a:xfrm>
            <a:off x="7948381" y="415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287" name="object 287"/>
          <p:cNvSpPr/>
          <p:nvPr/>
        </p:nvSpPr>
        <p:spPr>
          <a:xfrm>
            <a:off x="7896875" y="403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288" name="object 288"/>
          <p:cNvSpPr/>
          <p:nvPr/>
        </p:nvSpPr>
        <p:spPr>
          <a:xfrm>
            <a:off x="7845966" y="416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289" name="object 289"/>
          <p:cNvSpPr/>
          <p:nvPr/>
        </p:nvSpPr>
        <p:spPr>
          <a:xfrm>
            <a:off x="7944897" y="415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290" name="object 290"/>
          <p:cNvSpPr/>
          <p:nvPr/>
        </p:nvSpPr>
        <p:spPr>
          <a:xfrm>
            <a:off x="7837463" y="546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291" name="object 291"/>
          <p:cNvSpPr/>
          <p:nvPr/>
        </p:nvSpPr>
        <p:spPr>
          <a:xfrm>
            <a:off x="7827909" y="545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292" name="object 292"/>
          <p:cNvSpPr/>
          <p:nvPr/>
        </p:nvSpPr>
        <p:spPr>
          <a:xfrm>
            <a:off x="7750507" y="527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293" name="object 293"/>
          <p:cNvSpPr/>
          <p:nvPr/>
        </p:nvSpPr>
        <p:spPr>
          <a:xfrm>
            <a:off x="7674000" y="546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294" name="object 294"/>
          <p:cNvSpPr/>
          <p:nvPr/>
        </p:nvSpPr>
        <p:spPr>
          <a:xfrm>
            <a:off x="7822670" y="545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295" name="object 295"/>
          <p:cNvSpPr/>
          <p:nvPr/>
        </p:nvSpPr>
        <p:spPr>
          <a:xfrm>
            <a:off x="7965554" y="560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296" name="object 296"/>
          <p:cNvSpPr/>
          <p:nvPr/>
        </p:nvSpPr>
        <p:spPr>
          <a:xfrm>
            <a:off x="7948381" y="559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297" name="object 297"/>
          <p:cNvSpPr/>
          <p:nvPr/>
        </p:nvSpPr>
        <p:spPr>
          <a:xfrm>
            <a:off x="7896875" y="5478381"/>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298" name="object 298"/>
          <p:cNvSpPr/>
          <p:nvPr/>
        </p:nvSpPr>
        <p:spPr>
          <a:xfrm>
            <a:off x="7845966" y="560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299" name="object 299"/>
          <p:cNvSpPr/>
          <p:nvPr/>
        </p:nvSpPr>
        <p:spPr>
          <a:xfrm>
            <a:off x="7944897" y="559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300" name="object 300"/>
          <p:cNvSpPr/>
          <p:nvPr/>
        </p:nvSpPr>
        <p:spPr>
          <a:xfrm>
            <a:off x="7837463" y="618414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301" name="object 301"/>
          <p:cNvSpPr/>
          <p:nvPr/>
        </p:nvSpPr>
        <p:spPr>
          <a:xfrm>
            <a:off x="7827909" y="617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302" name="object 302"/>
          <p:cNvSpPr/>
          <p:nvPr/>
        </p:nvSpPr>
        <p:spPr>
          <a:xfrm>
            <a:off x="7750507" y="599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303" name="object 303"/>
          <p:cNvSpPr/>
          <p:nvPr/>
        </p:nvSpPr>
        <p:spPr>
          <a:xfrm>
            <a:off x="7674000" y="618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304" name="object 304"/>
          <p:cNvSpPr/>
          <p:nvPr/>
        </p:nvSpPr>
        <p:spPr>
          <a:xfrm>
            <a:off x="7822670" y="617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305" name="object 305"/>
          <p:cNvSpPr/>
          <p:nvPr/>
        </p:nvSpPr>
        <p:spPr>
          <a:xfrm>
            <a:off x="7965554" y="6324903"/>
            <a:ext cx="0" cy="294640"/>
          </a:xfrm>
          <a:custGeom>
            <a:avLst/>
            <a:gdLst/>
            <a:ahLst/>
            <a:cxnLst/>
            <a:rect l="l" t="t" r="r" b="b"/>
            <a:pathLst>
              <a:path h="294640">
                <a:moveTo>
                  <a:pt x="0" y="0"/>
                </a:moveTo>
                <a:lnTo>
                  <a:pt x="0" y="294614"/>
                </a:lnTo>
              </a:path>
            </a:pathLst>
          </a:custGeom>
          <a:ln w="21628">
            <a:solidFill>
              <a:srgbClr val="575756"/>
            </a:solidFill>
          </a:ln>
        </p:spPr>
        <p:txBody>
          <a:bodyPr wrap="square" lIns="0" tIns="0" rIns="0" bIns="0" rtlCol="0"/>
          <a:lstStyle/>
          <a:p>
            <a:endParaRPr/>
          </a:p>
        </p:txBody>
      </p:sp>
      <p:sp>
        <p:nvSpPr>
          <p:cNvPr id="306" name="object 306"/>
          <p:cNvSpPr/>
          <p:nvPr/>
        </p:nvSpPr>
        <p:spPr>
          <a:xfrm>
            <a:off x="7948381" y="631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307" name="object 307"/>
          <p:cNvSpPr/>
          <p:nvPr/>
        </p:nvSpPr>
        <p:spPr>
          <a:xfrm>
            <a:off x="7896875" y="61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308" name="object 308"/>
          <p:cNvSpPr/>
          <p:nvPr/>
        </p:nvSpPr>
        <p:spPr>
          <a:xfrm>
            <a:off x="7845966" y="63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309" name="object 309"/>
          <p:cNvSpPr/>
          <p:nvPr/>
        </p:nvSpPr>
        <p:spPr>
          <a:xfrm>
            <a:off x="7944897" y="63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310" name="object 310"/>
          <p:cNvSpPr/>
          <p:nvPr/>
        </p:nvSpPr>
        <p:spPr>
          <a:xfrm>
            <a:off x="5905463" y="1864144"/>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311" name="object 311"/>
          <p:cNvSpPr/>
          <p:nvPr/>
        </p:nvSpPr>
        <p:spPr>
          <a:xfrm>
            <a:off x="5895910" y="185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312" name="object 312"/>
          <p:cNvSpPr/>
          <p:nvPr/>
        </p:nvSpPr>
        <p:spPr>
          <a:xfrm>
            <a:off x="5818507" y="1674000"/>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313" name="object 313"/>
          <p:cNvSpPr/>
          <p:nvPr/>
        </p:nvSpPr>
        <p:spPr>
          <a:xfrm>
            <a:off x="5742000" y="1867736"/>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314" name="object 314"/>
          <p:cNvSpPr/>
          <p:nvPr/>
        </p:nvSpPr>
        <p:spPr>
          <a:xfrm>
            <a:off x="5890670" y="185559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315" name="object 315"/>
          <p:cNvSpPr/>
          <p:nvPr/>
        </p:nvSpPr>
        <p:spPr>
          <a:xfrm>
            <a:off x="6033554" y="200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316" name="object 316"/>
          <p:cNvSpPr/>
          <p:nvPr/>
        </p:nvSpPr>
        <p:spPr>
          <a:xfrm>
            <a:off x="6016382" y="1998362"/>
            <a:ext cx="159385" cy="36195"/>
          </a:xfrm>
          <a:custGeom>
            <a:avLst/>
            <a:gdLst/>
            <a:ahLst/>
            <a:cxnLst/>
            <a:rect l="l" t="t" r="r" b="b"/>
            <a:pathLst>
              <a:path w="159385" h="36194">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317" name="object 317"/>
          <p:cNvSpPr/>
          <p:nvPr/>
        </p:nvSpPr>
        <p:spPr>
          <a:xfrm>
            <a:off x="5964875" y="187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318" name="object 318"/>
          <p:cNvSpPr/>
          <p:nvPr/>
        </p:nvSpPr>
        <p:spPr>
          <a:xfrm>
            <a:off x="5913966" y="200729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319" name="object 319"/>
          <p:cNvSpPr/>
          <p:nvPr/>
        </p:nvSpPr>
        <p:spPr>
          <a:xfrm>
            <a:off x="6012898" y="199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320" name="object 320"/>
          <p:cNvSpPr/>
          <p:nvPr/>
        </p:nvSpPr>
        <p:spPr>
          <a:xfrm>
            <a:off x="5905463" y="3304143"/>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321" name="object 321"/>
          <p:cNvSpPr/>
          <p:nvPr/>
        </p:nvSpPr>
        <p:spPr>
          <a:xfrm>
            <a:off x="5895910" y="329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322" name="object 322"/>
          <p:cNvSpPr/>
          <p:nvPr/>
        </p:nvSpPr>
        <p:spPr>
          <a:xfrm>
            <a:off x="5818507" y="311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323" name="object 323"/>
          <p:cNvSpPr/>
          <p:nvPr/>
        </p:nvSpPr>
        <p:spPr>
          <a:xfrm>
            <a:off x="5742000" y="3307738"/>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324" name="object 324"/>
          <p:cNvSpPr/>
          <p:nvPr/>
        </p:nvSpPr>
        <p:spPr>
          <a:xfrm>
            <a:off x="5890670" y="329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325" name="object 325"/>
          <p:cNvSpPr/>
          <p:nvPr/>
        </p:nvSpPr>
        <p:spPr>
          <a:xfrm>
            <a:off x="6033554" y="344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326" name="object 326"/>
          <p:cNvSpPr/>
          <p:nvPr/>
        </p:nvSpPr>
        <p:spPr>
          <a:xfrm>
            <a:off x="6016382" y="3438360"/>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327" name="object 327"/>
          <p:cNvSpPr/>
          <p:nvPr/>
        </p:nvSpPr>
        <p:spPr>
          <a:xfrm>
            <a:off x="5964875" y="331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328" name="object 328"/>
          <p:cNvSpPr/>
          <p:nvPr/>
        </p:nvSpPr>
        <p:spPr>
          <a:xfrm>
            <a:off x="5913966" y="3447299"/>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329" name="object 329"/>
          <p:cNvSpPr/>
          <p:nvPr/>
        </p:nvSpPr>
        <p:spPr>
          <a:xfrm>
            <a:off x="6012898" y="343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330" name="object 330"/>
          <p:cNvSpPr/>
          <p:nvPr/>
        </p:nvSpPr>
        <p:spPr>
          <a:xfrm>
            <a:off x="5905463" y="474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331" name="object 331"/>
          <p:cNvSpPr/>
          <p:nvPr/>
        </p:nvSpPr>
        <p:spPr>
          <a:xfrm>
            <a:off x="5895910" y="473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332" name="object 332"/>
          <p:cNvSpPr/>
          <p:nvPr/>
        </p:nvSpPr>
        <p:spPr>
          <a:xfrm>
            <a:off x="5818507" y="455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333" name="object 333"/>
          <p:cNvSpPr/>
          <p:nvPr/>
        </p:nvSpPr>
        <p:spPr>
          <a:xfrm>
            <a:off x="5742000" y="474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334" name="object 334"/>
          <p:cNvSpPr/>
          <p:nvPr/>
        </p:nvSpPr>
        <p:spPr>
          <a:xfrm>
            <a:off x="5890670" y="473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335" name="object 335"/>
          <p:cNvSpPr/>
          <p:nvPr/>
        </p:nvSpPr>
        <p:spPr>
          <a:xfrm>
            <a:off x="6033554" y="488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336" name="object 336"/>
          <p:cNvSpPr/>
          <p:nvPr/>
        </p:nvSpPr>
        <p:spPr>
          <a:xfrm>
            <a:off x="6016382" y="487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337" name="object 337"/>
          <p:cNvSpPr/>
          <p:nvPr/>
        </p:nvSpPr>
        <p:spPr>
          <a:xfrm>
            <a:off x="5964875" y="475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338" name="object 338"/>
          <p:cNvSpPr/>
          <p:nvPr/>
        </p:nvSpPr>
        <p:spPr>
          <a:xfrm>
            <a:off x="5913966" y="4887297"/>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339" name="object 339"/>
          <p:cNvSpPr/>
          <p:nvPr/>
        </p:nvSpPr>
        <p:spPr>
          <a:xfrm>
            <a:off x="6012898" y="487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340" name="object 340"/>
          <p:cNvSpPr/>
          <p:nvPr/>
        </p:nvSpPr>
        <p:spPr>
          <a:xfrm>
            <a:off x="5905463" y="2584145"/>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341" name="object 341"/>
          <p:cNvSpPr/>
          <p:nvPr/>
        </p:nvSpPr>
        <p:spPr>
          <a:xfrm>
            <a:off x="5895910" y="257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342" name="object 342"/>
          <p:cNvSpPr/>
          <p:nvPr/>
        </p:nvSpPr>
        <p:spPr>
          <a:xfrm>
            <a:off x="5818507" y="2394002"/>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343" name="object 343"/>
          <p:cNvSpPr/>
          <p:nvPr/>
        </p:nvSpPr>
        <p:spPr>
          <a:xfrm>
            <a:off x="5742000" y="258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344" name="object 344"/>
          <p:cNvSpPr/>
          <p:nvPr/>
        </p:nvSpPr>
        <p:spPr>
          <a:xfrm>
            <a:off x="5890670" y="257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345" name="object 345"/>
          <p:cNvSpPr/>
          <p:nvPr/>
        </p:nvSpPr>
        <p:spPr>
          <a:xfrm>
            <a:off x="6033554" y="272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346" name="object 346"/>
          <p:cNvSpPr/>
          <p:nvPr/>
        </p:nvSpPr>
        <p:spPr>
          <a:xfrm>
            <a:off x="6016382" y="2718361"/>
            <a:ext cx="159385" cy="36195"/>
          </a:xfrm>
          <a:custGeom>
            <a:avLst/>
            <a:gdLst/>
            <a:ahLst/>
            <a:cxnLst/>
            <a:rect l="l" t="t" r="r" b="b"/>
            <a:pathLst>
              <a:path w="159385" h="36194">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347" name="object 347"/>
          <p:cNvSpPr/>
          <p:nvPr/>
        </p:nvSpPr>
        <p:spPr>
          <a:xfrm>
            <a:off x="5964875" y="259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348" name="object 348"/>
          <p:cNvSpPr/>
          <p:nvPr/>
        </p:nvSpPr>
        <p:spPr>
          <a:xfrm>
            <a:off x="5913966" y="272729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349" name="object 349"/>
          <p:cNvSpPr/>
          <p:nvPr/>
        </p:nvSpPr>
        <p:spPr>
          <a:xfrm>
            <a:off x="6012898" y="27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350" name="object 350"/>
          <p:cNvSpPr/>
          <p:nvPr/>
        </p:nvSpPr>
        <p:spPr>
          <a:xfrm>
            <a:off x="5905463" y="402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351" name="object 351"/>
          <p:cNvSpPr/>
          <p:nvPr/>
        </p:nvSpPr>
        <p:spPr>
          <a:xfrm>
            <a:off x="5895910" y="401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352" name="object 352"/>
          <p:cNvSpPr/>
          <p:nvPr/>
        </p:nvSpPr>
        <p:spPr>
          <a:xfrm>
            <a:off x="5818507" y="383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353" name="object 353"/>
          <p:cNvSpPr/>
          <p:nvPr/>
        </p:nvSpPr>
        <p:spPr>
          <a:xfrm>
            <a:off x="5742000" y="4027739"/>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354" name="object 354"/>
          <p:cNvSpPr/>
          <p:nvPr/>
        </p:nvSpPr>
        <p:spPr>
          <a:xfrm>
            <a:off x="5890670" y="401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355" name="object 355"/>
          <p:cNvSpPr/>
          <p:nvPr/>
        </p:nvSpPr>
        <p:spPr>
          <a:xfrm>
            <a:off x="6033554" y="416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356" name="object 356"/>
          <p:cNvSpPr/>
          <p:nvPr/>
        </p:nvSpPr>
        <p:spPr>
          <a:xfrm>
            <a:off x="6016382" y="415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357" name="object 357"/>
          <p:cNvSpPr/>
          <p:nvPr/>
        </p:nvSpPr>
        <p:spPr>
          <a:xfrm>
            <a:off x="5964875" y="403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358" name="object 358"/>
          <p:cNvSpPr/>
          <p:nvPr/>
        </p:nvSpPr>
        <p:spPr>
          <a:xfrm>
            <a:off x="5913966" y="4167297"/>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359" name="object 359"/>
          <p:cNvSpPr/>
          <p:nvPr/>
        </p:nvSpPr>
        <p:spPr>
          <a:xfrm>
            <a:off x="6012898" y="415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360" name="object 360"/>
          <p:cNvSpPr/>
          <p:nvPr/>
        </p:nvSpPr>
        <p:spPr>
          <a:xfrm>
            <a:off x="5905463" y="546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361" name="object 361"/>
          <p:cNvSpPr/>
          <p:nvPr/>
        </p:nvSpPr>
        <p:spPr>
          <a:xfrm>
            <a:off x="5895910" y="545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362" name="object 362"/>
          <p:cNvSpPr/>
          <p:nvPr/>
        </p:nvSpPr>
        <p:spPr>
          <a:xfrm>
            <a:off x="5818507" y="527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363" name="object 363"/>
          <p:cNvSpPr/>
          <p:nvPr/>
        </p:nvSpPr>
        <p:spPr>
          <a:xfrm>
            <a:off x="5742000" y="546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364" name="object 364"/>
          <p:cNvSpPr/>
          <p:nvPr/>
        </p:nvSpPr>
        <p:spPr>
          <a:xfrm>
            <a:off x="5890670" y="545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365" name="object 365"/>
          <p:cNvSpPr/>
          <p:nvPr/>
        </p:nvSpPr>
        <p:spPr>
          <a:xfrm>
            <a:off x="6033554" y="560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366" name="object 366"/>
          <p:cNvSpPr/>
          <p:nvPr/>
        </p:nvSpPr>
        <p:spPr>
          <a:xfrm>
            <a:off x="6016382" y="559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367" name="object 367"/>
          <p:cNvSpPr/>
          <p:nvPr/>
        </p:nvSpPr>
        <p:spPr>
          <a:xfrm>
            <a:off x="5964875" y="5478381"/>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368" name="object 368"/>
          <p:cNvSpPr/>
          <p:nvPr/>
        </p:nvSpPr>
        <p:spPr>
          <a:xfrm>
            <a:off x="5913966" y="5607297"/>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369" name="object 369"/>
          <p:cNvSpPr/>
          <p:nvPr/>
        </p:nvSpPr>
        <p:spPr>
          <a:xfrm>
            <a:off x="6012898" y="559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370" name="object 370"/>
          <p:cNvSpPr/>
          <p:nvPr/>
        </p:nvSpPr>
        <p:spPr>
          <a:xfrm>
            <a:off x="5905463" y="618414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371" name="object 371"/>
          <p:cNvSpPr/>
          <p:nvPr/>
        </p:nvSpPr>
        <p:spPr>
          <a:xfrm>
            <a:off x="5895910" y="617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372" name="object 372"/>
          <p:cNvSpPr/>
          <p:nvPr/>
        </p:nvSpPr>
        <p:spPr>
          <a:xfrm>
            <a:off x="5818507" y="599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373" name="object 373"/>
          <p:cNvSpPr/>
          <p:nvPr/>
        </p:nvSpPr>
        <p:spPr>
          <a:xfrm>
            <a:off x="5742000" y="6187738"/>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374" name="object 374"/>
          <p:cNvSpPr/>
          <p:nvPr/>
        </p:nvSpPr>
        <p:spPr>
          <a:xfrm>
            <a:off x="5890670" y="617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375" name="object 375"/>
          <p:cNvSpPr/>
          <p:nvPr/>
        </p:nvSpPr>
        <p:spPr>
          <a:xfrm>
            <a:off x="6033554" y="6324903"/>
            <a:ext cx="0" cy="294640"/>
          </a:xfrm>
          <a:custGeom>
            <a:avLst/>
            <a:gdLst/>
            <a:ahLst/>
            <a:cxnLst/>
            <a:rect l="l" t="t" r="r" b="b"/>
            <a:pathLst>
              <a:path h="294640">
                <a:moveTo>
                  <a:pt x="0" y="0"/>
                </a:moveTo>
                <a:lnTo>
                  <a:pt x="0" y="294614"/>
                </a:lnTo>
              </a:path>
            </a:pathLst>
          </a:custGeom>
          <a:ln w="21628">
            <a:solidFill>
              <a:srgbClr val="575756"/>
            </a:solidFill>
          </a:ln>
        </p:spPr>
        <p:txBody>
          <a:bodyPr wrap="square" lIns="0" tIns="0" rIns="0" bIns="0" rtlCol="0"/>
          <a:lstStyle/>
          <a:p>
            <a:endParaRPr/>
          </a:p>
        </p:txBody>
      </p:sp>
      <p:sp>
        <p:nvSpPr>
          <p:cNvPr id="376" name="object 376"/>
          <p:cNvSpPr/>
          <p:nvPr/>
        </p:nvSpPr>
        <p:spPr>
          <a:xfrm>
            <a:off x="6016382" y="6318361"/>
            <a:ext cx="159385" cy="36195"/>
          </a:xfrm>
          <a:custGeom>
            <a:avLst/>
            <a:gdLst/>
            <a:ahLst/>
            <a:cxnLst/>
            <a:rect l="l" t="t" r="r" b="b"/>
            <a:pathLst>
              <a:path w="159385"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377" name="object 377"/>
          <p:cNvSpPr/>
          <p:nvPr/>
        </p:nvSpPr>
        <p:spPr>
          <a:xfrm>
            <a:off x="5964875" y="6198380"/>
            <a:ext cx="67310" cy="146685"/>
          </a:xfrm>
          <a:custGeom>
            <a:avLst/>
            <a:gdLst/>
            <a:ahLst/>
            <a:cxnLst/>
            <a:rect l="l" t="t" r="r" b="b"/>
            <a:pathLst>
              <a:path w="67310"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378" name="object 378"/>
          <p:cNvSpPr/>
          <p:nvPr/>
        </p:nvSpPr>
        <p:spPr>
          <a:xfrm>
            <a:off x="5913966" y="6327298"/>
            <a:ext cx="129539" cy="94615"/>
          </a:xfrm>
          <a:custGeom>
            <a:avLst/>
            <a:gdLst/>
            <a:ahLst/>
            <a:cxnLst/>
            <a:rect l="l" t="t" r="r" b="b"/>
            <a:pathLst>
              <a:path w="129539"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379" name="object 379"/>
          <p:cNvSpPr/>
          <p:nvPr/>
        </p:nvSpPr>
        <p:spPr>
          <a:xfrm>
            <a:off x="6012898" y="63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380" name="object 380"/>
          <p:cNvSpPr/>
          <p:nvPr/>
        </p:nvSpPr>
        <p:spPr>
          <a:xfrm>
            <a:off x="8317462" y="1864144"/>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381" name="object 381"/>
          <p:cNvSpPr/>
          <p:nvPr/>
        </p:nvSpPr>
        <p:spPr>
          <a:xfrm>
            <a:off x="8307909" y="185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382" name="object 382"/>
          <p:cNvSpPr/>
          <p:nvPr/>
        </p:nvSpPr>
        <p:spPr>
          <a:xfrm>
            <a:off x="8230507" y="1674000"/>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383" name="object 383"/>
          <p:cNvSpPr/>
          <p:nvPr/>
        </p:nvSpPr>
        <p:spPr>
          <a:xfrm>
            <a:off x="8153999" y="1867736"/>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384" name="object 384"/>
          <p:cNvSpPr/>
          <p:nvPr/>
        </p:nvSpPr>
        <p:spPr>
          <a:xfrm>
            <a:off x="8302670" y="185559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385" name="object 385"/>
          <p:cNvSpPr/>
          <p:nvPr/>
        </p:nvSpPr>
        <p:spPr>
          <a:xfrm>
            <a:off x="8445554" y="200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386" name="object 386"/>
          <p:cNvSpPr/>
          <p:nvPr/>
        </p:nvSpPr>
        <p:spPr>
          <a:xfrm>
            <a:off x="8428381" y="1998362"/>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387" name="object 387"/>
          <p:cNvSpPr/>
          <p:nvPr/>
        </p:nvSpPr>
        <p:spPr>
          <a:xfrm>
            <a:off x="8376875" y="187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388" name="object 388"/>
          <p:cNvSpPr/>
          <p:nvPr/>
        </p:nvSpPr>
        <p:spPr>
          <a:xfrm>
            <a:off x="8325966" y="200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389" name="object 389"/>
          <p:cNvSpPr/>
          <p:nvPr/>
        </p:nvSpPr>
        <p:spPr>
          <a:xfrm>
            <a:off x="8424898" y="199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390" name="object 390"/>
          <p:cNvSpPr/>
          <p:nvPr/>
        </p:nvSpPr>
        <p:spPr>
          <a:xfrm>
            <a:off x="8317462" y="3304143"/>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391" name="object 391"/>
          <p:cNvSpPr/>
          <p:nvPr/>
        </p:nvSpPr>
        <p:spPr>
          <a:xfrm>
            <a:off x="8307909" y="329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392" name="object 392"/>
          <p:cNvSpPr/>
          <p:nvPr/>
        </p:nvSpPr>
        <p:spPr>
          <a:xfrm>
            <a:off x="8230507" y="311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393" name="object 393"/>
          <p:cNvSpPr/>
          <p:nvPr/>
        </p:nvSpPr>
        <p:spPr>
          <a:xfrm>
            <a:off x="8153999" y="330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394" name="object 394"/>
          <p:cNvSpPr/>
          <p:nvPr/>
        </p:nvSpPr>
        <p:spPr>
          <a:xfrm>
            <a:off x="8302670" y="329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395" name="object 395"/>
          <p:cNvSpPr/>
          <p:nvPr/>
        </p:nvSpPr>
        <p:spPr>
          <a:xfrm>
            <a:off x="8445554" y="344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396" name="object 396"/>
          <p:cNvSpPr/>
          <p:nvPr/>
        </p:nvSpPr>
        <p:spPr>
          <a:xfrm>
            <a:off x="8428381" y="3438360"/>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397" name="object 397"/>
          <p:cNvSpPr/>
          <p:nvPr/>
        </p:nvSpPr>
        <p:spPr>
          <a:xfrm>
            <a:off x="8376875" y="331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398" name="object 398"/>
          <p:cNvSpPr/>
          <p:nvPr/>
        </p:nvSpPr>
        <p:spPr>
          <a:xfrm>
            <a:off x="8325966" y="3447299"/>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399" name="object 399"/>
          <p:cNvSpPr/>
          <p:nvPr/>
        </p:nvSpPr>
        <p:spPr>
          <a:xfrm>
            <a:off x="8424898" y="343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400" name="object 400"/>
          <p:cNvSpPr/>
          <p:nvPr/>
        </p:nvSpPr>
        <p:spPr>
          <a:xfrm>
            <a:off x="8317462" y="474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401" name="object 401"/>
          <p:cNvSpPr/>
          <p:nvPr/>
        </p:nvSpPr>
        <p:spPr>
          <a:xfrm>
            <a:off x="8307909" y="473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402" name="object 402"/>
          <p:cNvSpPr/>
          <p:nvPr/>
        </p:nvSpPr>
        <p:spPr>
          <a:xfrm>
            <a:off x="8230507" y="455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403" name="object 403"/>
          <p:cNvSpPr/>
          <p:nvPr/>
        </p:nvSpPr>
        <p:spPr>
          <a:xfrm>
            <a:off x="8153999" y="474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404" name="object 404"/>
          <p:cNvSpPr/>
          <p:nvPr/>
        </p:nvSpPr>
        <p:spPr>
          <a:xfrm>
            <a:off x="8302670" y="473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405" name="object 405"/>
          <p:cNvSpPr/>
          <p:nvPr/>
        </p:nvSpPr>
        <p:spPr>
          <a:xfrm>
            <a:off x="8445554" y="488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406" name="object 406"/>
          <p:cNvSpPr/>
          <p:nvPr/>
        </p:nvSpPr>
        <p:spPr>
          <a:xfrm>
            <a:off x="8428381" y="487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407" name="object 407"/>
          <p:cNvSpPr/>
          <p:nvPr/>
        </p:nvSpPr>
        <p:spPr>
          <a:xfrm>
            <a:off x="8376875" y="475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408" name="object 408"/>
          <p:cNvSpPr/>
          <p:nvPr/>
        </p:nvSpPr>
        <p:spPr>
          <a:xfrm>
            <a:off x="8325966" y="488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409" name="object 409"/>
          <p:cNvSpPr/>
          <p:nvPr/>
        </p:nvSpPr>
        <p:spPr>
          <a:xfrm>
            <a:off x="8424898" y="487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410" name="object 410"/>
          <p:cNvSpPr/>
          <p:nvPr/>
        </p:nvSpPr>
        <p:spPr>
          <a:xfrm>
            <a:off x="8317462" y="2584145"/>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411" name="object 411"/>
          <p:cNvSpPr/>
          <p:nvPr/>
        </p:nvSpPr>
        <p:spPr>
          <a:xfrm>
            <a:off x="8307909" y="257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412" name="object 412"/>
          <p:cNvSpPr/>
          <p:nvPr/>
        </p:nvSpPr>
        <p:spPr>
          <a:xfrm>
            <a:off x="8230507" y="2394002"/>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413" name="object 413"/>
          <p:cNvSpPr/>
          <p:nvPr/>
        </p:nvSpPr>
        <p:spPr>
          <a:xfrm>
            <a:off x="8153999" y="258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414" name="object 414"/>
          <p:cNvSpPr/>
          <p:nvPr/>
        </p:nvSpPr>
        <p:spPr>
          <a:xfrm>
            <a:off x="8302670" y="257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415" name="object 415"/>
          <p:cNvSpPr/>
          <p:nvPr/>
        </p:nvSpPr>
        <p:spPr>
          <a:xfrm>
            <a:off x="8445554" y="272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416" name="object 416"/>
          <p:cNvSpPr/>
          <p:nvPr/>
        </p:nvSpPr>
        <p:spPr>
          <a:xfrm>
            <a:off x="8428381" y="2718361"/>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417" name="object 417"/>
          <p:cNvSpPr/>
          <p:nvPr/>
        </p:nvSpPr>
        <p:spPr>
          <a:xfrm>
            <a:off x="8376875" y="25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418" name="object 418"/>
          <p:cNvSpPr/>
          <p:nvPr/>
        </p:nvSpPr>
        <p:spPr>
          <a:xfrm>
            <a:off x="8325966" y="27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419" name="object 419"/>
          <p:cNvSpPr/>
          <p:nvPr/>
        </p:nvSpPr>
        <p:spPr>
          <a:xfrm>
            <a:off x="8424898" y="27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420" name="object 420"/>
          <p:cNvSpPr/>
          <p:nvPr/>
        </p:nvSpPr>
        <p:spPr>
          <a:xfrm>
            <a:off x="8317462" y="402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421" name="object 421"/>
          <p:cNvSpPr/>
          <p:nvPr/>
        </p:nvSpPr>
        <p:spPr>
          <a:xfrm>
            <a:off x="8307909" y="401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422" name="object 422"/>
          <p:cNvSpPr/>
          <p:nvPr/>
        </p:nvSpPr>
        <p:spPr>
          <a:xfrm>
            <a:off x="8230507" y="383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423" name="object 423"/>
          <p:cNvSpPr/>
          <p:nvPr/>
        </p:nvSpPr>
        <p:spPr>
          <a:xfrm>
            <a:off x="8153999" y="4027739"/>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424" name="object 424"/>
          <p:cNvSpPr/>
          <p:nvPr/>
        </p:nvSpPr>
        <p:spPr>
          <a:xfrm>
            <a:off x="8302670" y="401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425" name="object 425"/>
          <p:cNvSpPr/>
          <p:nvPr/>
        </p:nvSpPr>
        <p:spPr>
          <a:xfrm>
            <a:off x="8445554" y="416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426" name="object 426"/>
          <p:cNvSpPr/>
          <p:nvPr/>
        </p:nvSpPr>
        <p:spPr>
          <a:xfrm>
            <a:off x="8428381" y="415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427" name="object 427"/>
          <p:cNvSpPr/>
          <p:nvPr/>
        </p:nvSpPr>
        <p:spPr>
          <a:xfrm>
            <a:off x="8376875" y="403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428" name="object 428"/>
          <p:cNvSpPr/>
          <p:nvPr/>
        </p:nvSpPr>
        <p:spPr>
          <a:xfrm>
            <a:off x="8325966" y="416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429" name="object 429"/>
          <p:cNvSpPr/>
          <p:nvPr/>
        </p:nvSpPr>
        <p:spPr>
          <a:xfrm>
            <a:off x="8424898" y="415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430" name="object 430"/>
          <p:cNvSpPr/>
          <p:nvPr/>
        </p:nvSpPr>
        <p:spPr>
          <a:xfrm>
            <a:off x="8317462" y="546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431" name="object 431"/>
          <p:cNvSpPr/>
          <p:nvPr/>
        </p:nvSpPr>
        <p:spPr>
          <a:xfrm>
            <a:off x="8307909" y="545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432" name="object 432"/>
          <p:cNvSpPr/>
          <p:nvPr/>
        </p:nvSpPr>
        <p:spPr>
          <a:xfrm>
            <a:off x="8230507" y="527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433" name="object 433"/>
          <p:cNvSpPr/>
          <p:nvPr/>
        </p:nvSpPr>
        <p:spPr>
          <a:xfrm>
            <a:off x="8153999" y="546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434" name="object 434"/>
          <p:cNvSpPr/>
          <p:nvPr/>
        </p:nvSpPr>
        <p:spPr>
          <a:xfrm>
            <a:off x="8302670" y="545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435" name="object 435"/>
          <p:cNvSpPr/>
          <p:nvPr/>
        </p:nvSpPr>
        <p:spPr>
          <a:xfrm>
            <a:off x="8445554" y="560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436" name="object 436"/>
          <p:cNvSpPr/>
          <p:nvPr/>
        </p:nvSpPr>
        <p:spPr>
          <a:xfrm>
            <a:off x="8428381" y="559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437" name="object 437"/>
          <p:cNvSpPr/>
          <p:nvPr/>
        </p:nvSpPr>
        <p:spPr>
          <a:xfrm>
            <a:off x="8376875" y="5478381"/>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438" name="object 438"/>
          <p:cNvSpPr/>
          <p:nvPr/>
        </p:nvSpPr>
        <p:spPr>
          <a:xfrm>
            <a:off x="8325966" y="560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439" name="object 439"/>
          <p:cNvSpPr/>
          <p:nvPr/>
        </p:nvSpPr>
        <p:spPr>
          <a:xfrm>
            <a:off x="8424898" y="559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440" name="object 440"/>
          <p:cNvSpPr/>
          <p:nvPr/>
        </p:nvSpPr>
        <p:spPr>
          <a:xfrm>
            <a:off x="8317462" y="618414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441" name="object 441"/>
          <p:cNvSpPr/>
          <p:nvPr/>
        </p:nvSpPr>
        <p:spPr>
          <a:xfrm>
            <a:off x="8307909" y="617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442" name="object 442"/>
          <p:cNvSpPr/>
          <p:nvPr/>
        </p:nvSpPr>
        <p:spPr>
          <a:xfrm>
            <a:off x="8230507" y="599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443" name="object 443"/>
          <p:cNvSpPr/>
          <p:nvPr/>
        </p:nvSpPr>
        <p:spPr>
          <a:xfrm>
            <a:off x="8153999" y="618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444" name="object 444"/>
          <p:cNvSpPr/>
          <p:nvPr/>
        </p:nvSpPr>
        <p:spPr>
          <a:xfrm>
            <a:off x="8302670" y="617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445" name="object 445"/>
          <p:cNvSpPr/>
          <p:nvPr/>
        </p:nvSpPr>
        <p:spPr>
          <a:xfrm>
            <a:off x="8445554" y="6324903"/>
            <a:ext cx="0" cy="294640"/>
          </a:xfrm>
          <a:custGeom>
            <a:avLst/>
            <a:gdLst/>
            <a:ahLst/>
            <a:cxnLst/>
            <a:rect l="l" t="t" r="r" b="b"/>
            <a:pathLst>
              <a:path h="294640">
                <a:moveTo>
                  <a:pt x="0" y="0"/>
                </a:moveTo>
                <a:lnTo>
                  <a:pt x="0" y="294614"/>
                </a:lnTo>
              </a:path>
            </a:pathLst>
          </a:custGeom>
          <a:ln w="21628">
            <a:solidFill>
              <a:srgbClr val="575756"/>
            </a:solidFill>
          </a:ln>
        </p:spPr>
        <p:txBody>
          <a:bodyPr wrap="square" lIns="0" tIns="0" rIns="0" bIns="0" rtlCol="0"/>
          <a:lstStyle/>
          <a:p>
            <a:endParaRPr/>
          </a:p>
        </p:txBody>
      </p:sp>
      <p:sp>
        <p:nvSpPr>
          <p:cNvPr id="446" name="object 446"/>
          <p:cNvSpPr/>
          <p:nvPr/>
        </p:nvSpPr>
        <p:spPr>
          <a:xfrm>
            <a:off x="8428381" y="631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447" name="object 447"/>
          <p:cNvSpPr/>
          <p:nvPr/>
        </p:nvSpPr>
        <p:spPr>
          <a:xfrm>
            <a:off x="8376875" y="61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448" name="object 448"/>
          <p:cNvSpPr/>
          <p:nvPr/>
        </p:nvSpPr>
        <p:spPr>
          <a:xfrm>
            <a:off x="8325966" y="63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449" name="object 449"/>
          <p:cNvSpPr/>
          <p:nvPr/>
        </p:nvSpPr>
        <p:spPr>
          <a:xfrm>
            <a:off x="8424898" y="63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450" name="object 450"/>
          <p:cNvSpPr/>
          <p:nvPr/>
        </p:nvSpPr>
        <p:spPr>
          <a:xfrm>
            <a:off x="6385463" y="1864144"/>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451" name="object 451"/>
          <p:cNvSpPr/>
          <p:nvPr/>
        </p:nvSpPr>
        <p:spPr>
          <a:xfrm>
            <a:off x="6375910" y="185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452" name="object 452"/>
          <p:cNvSpPr/>
          <p:nvPr/>
        </p:nvSpPr>
        <p:spPr>
          <a:xfrm>
            <a:off x="6298507" y="1674000"/>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453" name="object 453"/>
          <p:cNvSpPr/>
          <p:nvPr/>
        </p:nvSpPr>
        <p:spPr>
          <a:xfrm>
            <a:off x="6222000" y="1867736"/>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454" name="object 454"/>
          <p:cNvSpPr/>
          <p:nvPr/>
        </p:nvSpPr>
        <p:spPr>
          <a:xfrm>
            <a:off x="6370670" y="185559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455" name="object 455"/>
          <p:cNvSpPr/>
          <p:nvPr/>
        </p:nvSpPr>
        <p:spPr>
          <a:xfrm>
            <a:off x="6513554" y="200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456" name="object 456"/>
          <p:cNvSpPr/>
          <p:nvPr/>
        </p:nvSpPr>
        <p:spPr>
          <a:xfrm>
            <a:off x="6496382" y="1998362"/>
            <a:ext cx="159385" cy="36195"/>
          </a:xfrm>
          <a:custGeom>
            <a:avLst/>
            <a:gdLst/>
            <a:ahLst/>
            <a:cxnLst/>
            <a:rect l="l" t="t" r="r" b="b"/>
            <a:pathLst>
              <a:path w="159384" h="36194">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457" name="object 457"/>
          <p:cNvSpPr/>
          <p:nvPr/>
        </p:nvSpPr>
        <p:spPr>
          <a:xfrm>
            <a:off x="6444875" y="187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458" name="object 458"/>
          <p:cNvSpPr/>
          <p:nvPr/>
        </p:nvSpPr>
        <p:spPr>
          <a:xfrm>
            <a:off x="6393966" y="200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459" name="object 459"/>
          <p:cNvSpPr/>
          <p:nvPr/>
        </p:nvSpPr>
        <p:spPr>
          <a:xfrm>
            <a:off x="6492899" y="199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460" name="object 460"/>
          <p:cNvSpPr/>
          <p:nvPr/>
        </p:nvSpPr>
        <p:spPr>
          <a:xfrm>
            <a:off x="6385463" y="3304143"/>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461" name="object 461"/>
          <p:cNvSpPr/>
          <p:nvPr/>
        </p:nvSpPr>
        <p:spPr>
          <a:xfrm>
            <a:off x="6375910" y="329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462" name="object 462"/>
          <p:cNvSpPr/>
          <p:nvPr/>
        </p:nvSpPr>
        <p:spPr>
          <a:xfrm>
            <a:off x="6298507" y="311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463" name="object 463"/>
          <p:cNvSpPr/>
          <p:nvPr/>
        </p:nvSpPr>
        <p:spPr>
          <a:xfrm>
            <a:off x="6222000" y="3307738"/>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464" name="object 464"/>
          <p:cNvSpPr/>
          <p:nvPr/>
        </p:nvSpPr>
        <p:spPr>
          <a:xfrm>
            <a:off x="6370670" y="329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465" name="object 465"/>
          <p:cNvSpPr/>
          <p:nvPr/>
        </p:nvSpPr>
        <p:spPr>
          <a:xfrm>
            <a:off x="6513554" y="344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466" name="object 466"/>
          <p:cNvSpPr/>
          <p:nvPr/>
        </p:nvSpPr>
        <p:spPr>
          <a:xfrm>
            <a:off x="6496382" y="3438360"/>
            <a:ext cx="159385" cy="36195"/>
          </a:xfrm>
          <a:custGeom>
            <a:avLst/>
            <a:gdLst/>
            <a:ahLst/>
            <a:cxnLst/>
            <a:rect l="l" t="t" r="r" b="b"/>
            <a:pathLst>
              <a:path w="159384"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467" name="object 467"/>
          <p:cNvSpPr/>
          <p:nvPr/>
        </p:nvSpPr>
        <p:spPr>
          <a:xfrm>
            <a:off x="6444875" y="331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468" name="object 468"/>
          <p:cNvSpPr/>
          <p:nvPr/>
        </p:nvSpPr>
        <p:spPr>
          <a:xfrm>
            <a:off x="6393966" y="3447299"/>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469" name="object 469"/>
          <p:cNvSpPr/>
          <p:nvPr/>
        </p:nvSpPr>
        <p:spPr>
          <a:xfrm>
            <a:off x="6492899" y="343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470" name="object 470"/>
          <p:cNvSpPr/>
          <p:nvPr/>
        </p:nvSpPr>
        <p:spPr>
          <a:xfrm>
            <a:off x="6385463" y="474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471" name="object 471"/>
          <p:cNvSpPr/>
          <p:nvPr/>
        </p:nvSpPr>
        <p:spPr>
          <a:xfrm>
            <a:off x="6375910" y="473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472" name="object 472"/>
          <p:cNvSpPr/>
          <p:nvPr/>
        </p:nvSpPr>
        <p:spPr>
          <a:xfrm>
            <a:off x="6298507" y="455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473" name="object 473"/>
          <p:cNvSpPr/>
          <p:nvPr/>
        </p:nvSpPr>
        <p:spPr>
          <a:xfrm>
            <a:off x="6222000" y="474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474" name="object 474"/>
          <p:cNvSpPr/>
          <p:nvPr/>
        </p:nvSpPr>
        <p:spPr>
          <a:xfrm>
            <a:off x="6370670" y="473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475" name="object 475"/>
          <p:cNvSpPr/>
          <p:nvPr/>
        </p:nvSpPr>
        <p:spPr>
          <a:xfrm>
            <a:off x="6513554" y="488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476" name="object 476"/>
          <p:cNvSpPr/>
          <p:nvPr/>
        </p:nvSpPr>
        <p:spPr>
          <a:xfrm>
            <a:off x="6496382" y="4878361"/>
            <a:ext cx="159385" cy="36195"/>
          </a:xfrm>
          <a:custGeom>
            <a:avLst/>
            <a:gdLst/>
            <a:ahLst/>
            <a:cxnLst/>
            <a:rect l="l" t="t" r="r" b="b"/>
            <a:pathLst>
              <a:path w="159384"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477" name="object 477"/>
          <p:cNvSpPr/>
          <p:nvPr/>
        </p:nvSpPr>
        <p:spPr>
          <a:xfrm>
            <a:off x="6444875" y="475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478" name="object 478"/>
          <p:cNvSpPr/>
          <p:nvPr/>
        </p:nvSpPr>
        <p:spPr>
          <a:xfrm>
            <a:off x="6393966" y="488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479" name="object 479"/>
          <p:cNvSpPr/>
          <p:nvPr/>
        </p:nvSpPr>
        <p:spPr>
          <a:xfrm>
            <a:off x="6492899" y="487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480" name="object 480"/>
          <p:cNvSpPr/>
          <p:nvPr/>
        </p:nvSpPr>
        <p:spPr>
          <a:xfrm>
            <a:off x="6385463" y="2584145"/>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481" name="object 481"/>
          <p:cNvSpPr/>
          <p:nvPr/>
        </p:nvSpPr>
        <p:spPr>
          <a:xfrm>
            <a:off x="6375910" y="257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482" name="object 482"/>
          <p:cNvSpPr/>
          <p:nvPr/>
        </p:nvSpPr>
        <p:spPr>
          <a:xfrm>
            <a:off x="6298507" y="2394002"/>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483" name="object 483"/>
          <p:cNvSpPr/>
          <p:nvPr/>
        </p:nvSpPr>
        <p:spPr>
          <a:xfrm>
            <a:off x="6222000" y="258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484" name="object 484"/>
          <p:cNvSpPr/>
          <p:nvPr/>
        </p:nvSpPr>
        <p:spPr>
          <a:xfrm>
            <a:off x="6370670" y="257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485" name="object 485"/>
          <p:cNvSpPr/>
          <p:nvPr/>
        </p:nvSpPr>
        <p:spPr>
          <a:xfrm>
            <a:off x="6513554" y="272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486" name="object 486"/>
          <p:cNvSpPr/>
          <p:nvPr/>
        </p:nvSpPr>
        <p:spPr>
          <a:xfrm>
            <a:off x="6496382" y="2718361"/>
            <a:ext cx="159385" cy="36195"/>
          </a:xfrm>
          <a:custGeom>
            <a:avLst/>
            <a:gdLst/>
            <a:ahLst/>
            <a:cxnLst/>
            <a:rect l="l" t="t" r="r" b="b"/>
            <a:pathLst>
              <a:path w="159384" h="36194">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487" name="object 487"/>
          <p:cNvSpPr/>
          <p:nvPr/>
        </p:nvSpPr>
        <p:spPr>
          <a:xfrm>
            <a:off x="6444875" y="25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488" name="object 488"/>
          <p:cNvSpPr/>
          <p:nvPr/>
        </p:nvSpPr>
        <p:spPr>
          <a:xfrm>
            <a:off x="6393966" y="27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489" name="object 489"/>
          <p:cNvSpPr/>
          <p:nvPr/>
        </p:nvSpPr>
        <p:spPr>
          <a:xfrm>
            <a:off x="6492899" y="27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490" name="object 490"/>
          <p:cNvSpPr/>
          <p:nvPr/>
        </p:nvSpPr>
        <p:spPr>
          <a:xfrm>
            <a:off x="6385463" y="402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491" name="object 491"/>
          <p:cNvSpPr/>
          <p:nvPr/>
        </p:nvSpPr>
        <p:spPr>
          <a:xfrm>
            <a:off x="6375910" y="401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492" name="object 492"/>
          <p:cNvSpPr/>
          <p:nvPr/>
        </p:nvSpPr>
        <p:spPr>
          <a:xfrm>
            <a:off x="6298507" y="383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493" name="object 493"/>
          <p:cNvSpPr/>
          <p:nvPr/>
        </p:nvSpPr>
        <p:spPr>
          <a:xfrm>
            <a:off x="6222000" y="4027739"/>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494" name="object 494"/>
          <p:cNvSpPr/>
          <p:nvPr/>
        </p:nvSpPr>
        <p:spPr>
          <a:xfrm>
            <a:off x="6370670" y="401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495" name="object 495"/>
          <p:cNvSpPr/>
          <p:nvPr/>
        </p:nvSpPr>
        <p:spPr>
          <a:xfrm>
            <a:off x="6513554" y="416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496" name="object 496"/>
          <p:cNvSpPr/>
          <p:nvPr/>
        </p:nvSpPr>
        <p:spPr>
          <a:xfrm>
            <a:off x="6496382" y="4158361"/>
            <a:ext cx="159385" cy="36195"/>
          </a:xfrm>
          <a:custGeom>
            <a:avLst/>
            <a:gdLst/>
            <a:ahLst/>
            <a:cxnLst/>
            <a:rect l="l" t="t" r="r" b="b"/>
            <a:pathLst>
              <a:path w="159384"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497" name="object 497"/>
          <p:cNvSpPr/>
          <p:nvPr/>
        </p:nvSpPr>
        <p:spPr>
          <a:xfrm>
            <a:off x="6444875" y="403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498" name="object 498"/>
          <p:cNvSpPr/>
          <p:nvPr/>
        </p:nvSpPr>
        <p:spPr>
          <a:xfrm>
            <a:off x="6393966" y="416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499" name="object 499"/>
          <p:cNvSpPr/>
          <p:nvPr/>
        </p:nvSpPr>
        <p:spPr>
          <a:xfrm>
            <a:off x="6492899" y="415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500" name="object 500"/>
          <p:cNvSpPr/>
          <p:nvPr/>
        </p:nvSpPr>
        <p:spPr>
          <a:xfrm>
            <a:off x="6385463" y="546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501" name="object 501"/>
          <p:cNvSpPr/>
          <p:nvPr/>
        </p:nvSpPr>
        <p:spPr>
          <a:xfrm>
            <a:off x="6375910" y="545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502" name="object 502"/>
          <p:cNvSpPr/>
          <p:nvPr/>
        </p:nvSpPr>
        <p:spPr>
          <a:xfrm>
            <a:off x="6298507" y="527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503" name="object 503"/>
          <p:cNvSpPr/>
          <p:nvPr/>
        </p:nvSpPr>
        <p:spPr>
          <a:xfrm>
            <a:off x="6222000" y="5467737"/>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504" name="object 504"/>
          <p:cNvSpPr/>
          <p:nvPr/>
        </p:nvSpPr>
        <p:spPr>
          <a:xfrm>
            <a:off x="6370670" y="545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505" name="object 505"/>
          <p:cNvSpPr/>
          <p:nvPr/>
        </p:nvSpPr>
        <p:spPr>
          <a:xfrm>
            <a:off x="6513554" y="560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506" name="object 506"/>
          <p:cNvSpPr/>
          <p:nvPr/>
        </p:nvSpPr>
        <p:spPr>
          <a:xfrm>
            <a:off x="6496382" y="5598361"/>
            <a:ext cx="159385" cy="36195"/>
          </a:xfrm>
          <a:custGeom>
            <a:avLst/>
            <a:gdLst/>
            <a:ahLst/>
            <a:cxnLst/>
            <a:rect l="l" t="t" r="r" b="b"/>
            <a:pathLst>
              <a:path w="159384"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507" name="object 507"/>
          <p:cNvSpPr/>
          <p:nvPr/>
        </p:nvSpPr>
        <p:spPr>
          <a:xfrm>
            <a:off x="6444875" y="5478381"/>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508" name="object 508"/>
          <p:cNvSpPr/>
          <p:nvPr/>
        </p:nvSpPr>
        <p:spPr>
          <a:xfrm>
            <a:off x="6393966" y="560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509" name="object 509"/>
          <p:cNvSpPr/>
          <p:nvPr/>
        </p:nvSpPr>
        <p:spPr>
          <a:xfrm>
            <a:off x="6492899" y="559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510" name="object 510"/>
          <p:cNvSpPr/>
          <p:nvPr/>
        </p:nvSpPr>
        <p:spPr>
          <a:xfrm>
            <a:off x="6385463" y="618414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511" name="object 511"/>
          <p:cNvSpPr/>
          <p:nvPr/>
        </p:nvSpPr>
        <p:spPr>
          <a:xfrm>
            <a:off x="6375910" y="617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512" name="object 512"/>
          <p:cNvSpPr/>
          <p:nvPr/>
        </p:nvSpPr>
        <p:spPr>
          <a:xfrm>
            <a:off x="6298507" y="599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513" name="object 513"/>
          <p:cNvSpPr/>
          <p:nvPr/>
        </p:nvSpPr>
        <p:spPr>
          <a:xfrm>
            <a:off x="6222000" y="6187738"/>
            <a:ext cx="194310" cy="142240"/>
          </a:xfrm>
          <a:custGeom>
            <a:avLst/>
            <a:gdLst/>
            <a:ahLst/>
            <a:cxnLst/>
            <a:rect l="l" t="t" r="r" b="b"/>
            <a:pathLst>
              <a:path w="194310"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514" name="object 514"/>
          <p:cNvSpPr/>
          <p:nvPr/>
        </p:nvSpPr>
        <p:spPr>
          <a:xfrm>
            <a:off x="6370670" y="617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515" name="object 515"/>
          <p:cNvSpPr/>
          <p:nvPr/>
        </p:nvSpPr>
        <p:spPr>
          <a:xfrm>
            <a:off x="6513554" y="6324903"/>
            <a:ext cx="0" cy="294640"/>
          </a:xfrm>
          <a:custGeom>
            <a:avLst/>
            <a:gdLst/>
            <a:ahLst/>
            <a:cxnLst/>
            <a:rect l="l" t="t" r="r" b="b"/>
            <a:pathLst>
              <a:path h="294640">
                <a:moveTo>
                  <a:pt x="0" y="0"/>
                </a:moveTo>
                <a:lnTo>
                  <a:pt x="0" y="294614"/>
                </a:lnTo>
              </a:path>
            </a:pathLst>
          </a:custGeom>
          <a:ln w="21628">
            <a:solidFill>
              <a:srgbClr val="575756"/>
            </a:solidFill>
          </a:ln>
        </p:spPr>
        <p:txBody>
          <a:bodyPr wrap="square" lIns="0" tIns="0" rIns="0" bIns="0" rtlCol="0"/>
          <a:lstStyle/>
          <a:p>
            <a:endParaRPr/>
          </a:p>
        </p:txBody>
      </p:sp>
      <p:sp>
        <p:nvSpPr>
          <p:cNvPr id="516" name="object 516"/>
          <p:cNvSpPr/>
          <p:nvPr/>
        </p:nvSpPr>
        <p:spPr>
          <a:xfrm>
            <a:off x="6496382" y="6318361"/>
            <a:ext cx="159385" cy="36195"/>
          </a:xfrm>
          <a:custGeom>
            <a:avLst/>
            <a:gdLst/>
            <a:ahLst/>
            <a:cxnLst/>
            <a:rect l="l" t="t" r="r" b="b"/>
            <a:pathLst>
              <a:path w="159384" h="36195">
                <a:moveTo>
                  <a:pt x="70897" y="0"/>
                </a:moveTo>
                <a:lnTo>
                  <a:pt x="40729" y="4070"/>
                </a:lnTo>
                <a:lnTo>
                  <a:pt x="0" y="17211"/>
                </a:lnTo>
                <a:lnTo>
                  <a:pt x="46837" y="30816"/>
                </a:lnTo>
                <a:lnTo>
                  <a:pt x="79041" y="35661"/>
                </a:lnTo>
                <a:lnTo>
                  <a:pt x="111546" y="32024"/>
                </a:lnTo>
                <a:lnTo>
                  <a:pt x="159283" y="20183"/>
                </a:lnTo>
                <a:lnTo>
                  <a:pt x="105438" y="5278"/>
                </a:lnTo>
                <a:lnTo>
                  <a:pt x="70897" y="0"/>
                </a:lnTo>
                <a:close/>
              </a:path>
            </a:pathLst>
          </a:custGeom>
          <a:solidFill>
            <a:srgbClr val="575756"/>
          </a:solidFill>
        </p:spPr>
        <p:txBody>
          <a:bodyPr wrap="square" lIns="0" tIns="0" rIns="0" bIns="0" rtlCol="0"/>
          <a:lstStyle/>
          <a:p>
            <a:endParaRPr/>
          </a:p>
        </p:txBody>
      </p:sp>
      <p:sp>
        <p:nvSpPr>
          <p:cNvPr id="517" name="object 517"/>
          <p:cNvSpPr/>
          <p:nvPr/>
        </p:nvSpPr>
        <p:spPr>
          <a:xfrm>
            <a:off x="6444875" y="61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518" name="object 518"/>
          <p:cNvSpPr/>
          <p:nvPr/>
        </p:nvSpPr>
        <p:spPr>
          <a:xfrm>
            <a:off x="6393966" y="63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519" name="object 519"/>
          <p:cNvSpPr/>
          <p:nvPr/>
        </p:nvSpPr>
        <p:spPr>
          <a:xfrm>
            <a:off x="6492899" y="63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520" name="object 520"/>
          <p:cNvSpPr/>
          <p:nvPr/>
        </p:nvSpPr>
        <p:spPr>
          <a:xfrm>
            <a:off x="8797463" y="1864144"/>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521" name="object 521"/>
          <p:cNvSpPr/>
          <p:nvPr/>
        </p:nvSpPr>
        <p:spPr>
          <a:xfrm>
            <a:off x="8787910" y="185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522" name="object 522"/>
          <p:cNvSpPr/>
          <p:nvPr/>
        </p:nvSpPr>
        <p:spPr>
          <a:xfrm>
            <a:off x="8710507" y="1674000"/>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523" name="object 523"/>
          <p:cNvSpPr/>
          <p:nvPr/>
        </p:nvSpPr>
        <p:spPr>
          <a:xfrm>
            <a:off x="8634000" y="1867736"/>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524" name="object 524"/>
          <p:cNvSpPr/>
          <p:nvPr/>
        </p:nvSpPr>
        <p:spPr>
          <a:xfrm>
            <a:off x="8782670" y="185559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525" name="object 525"/>
          <p:cNvSpPr/>
          <p:nvPr/>
        </p:nvSpPr>
        <p:spPr>
          <a:xfrm>
            <a:off x="8925555" y="200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526" name="object 526"/>
          <p:cNvSpPr/>
          <p:nvPr/>
        </p:nvSpPr>
        <p:spPr>
          <a:xfrm>
            <a:off x="8908381" y="1998362"/>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527" name="object 527"/>
          <p:cNvSpPr/>
          <p:nvPr/>
        </p:nvSpPr>
        <p:spPr>
          <a:xfrm>
            <a:off x="8856874" y="187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528" name="object 528"/>
          <p:cNvSpPr/>
          <p:nvPr/>
        </p:nvSpPr>
        <p:spPr>
          <a:xfrm>
            <a:off x="8805966" y="200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529" name="object 529"/>
          <p:cNvSpPr/>
          <p:nvPr/>
        </p:nvSpPr>
        <p:spPr>
          <a:xfrm>
            <a:off x="8904898" y="199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530" name="object 530"/>
          <p:cNvSpPr/>
          <p:nvPr/>
        </p:nvSpPr>
        <p:spPr>
          <a:xfrm>
            <a:off x="8797463" y="3304143"/>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531" name="object 531"/>
          <p:cNvSpPr/>
          <p:nvPr/>
        </p:nvSpPr>
        <p:spPr>
          <a:xfrm>
            <a:off x="8787910" y="329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532" name="object 532"/>
          <p:cNvSpPr/>
          <p:nvPr/>
        </p:nvSpPr>
        <p:spPr>
          <a:xfrm>
            <a:off x="8710507" y="311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533" name="object 533"/>
          <p:cNvSpPr/>
          <p:nvPr/>
        </p:nvSpPr>
        <p:spPr>
          <a:xfrm>
            <a:off x="8634000" y="330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534" name="object 534"/>
          <p:cNvSpPr/>
          <p:nvPr/>
        </p:nvSpPr>
        <p:spPr>
          <a:xfrm>
            <a:off x="8782670" y="329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535" name="object 535"/>
          <p:cNvSpPr/>
          <p:nvPr/>
        </p:nvSpPr>
        <p:spPr>
          <a:xfrm>
            <a:off x="8925555" y="344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536" name="object 536"/>
          <p:cNvSpPr/>
          <p:nvPr/>
        </p:nvSpPr>
        <p:spPr>
          <a:xfrm>
            <a:off x="8908381" y="3438360"/>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537" name="object 537"/>
          <p:cNvSpPr/>
          <p:nvPr/>
        </p:nvSpPr>
        <p:spPr>
          <a:xfrm>
            <a:off x="8856874" y="331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538" name="object 538"/>
          <p:cNvSpPr/>
          <p:nvPr/>
        </p:nvSpPr>
        <p:spPr>
          <a:xfrm>
            <a:off x="8805966" y="3447299"/>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539" name="object 539"/>
          <p:cNvSpPr/>
          <p:nvPr/>
        </p:nvSpPr>
        <p:spPr>
          <a:xfrm>
            <a:off x="8904898" y="343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540" name="object 540"/>
          <p:cNvSpPr/>
          <p:nvPr/>
        </p:nvSpPr>
        <p:spPr>
          <a:xfrm>
            <a:off x="8797463" y="474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541" name="object 541"/>
          <p:cNvSpPr/>
          <p:nvPr/>
        </p:nvSpPr>
        <p:spPr>
          <a:xfrm>
            <a:off x="8787910" y="473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542" name="object 542"/>
          <p:cNvSpPr/>
          <p:nvPr/>
        </p:nvSpPr>
        <p:spPr>
          <a:xfrm>
            <a:off x="8710507" y="455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543" name="object 543"/>
          <p:cNvSpPr/>
          <p:nvPr/>
        </p:nvSpPr>
        <p:spPr>
          <a:xfrm>
            <a:off x="8634000" y="474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544" name="object 544"/>
          <p:cNvSpPr/>
          <p:nvPr/>
        </p:nvSpPr>
        <p:spPr>
          <a:xfrm>
            <a:off x="8782670" y="473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545" name="object 545"/>
          <p:cNvSpPr/>
          <p:nvPr/>
        </p:nvSpPr>
        <p:spPr>
          <a:xfrm>
            <a:off x="8925555" y="488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546" name="object 546"/>
          <p:cNvSpPr/>
          <p:nvPr/>
        </p:nvSpPr>
        <p:spPr>
          <a:xfrm>
            <a:off x="8908381" y="487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547" name="object 547"/>
          <p:cNvSpPr/>
          <p:nvPr/>
        </p:nvSpPr>
        <p:spPr>
          <a:xfrm>
            <a:off x="8856874" y="475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548" name="object 548"/>
          <p:cNvSpPr/>
          <p:nvPr/>
        </p:nvSpPr>
        <p:spPr>
          <a:xfrm>
            <a:off x="8805966" y="488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549" name="object 549"/>
          <p:cNvSpPr/>
          <p:nvPr/>
        </p:nvSpPr>
        <p:spPr>
          <a:xfrm>
            <a:off x="8904898" y="487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550" name="object 550"/>
          <p:cNvSpPr/>
          <p:nvPr/>
        </p:nvSpPr>
        <p:spPr>
          <a:xfrm>
            <a:off x="8797463" y="2584145"/>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551" name="object 551"/>
          <p:cNvSpPr/>
          <p:nvPr/>
        </p:nvSpPr>
        <p:spPr>
          <a:xfrm>
            <a:off x="8787910" y="257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552" name="object 552"/>
          <p:cNvSpPr/>
          <p:nvPr/>
        </p:nvSpPr>
        <p:spPr>
          <a:xfrm>
            <a:off x="8710507" y="2394002"/>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553" name="object 553"/>
          <p:cNvSpPr/>
          <p:nvPr/>
        </p:nvSpPr>
        <p:spPr>
          <a:xfrm>
            <a:off x="8634000" y="258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554" name="object 554"/>
          <p:cNvSpPr/>
          <p:nvPr/>
        </p:nvSpPr>
        <p:spPr>
          <a:xfrm>
            <a:off x="8782670" y="257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555" name="object 555"/>
          <p:cNvSpPr/>
          <p:nvPr/>
        </p:nvSpPr>
        <p:spPr>
          <a:xfrm>
            <a:off x="8925555" y="272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556" name="object 556"/>
          <p:cNvSpPr/>
          <p:nvPr/>
        </p:nvSpPr>
        <p:spPr>
          <a:xfrm>
            <a:off x="8908381" y="2718361"/>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557" name="object 557"/>
          <p:cNvSpPr/>
          <p:nvPr/>
        </p:nvSpPr>
        <p:spPr>
          <a:xfrm>
            <a:off x="8856874" y="25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558" name="object 558"/>
          <p:cNvSpPr/>
          <p:nvPr/>
        </p:nvSpPr>
        <p:spPr>
          <a:xfrm>
            <a:off x="8805966" y="27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559" name="object 559"/>
          <p:cNvSpPr/>
          <p:nvPr/>
        </p:nvSpPr>
        <p:spPr>
          <a:xfrm>
            <a:off x="8904898" y="27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560" name="object 560"/>
          <p:cNvSpPr/>
          <p:nvPr/>
        </p:nvSpPr>
        <p:spPr>
          <a:xfrm>
            <a:off x="8797463" y="402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561" name="object 561"/>
          <p:cNvSpPr/>
          <p:nvPr/>
        </p:nvSpPr>
        <p:spPr>
          <a:xfrm>
            <a:off x="8787910" y="401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562" name="object 562"/>
          <p:cNvSpPr/>
          <p:nvPr/>
        </p:nvSpPr>
        <p:spPr>
          <a:xfrm>
            <a:off x="8710507" y="383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563" name="object 563"/>
          <p:cNvSpPr/>
          <p:nvPr/>
        </p:nvSpPr>
        <p:spPr>
          <a:xfrm>
            <a:off x="8634000" y="4027739"/>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564" name="object 564"/>
          <p:cNvSpPr/>
          <p:nvPr/>
        </p:nvSpPr>
        <p:spPr>
          <a:xfrm>
            <a:off x="8782670" y="401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565" name="object 565"/>
          <p:cNvSpPr/>
          <p:nvPr/>
        </p:nvSpPr>
        <p:spPr>
          <a:xfrm>
            <a:off x="8925555" y="416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566" name="object 566"/>
          <p:cNvSpPr/>
          <p:nvPr/>
        </p:nvSpPr>
        <p:spPr>
          <a:xfrm>
            <a:off x="8908381" y="415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567" name="object 567"/>
          <p:cNvSpPr/>
          <p:nvPr/>
        </p:nvSpPr>
        <p:spPr>
          <a:xfrm>
            <a:off x="8856874" y="403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568" name="object 568"/>
          <p:cNvSpPr/>
          <p:nvPr/>
        </p:nvSpPr>
        <p:spPr>
          <a:xfrm>
            <a:off x="8805966" y="416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569" name="object 569"/>
          <p:cNvSpPr/>
          <p:nvPr/>
        </p:nvSpPr>
        <p:spPr>
          <a:xfrm>
            <a:off x="8904898" y="415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570" name="object 570"/>
          <p:cNvSpPr/>
          <p:nvPr/>
        </p:nvSpPr>
        <p:spPr>
          <a:xfrm>
            <a:off x="8797463" y="546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571" name="object 571"/>
          <p:cNvSpPr/>
          <p:nvPr/>
        </p:nvSpPr>
        <p:spPr>
          <a:xfrm>
            <a:off x="8787910" y="545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572" name="object 572"/>
          <p:cNvSpPr/>
          <p:nvPr/>
        </p:nvSpPr>
        <p:spPr>
          <a:xfrm>
            <a:off x="8710507" y="527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573" name="object 573"/>
          <p:cNvSpPr/>
          <p:nvPr/>
        </p:nvSpPr>
        <p:spPr>
          <a:xfrm>
            <a:off x="8634000" y="546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574" name="object 574"/>
          <p:cNvSpPr/>
          <p:nvPr/>
        </p:nvSpPr>
        <p:spPr>
          <a:xfrm>
            <a:off x="8782670" y="545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575" name="object 575"/>
          <p:cNvSpPr/>
          <p:nvPr/>
        </p:nvSpPr>
        <p:spPr>
          <a:xfrm>
            <a:off x="8925555" y="560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576" name="object 576"/>
          <p:cNvSpPr/>
          <p:nvPr/>
        </p:nvSpPr>
        <p:spPr>
          <a:xfrm>
            <a:off x="8908381" y="559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577" name="object 577"/>
          <p:cNvSpPr/>
          <p:nvPr/>
        </p:nvSpPr>
        <p:spPr>
          <a:xfrm>
            <a:off x="8856874" y="5478381"/>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578" name="object 578"/>
          <p:cNvSpPr/>
          <p:nvPr/>
        </p:nvSpPr>
        <p:spPr>
          <a:xfrm>
            <a:off x="8805966" y="560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579" name="object 579"/>
          <p:cNvSpPr/>
          <p:nvPr/>
        </p:nvSpPr>
        <p:spPr>
          <a:xfrm>
            <a:off x="8904898" y="559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580" name="object 580"/>
          <p:cNvSpPr/>
          <p:nvPr/>
        </p:nvSpPr>
        <p:spPr>
          <a:xfrm>
            <a:off x="8797463" y="618414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581" name="object 581"/>
          <p:cNvSpPr/>
          <p:nvPr/>
        </p:nvSpPr>
        <p:spPr>
          <a:xfrm>
            <a:off x="8787910" y="617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582" name="object 582"/>
          <p:cNvSpPr/>
          <p:nvPr/>
        </p:nvSpPr>
        <p:spPr>
          <a:xfrm>
            <a:off x="8710507" y="599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583" name="object 583"/>
          <p:cNvSpPr/>
          <p:nvPr/>
        </p:nvSpPr>
        <p:spPr>
          <a:xfrm>
            <a:off x="8634000" y="618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584" name="object 584"/>
          <p:cNvSpPr/>
          <p:nvPr/>
        </p:nvSpPr>
        <p:spPr>
          <a:xfrm>
            <a:off x="8782670" y="617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585" name="object 585"/>
          <p:cNvSpPr/>
          <p:nvPr/>
        </p:nvSpPr>
        <p:spPr>
          <a:xfrm>
            <a:off x="8925555" y="6324903"/>
            <a:ext cx="0" cy="294640"/>
          </a:xfrm>
          <a:custGeom>
            <a:avLst/>
            <a:gdLst/>
            <a:ahLst/>
            <a:cxnLst/>
            <a:rect l="l" t="t" r="r" b="b"/>
            <a:pathLst>
              <a:path h="294640">
                <a:moveTo>
                  <a:pt x="0" y="0"/>
                </a:moveTo>
                <a:lnTo>
                  <a:pt x="0" y="294614"/>
                </a:lnTo>
              </a:path>
            </a:pathLst>
          </a:custGeom>
          <a:ln w="21628">
            <a:solidFill>
              <a:srgbClr val="575756"/>
            </a:solidFill>
          </a:ln>
        </p:spPr>
        <p:txBody>
          <a:bodyPr wrap="square" lIns="0" tIns="0" rIns="0" bIns="0" rtlCol="0"/>
          <a:lstStyle/>
          <a:p>
            <a:endParaRPr/>
          </a:p>
        </p:txBody>
      </p:sp>
      <p:sp>
        <p:nvSpPr>
          <p:cNvPr id="586" name="object 586"/>
          <p:cNvSpPr/>
          <p:nvPr/>
        </p:nvSpPr>
        <p:spPr>
          <a:xfrm>
            <a:off x="8908381" y="631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587" name="object 587"/>
          <p:cNvSpPr/>
          <p:nvPr/>
        </p:nvSpPr>
        <p:spPr>
          <a:xfrm>
            <a:off x="8856874" y="61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588" name="object 588"/>
          <p:cNvSpPr/>
          <p:nvPr/>
        </p:nvSpPr>
        <p:spPr>
          <a:xfrm>
            <a:off x="8805966" y="63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589" name="object 589"/>
          <p:cNvSpPr/>
          <p:nvPr/>
        </p:nvSpPr>
        <p:spPr>
          <a:xfrm>
            <a:off x="8904898" y="63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590" name="object 590"/>
          <p:cNvSpPr/>
          <p:nvPr/>
        </p:nvSpPr>
        <p:spPr>
          <a:xfrm>
            <a:off x="6819131" y="1864144"/>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591" name="object 591"/>
          <p:cNvSpPr/>
          <p:nvPr/>
        </p:nvSpPr>
        <p:spPr>
          <a:xfrm>
            <a:off x="6809578" y="185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592" name="object 592"/>
          <p:cNvSpPr/>
          <p:nvPr/>
        </p:nvSpPr>
        <p:spPr>
          <a:xfrm>
            <a:off x="6732175" y="1674000"/>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593" name="object 593"/>
          <p:cNvSpPr/>
          <p:nvPr/>
        </p:nvSpPr>
        <p:spPr>
          <a:xfrm>
            <a:off x="6655668" y="1867736"/>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594" name="object 594"/>
          <p:cNvSpPr/>
          <p:nvPr/>
        </p:nvSpPr>
        <p:spPr>
          <a:xfrm>
            <a:off x="6804338" y="185559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595" name="object 595"/>
          <p:cNvSpPr/>
          <p:nvPr/>
        </p:nvSpPr>
        <p:spPr>
          <a:xfrm>
            <a:off x="6947222" y="200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596" name="object 596"/>
          <p:cNvSpPr/>
          <p:nvPr/>
        </p:nvSpPr>
        <p:spPr>
          <a:xfrm>
            <a:off x="6930049" y="1998362"/>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597" name="object 597"/>
          <p:cNvSpPr/>
          <p:nvPr/>
        </p:nvSpPr>
        <p:spPr>
          <a:xfrm>
            <a:off x="6878543" y="187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598" name="object 598"/>
          <p:cNvSpPr/>
          <p:nvPr/>
        </p:nvSpPr>
        <p:spPr>
          <a:xfrm>
            <a:off x="6827634" y="200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599" name="object 599"/>
          <p:cNvSpPr/>
          <p:nvPr/>
        </p:nvSpPr>
        <p:spPr>
          <a:xfrm>
            <a:off x="6926566" y="199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600" name="object 600"/>
          <p:cNvSpPr/>
          <p:nvPr/>
        </p:nvSpPr>
        <p:spPr>
          <a:xfrm>
            <a:off x="6819131" y="3304143"/>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01" name="object 601"/>
          <p:cNvSpPr/>
          <p:nvPr/>
        </p:nvSpPr>
        <p:spPr>
          <a:xfrm>
            <a:off x="6809578" y="329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02" name="object 602"/>
          <p:cNvSpPr/>
          <p:nvPr/>
        </p:nvSpPr>
        <p:spPr>
          <a:xfrm>
            <a:off x="6732175" y="311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03" name="object 603"/>
          <p:cNvSpPr/>
          <p:nvPr/>
        </p:nvSpPr>
        <p:spPr>
          <a:xfrm>
            <a:off x="6655668" y="330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04" name="object 604"/>
          <p:cNvSpPr/>
          <p:nvPr/>
        </p:nvSpPr>
        <p:spPr>
          <a:xfrm>
            <a:off x="6804338" y="329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05" name="object 605"/>
          <p:cNvSpPr/>
          <p:nvPr/>
        </p:nvSpPr>
        <p:spPr>
          <a:xfrm>
            <a:off x="6947222" y="344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606" name="object 606"/>
          <p:cNvSpPr/>
          <p:nvPr/>
        </p:nvSpPr>
        <p:spPr>
          <a:xfrm>
            <a:off x="6930049" y="3438360"/>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607" name="object 607"/>
          <p:cNvSpPr/>
          <p:nvPr/>
        </p:nvSpPr>
        <p:spPr>
          <a:xfrm>
            <a:off x="6878543" y="331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08" name="object 608"/>
          <p:cNvSpPr/>
          <p:nvPr/>
        </p:nvSpPr>
        <p:spPr>
          <a:xfrm>
            <a:off x="6827634" y="3447299"/>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09" name="object 609"/>
          <p:cNvSpPr/>
          <p:nvPr/>
        </p:nvSpPr>
        <p:spPr>
          <a:xfrm>
            <a:off x="6926566" y="343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610" name="object 610"/>
          <p:cNvSpPr/>
          <p:nvPr/>
        </p:nvSpPr>
        <p:spPr>
          <a:xfrm>
            <a:off x="6819131" y="474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11" name="object 611"/>
          <p:cNvSpPr/>
          <p:nvPr/>
        </p:nvSpPr>
        <p:spPr>
          <a:xfrm>
            <a:off x="6809578" y="473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12" name="object 612"/>
          <p:cNvSpPr/>
          <p:nvPr/>
        </p:nvSpPr>
        <p:spPr>
          <a:xfrm>
            <a:off x="6732175" y="455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13" name="object 613"/>
          <p:cNvSpPr/>
          <p:nvPr/>
        </p:nvSpPr>
        <p:spPr>
          <a:xfrm>
            <a:off x="6655668" y="474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14" name="object 614"/>
          <p:cNvSpPr/>
          <p:nvPr/>
        </p:nvSpPr>
        <p:spPr>
          <a:xfrm>
            <a:off x="6804338" y="473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15" name="object 615"/>
          <p:cNvSpPr/>
          <p:nvPr/>
        </p:nvSpPr>
        <p:spPr>
          <a:xfrm>
            <a:off x="6947222" y="488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616" name="object 616"/>
          <p:cNvSpPr/>
          <p:nvPr/>
        </p:nvSpPr>
        <p:spPr>
          <a:xfrm>
            <a:off x="6930049" y="487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617" name="object 617"/>
          <p:cNvSpPr/>
          <p:nvPr/>
        </p:nvSpPr>
        <p:spPr>
          <a:xfrm>
            <a:off x="6878543" y="475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18" name="object 618"/>
          <p:cNvSpPr/>
          <p:nvPr/>
        </p:nvSpPr>
        <p:spPr>
          <a:xfrm>
            <a:off x="6827634" y="488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19" name="object 619"/>
          <p:cNvSpPr/>
          <p:nvPr/>
        </p:nvSpPr>
        <p:spPr>
          <a:xfrm>
            <a:off x="6926566" y="487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620" name="object 620"/>
          <p:cNvSpPr/>
          <p:nvPr/>
        </p:nvSpPr>
        <p:spPr>
          <a:xfrm>
            <a:off x="6819131" y="2584145"/>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21" name="object 621"/>
          <p:cNvSpPr/>
          <p:nvPr/>
        </p:nvSpPr>
        <p:spPr>
          <a:xfrm>
            <a:off x="6809578" y="257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22" name="object 622"/>
          <p:cNvSpPr/>
          <p:nvPr/>
        </p:nvSpPr>
        <p:spPr>
          <a:xfrm>
            <a:off x="6732175" y="2394002"/>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23" name="object 623"/>
          <p:cNvSpPr/>
          <p:nvPr/>
        </p:nvSpPr>
        <p:spPr>
          <a:xfrm>
            <a:off x="6655668" y="258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24" name="object 624"/>
          <p:cNvSpPr/>
          <p:nvPr/>
        </p:nvSpPr>
        <p:spPr>
          <a:xfrm>
            <a:off x="6804338" y="257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25" name="object 625"/>
          <p:cNvSpPr/>
          <p:nvPr/>
        </p:nvSpPr>
        <p:spPr>
          <a:xfrm>
            <a:off x="6947222" y="272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626" name="object 626"/>
          <p:cNvSpPr/>
          <p:nvPr/>
        </p:nvSpPr>
        <p:spPr>
          <a:xfrm>
            <a:off x="6930049" y="2718361"/>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627" name="object 627"/>
          <p:cNvSpPr/>
          <p:nvPr/>
        </p:nvSpPr>
        <p:spPr>
          <a:xfrm>
            <a:off x="6878543" y="25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28" name="object 628"/>
          <p:cNvSpPr/>
          <p:nvPr/>
        </p:nvSpPr>
        <p:spPr>
          <a:xfrm>
            <a:off x="6827634" y="27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29" name="object 629"/>
          <p:cNvSpPr/>
          <p:nvPr/>
        </p:nvSpPr>
        <p:spPr>
          <a:xfrm>
            <a:off x="6926566" y="27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630" name="object 630"/>
          <p:cNvSpPr/>
          <p:nvPr/>
        </p:nvSpPr>
        <p:spPr>
          <a:xfrm>
            <a:off x="6819131" y="402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31" name="object 631"/>
          <p:cNvSpPr/>
          <p:nvPr/>
        </p:nvSpPr>
        <p:spPr>
          <a:xfrm>
            <a:off x="6809578" y="401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32" name="object 632"/>
          <p:cNvSpPr/>
          <p:nvPr/>
        </p:nvSpPr>
        <p:spPr>
          <a:xfrm>
            <a:off x="6732175" y="383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33" name="object 633"/>
          <p:cNvSpPr/>
          <p:nvPr/>
        </p:nvSpPr>
        <p:spPr>
          <a:xfrm>
            <a:off x="6655668" y="4027739"/>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34" name="object 634"/>
          <p:cNvSpPr/>
          <p:nvPr/>
        </p:nvSpPr>
        <p:spPr>
          <a:xfrm>
            <a:off x="6804338" y="401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35" name="object 635"/>
          <p:cNvSpPr/>
          <p:nvPr/>
        </p:nvSpPr>
        <p:spPr>
          <a:xfrm>
            <a:off x="6947222" y="416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636" name="object 636"/>
          <p:cNvSpPr/>
          <p:nvPr/>
        </p:nvSpPr>
        <p:spPr>
          <a:xfrm>
            <a:off x="6930049" y="415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637" name="object 637"/>
          <p:cNvSpPr/>
          <p:nvPr/>
        </p:nvSpPr>
        <p:spPr>
          <a:xfrm>
            <a:off x="6878543" y="403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38" name="object 638"/>
          <p:cNvSpPr/>
          <p:nvPr/>
        </p:nvSpPr>
        <p:spPr>
          <a:xfrm>
            <a:off x="6827634" y="416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39" name="object 639"/>
          <p:cNvSpPr/>
          <p:nvPr/>
        </p:nvSpPr>
        <p:spPr>
          <a:xfrm>
            <a:off x="6926566" y="415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640" name="object 640"/>
          <p:cNvSpPr/>
          <p:nvPr/>
        </p:nvSpPr>
        <p:spPr>
          <a:xfrm>
            <a:off x="6819131" y="546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41" name="object 641"/>
          <p:cNvSpPr/>
          <p:nvPr/>
        </p:nvSpPr>
        <p:spPr>
          <a:xfrm>
            <a:off x="6809578" y="545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42" name="object 642"/>
          <p:cNvSpPr/>
          <p:nvPr/>
        </p:nvSpPr>
        <p:spPr>
          <a:xfrm>
            <a:off x="6732175" y="527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43" name="object 643"/>
          <p:cNvSpPr/>
          <p:nvPr/>
        </p:nvSpPr>
        <p:spPr>
          <a:xfrm>
            <a:off x="6655668" y="546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44" name="object 644"/>
          <p:cNvSpPr/>
          <p:nvPr/>
        </p:nvSpPr>
        <p:spPr>
          <a:xfrm>
            <a:off x="6804338" y="545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45" name="object 645"/>
          <p:cNvSpPr/>
          <p:nvPr/>
        </p:nvSpPr>
        <p:spPr>
          <a:xfrm>
            <a:off x="6947222" y="560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646" name="object 646"/>
          <p:cNvSpPr/>
          <p:nvPr/>
        </p:nvSpPr>
        <p:spPr>
          <a:xfrm>
            <a:off x="6930049" y="559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647" name="object 647"/>
          <p:cNvSpPr/>
          <p:nvPr/>
        </p:nvSpPr>
        <p:spPr>
          <a:xfrm>
            <a:off x="6878543" y="5478381"/>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48" name="object 648"/>
          <p:cNvSpPr/>
          <p:nvPr/>
        </p:nvSpPr>
        <p:spPr>
          <a:xfrm>
            <a:off x="6827634" y="560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49" name="object 649"/>
          <p:cNvSpPr/>
          <p:nvPr/>
        </p:nvSpPr>
        <p:spPr>
          <a:xfrm>
            <a:off x="6926566" y="559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650" name="object 650"/>
          <p:cNvSpPr/>
          <p:nvPr/>
        </p:nvSpPr>
        <p:spPr>
          <a:xfrm>
            <a:off x="6819131" y="618414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51" name="object 651"/>
          <p:cNvSpPr/>
          <p:nvPr/>
        </p:nvSpPr>
        <p:spPr>
          <a:xfrm>
            <a:off x="6809578" y="617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52" name="object 652"/>
          <p:cNvSpPr/>
          <p:nvPr/>
        </p:nvSpPr>
        <p:spPr>
          <a:xfrm>
            <a:off x="6732175" y="599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53" name="object 653"/>
          <p:cNvSpPr/>
          <p:nvPr/>
        </p:nvSpPr>
        <p:spPr>
          <a:xfrm>
            <a:off x="6655668" y="618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54" name="object 654"/>
          <p:cNvSpPr/>
          <p:nvPr/>
        </p:nvSpPr>
        <p:spPr>
          <a:xfrm>
            <a:off x="6804338" y="617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55" name="object 655"/>
          <p:cNvSpPr/>
          <p:nvPr/>
        </p:nvSpPr>
        <p:spPr>
          <a:xfrm>
            <a:off x="6947222" y="6324903"/>
            <a:ext cx="0" cy="294640"/>
          </a:xfrm>
          <a:custGeom>
            <a:avLst/>
            <a:gdLst/>
            <a:ahLst/>
            <a:cxnLst/>
            <a:rect l="l" t="t" r="r" b="b"/>
            <a:pathLst>
              <a:path h="294640">
                <a:moveTo>
                  <a:pt x="0" y="0"/>
                </a:moveTo>
                <a:lnTo>
                  <a:pt x="0" y="294614"/>
                </a:lnTo>
              </a:path>
            </a:pathLst>
          </a:custGeom>
          <a:ln w="21628">
            <a:solidFill>
              <a:srgbClr val="575756"/>
            </a:solidFill>
          </a:ln>
        </p:spPr>
        <p:txBody>
          <a:bodyPr wrap="square" lIns="0" tIns="0" rIns="0" bIns="0" rtlCol="0"/>
          <a:lstStyle/>
          <a:p>
            <a:endParaRPr/>
          </a:p>
        </p:txBody>
      </p:sp>
      <p:sp>
        <p:nvSpPr>
          <p:cNvPr id="656" name="object 656"/>
          <p:cNvSpPr/>
          <p:nvPr/>
        </p:nvSpPr>
        <p:spPr>
          <a:xfrm>
            <a:off x="6930049" y="631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657" name="object 657"/>
          <p:cNvSpPr/>
          <p:nvPr/>
        </p:nvSpPr>
        <p:spPr>
          <a:xfrm>
            <a:off x="6878543" y="61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58" name="object 658"/>
          <p:cNvSpPr/>
          <p:nvPr/>
        </p:nvSpPr>
        <p:spPr>
          <a:xfrm>
            <a:off x="6827634" y="63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59" name="object 659"/>
          <p:cNvSpPr/>
          <p:nvPr/>
        </p:nvSpPr>
        <p:spPr>
          <a:xfrm>
            <a:off x="6926566" y="63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660" name="object 660"/>
          <p:cNvSpPr/>
          <p:nvPr/>
        </p:nvSpPr>
        <p:spPr>
          <a:xfrm>
            <a:off x="9231131" y="1864144"/>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61" name="object 661"/>
          <p:cNvSpPr/>
          <p:nvPr/>
        </p:nvSpPr>
        <p:spPr>
          <a:xfrm>
            <a:off x="9221578" y="185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62" name="object 662"/>
          <p:cNvSpPr/>
          <p:nvPr/>
        </p:nvSpPr>
        <p:spPr>
          <a:xfrm>
            <a:off x="9144175" y="1674000"/>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63" name="object 663"/>
          <p:cNvSpPr/>
          <p:nvPr/>
        </p:nvSpPr>
        <p:spPr>
          <a:xfrm>
            <a:off x="9067668" y="1867736"/>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64" name="object 664"/>
          <p:cNvSpPr/>
          <p:nvPr/>
        </p:nvSpPr>
        <p:spPr>
          <a:xfrm>
            <a:off x="9216338" y="1855598"/>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65" name="object 665"/>
          <p:cNvSpPr/>
          <p:nvPr/>
        </p:nvSpPr>
        <p:spPr>
          <a:xfrm>
            <a:off x="9359223" y="200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666" name="object 666"/>
          <p:cNvSpPr/>
          <p:nvPr/>
        </p:nvSpPr>
        <p:spPr>
          <a:xfrm>
            <a:off x="9342049" y="1998362"/>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667" name="object 667"/>
          <p:cNvSpPr/>
          <p:nvPr/>
        </p:nvSpPr>
        <p:spPr>
          <a:xfrm>
            <a:off x="9290542" y="187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68" name="object 668"/>
          <p:cNvSpPr/>
          <p:nvPr/>
        </p:nvSpPr>
        <p:spPr>
          <a:xfrm>
            <a:off x="9239634" y="200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69" name="object 669"/>
          <p:cNvSpPr/>
          <p:nvPr/>
        </p:nvSpPr>
        <p:spPr>
          <a:xfrm>
            <a:off x="9338566" y="199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670" name="object 670"/>
          <p:cNvSpPr/>
          <p:nvPr/>
        </p:nvSpPr>
        <p:spPr>
          <a:xfrm>
            <a:off x="9231131" y="3304143"/>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71" name="object 671"/>
          <p:cNvSpPr/>
          <p:nvPr/>
        </p:nvSpPr>
        <p:spPr>
          <a:xfrm>
            <a:off x="9221578" y="329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72" name="object 672"/>
          <p:cNvSpPr/>
          <p:nvPr/>
        </p:nvSpPr>
        <p:spPr>
          <a:xfrm>
            <a:off x="9144175" y="311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73" name="object 673"/>
          <p:cNvSpPr/>
          <p:nvPr/>
        </p:nvSpPr>
        <p:spPr>
          <a:xfrm>
            <a:off x="9067668" y="330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74" name="object 674"/>
          <p:cNvSpPr/>
          <p:nvPr/>
        </p:nvSpPr>
        <p:spPr>
          <a:xfrm>
            <a:off x="9216338" y="329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75" name="object 675"/>
          <p:cNvSpPr/>
          <p:nvPr/>
        </p:nvSpPr>
        <p:spPr>
          <a:xfrm>
            <a:off x="9359223" y="3444904"/>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676" name="object 676"/>
          <p:cNvSpPr/>
          <p:nvPr/>
        </p:nvSpPr>
        <p:spPr>
          <a:xfrm>
            <a:off x="9342049" y="3438360"/>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677" name="object 677"/>
          <p:cNvSpPr/>
          <p:nvPr/>
        </p:nvSpPr>
        <p:spPr>
          <a:xfrm>
            <a:off x="9290542" y="331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78" name="object 678"/>
          <p:cNvSpPr/>
          <p:nvPr/>
        </p:nvSpPr>
        <p:spPr>
          <a:xfrm>
            <a:off x="9239634" y="3447299"/>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79" name="object 679"/>
          <p:cNvSpPr/>
          <p:nvPr/>
        </p:nvSpPr>
        <p:spPr>
          <a:xfrm>
            <a:off x="9338566" y="343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680" name="object 680"/>
          <p:cNvSpPr/>
          <p:nvPr/>
        </p:nvSpPr>
        <p:spPr>
          <a:xfrm>
            <a:off x="9231131" y="474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81" name="object 681"/>
          <p:cNvSpPr/>
          <p:nvPr/>
        </p:nvSpPr>
        <p:spPr>
          <a:xfrm>
            <a:off x="9221578" y="473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82" name="object 682"/>
          <p:cNvSpPr/>
          <p:nvPr/>
        </p:nvSpPr>
        <p:spPr>
          <a:xfrm>
            <a:off x="9144175" y="455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83" name="object 683"/>
          <p:cNvSpPr/>
          <p:nvPr/>
        </p:nvSpPr>
        <p:spPr>
          <a:xfrm>
            <a:off x="9067668" y="474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84" name="object 684"/>
          <p:cNvSpPr/>
          <p:nvPr/>
        </p:nvSpPr>
        <p:spPr>
          <a:xfrm>
            <a:off x="9216338" y="473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85" name="object 685"/>
          <p:cNvSpPr/>
          <p:nvPr/>
        </p:nvSpPr>
        <p:spPr>
          <a:xfrm>
            <a:off x="9359223" y="488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686" name="object 686"/>
          <p:cNvSpPr/>
          <p:nvPr/>
        </p:nvSpPr>
        <p:spPr>
          <a:xfrm>
            <a:off x="9342049" y="487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687" name="object 687"/>
          <p:cNvSpPr/>
          <p:nvPr/>
        </p:nvSpPr>
        <p:spPr>
          <a:xfrm>
            <a:off x="9290542" y="475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88" name="object 688"/>
          <p:cNvSpPr/>
          <p:nvPr/>
        </p:nvSpPr>
        <p:spPr>
          <a:xfrm>
            <a:off x="9239634" y="488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89" name="object 689"/>
          <p:cNvSpPr/>
          <p:nvPr/>
        </p:nvSpPr>
        <p:spPr>
          <a:xfrm>
            <a:off x="9338566" y="487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690" name="object 690"/>
          <p:cNvSpPr/>
          <p:nvPr/>
        </p:nvSpPr>
        <p:spPr>
          <a:xfrm>
            <a:off x="9231131" y="2584145"/>
            <a:ext cx="33020" cy="443230"/>
          </a:xfrm>
          <a:custGeom>
            <a:avLst/>
            <a:gdLst/>
            <a:ahLst/>
            <a:cxnLst/>
            <a:rect l="l" t="t" r="r" b="b"/>
            <a:pathLst>
              <a:path w="33020" h="443230">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691" name="object 691"/>
          <p:cNvSpPr/>
          <p:nvPr/>
        </p:nvSpPr>
        <p:spPr>
          <a:xfrm>
            <a:off x="9221578" y="2575097"/>
            <a:ext cx="239395" cy="52705"/>
          </a:xfrm>
          <a:custGeom>
            <a:avLst/>
            <a:gdLst/>
            <a:ahLst/>
            <a:cxnLst/>
            <a:rect l="l" t="t" r="r" b="b"/>
            <a:pathLst>
              <a:path w="239395" h="52705">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692" name="object 692"/>
          <p:cNvSpPr/>
          <p:nvPr/>
        </p:nvSpPr>
        <p:spPr>
          <a:xfrm>
            <a:off x="9144175" y="2394002"/>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693" name="object 693"/>
          <p:cNvSpPr/>
          <p:nvPr/>
        </p:nvSpPr>
        <p:spPr>
          <a:xfrm>
            <a:off x="9067668" y="258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694" name="object 694"/>
          <p:cNvSpPr/>
          <p:nvPr/>
        </p:nvSpPr>
        <p:spPr>
          <a:xfrm>
            <a:off x="9216338" y="257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695" name="object 695"/>
          <p:cNvSpPr/>
          <p:nvPr/>
        </p:nvSpPr>
        <p:spPr>
          <a:xfrm>
            <a:off x="9359223" y="272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696" name="object 696"/>
          <p:cNvSpPr/>
          <p:nvPr/>
        </p:nvSpPr>
        <p:spPr>
          <a:xfrm>
            <a:off x="9342049" y="2718361"/>
            <a:ext cx="159385" cy="36195"/>
          </a:xfrm>
          <a:custGeom>
            <a:avLst/>
            <a:gdLst/>
            <a:ahLst/>
            <a:cxnLst/>
            <a:rect l="l" t="t" r="r" b="b"/>
            <a:pathLst>
              <a:path w="159384" h="36194">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697" name="object 697"/>
          <p:cNvSpPr/>
          <p:nvPr/>
        </p:nvSpPr>
        <p:spPr>
          <a:xfrm>
            <a:off x="9290542" y="25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698" name="object 698"/>
          <p:cNvSpPr/>
          <p:nvPr/>
        </p:nvSpPr>
        <p:spPr>
          <a:xfrm>
            <a:off x="9239634" y="27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699" name="object 699"/>
          <p:cNvSpPr/>
          <p:nvPr/>
        </p:nvSpPr>
        <p:spPr>
          <a:xfrm>
            <a:off x="9338566" y="27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700" name="object 700"/>
          <p:cNvSpPr/>
          <p:nvPr/>
        </p:nvSpPr>
        <p:spPr>
          <a:xfrm>
            <a:off x="9231131" y="402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701" name="object 701"/>
          <p:cNvSpPr/>
          <p:nvPr/>
        </p:nvSpPr>
        <p:spPr>
          <a:xfrm>
            <a:off x="9221578" y="401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702" name="object 702"/>
          <p:cNvSpPr/>
          <p:nvPr/>
        </p:nvSpPr>
        <p:spPr>
          <a:xfrm>
            <a:off x="9144175" y="383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703" name="object 703"/>
          <p:cNvSpPr/>
          <p:nvPr/>
        </p:nvSpPr>
        <p:spPr>
          <a:xfrm>
            <a:off x="9067668" y="4027739"/>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704" name="object 704"/>
          <p:cNvSpPr/>
          <p:nvPr/>
        </p:nvSpPr>
        <p:spPr>
          <a:xfrm>
            <a:off x="9216338" y="401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705" name="object 705"/>
          <p:cNvSpPr/>
          <p:nvPr/>
        </p:nvSpPr>
        <p:spPr>
          <a:xfrm>
            <a:off x="9359223" y="416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706" name="object 706"/>
          <p:cNvSpPr/>
          <p:nvPr/>
        </p:nvSpPr>
        <p:spPr>
          <a:xfrm>
            <a:off x="9342049" y="415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707" name="object 707"/>
          <p:cNvSpPr/>
          <p:nvPr/>
        </p:nvSpPr>
        <p:spPr>
          <a:xfrm>
            <a:off x="9290542" y="403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708" name="object 708"/>
          <p:cNvSpPr/>
          <p:nvPr/>
        </p:nvSpPr>
        <p:spPr>
          <a:xfrm>
            <a:off x="9239634" y="416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709" name="object 709"/>
          <p:cNvSpPr/>
          <p:nvPr/>
        </p:nvSpPr>
        <p:spPr>
          <a:xfrm>
            <a:off x="9338566" y="415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710" name="object 710"/>
          <p:cNvSpPr/>
          <p:nvPr/>
        </p:nvSpPr>
        <p:spPr>
          <a:xfrm>
            <a:off x="9231131" y="5464144"/>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711" name="object 711"/>
          <p:cNvSpPr/>
          <p:nvPr/>
        </p:nvSpPr>
        <p:spPr>
          <a:xfrm>
            <a:off x="9221578" y="5455096"/>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712" name="object 712"/>
          <p:cNvSpPr/>
          <p:nvPr/>
        </p:nvSpPr>
        <p:spPr>
          <a:xfrm>
            <a:off x="9144175" y="5274001"/>
            <a:ext cx="101600" cy="219710"/>
          </a:xfrm>
          <a:custGeom>
            <a:avLst/>
            <a:gdLst/>
            <a:ahLst/>
            <a:cxnLst/>
            <a:rect l="l" t="t" r="r" b="b"/>
            <a:pathLst>
              <a:path w="101600" h="219710">
                <a:moveTo>
                  <a:pt x="0" y="0"/>
                </a:moveTo>
                <a:lnTo>
                  <a:pt x="12755" y="69983"/>
                </a:lnTo>
                <a:lnTo>
                  <a:pt x="24384" y="116392"/>
                </a:lnTo>
                <a:lnTo>
                  <a:pt x="63648" y="180652"/>
                </a:lnTo>
                <a:lnTo>
                  <a:pt x="100977" y="219582"/>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713" name="object 713"/>
          <p:cNvSpPr/>
          <p:nvPr/>
        </p:nvSpPr>
        <p:spPr>
          <a:xfrm>
            <a:off x="9067668" y="5467737"/>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714" name="object 714"/>
          <p:cNvSpPr/>
          <p:nvPr/>
        </p:nvSpPr>
        <p:spPr>
          <a:xfrm>
            <a:off x="9216338" y="5455596"/>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715" name="object 715"/>
          <p:cNvSpPr/>
          <p:nvPr/>
        </p:nvSpPr>
        <p:spPr>
          <a:xfrm>
            <a:off x="9359223" y="5604903"/>
            <a:ext cx="0" cy="294640"/>
          </a:xfrm>
          <a:custGeom>
            <a:avLst/>
            <a:gdLst/>
            <a:ahLst/>
            <a:cxnLst/>
            <a:rect l="l" t="t" r="r" b="b"/>
            <a:pathLst>
              <a:path h="294639">
                <a:moveTo>
                  <a:pt x="0" y="0"/>
                </a:moveTo>
                <a:lnTo>
                  <a:pt x="0" y="294614"/>
                </a:lnTo>
              </a:path>
            </a:pathLst>
          </a:custGeom>
          <a:ln w="21628">
            <a:solidFill>
              <a:srgbClr val="575756"/>
            </a:solidFill>
          </a:ln>
        </p:spPr>
        <p:txBody>
          <a:bodyPr wrap="square" lIns="0" tIns="0" rIns="0" bIns="0" rtlCol="0"/>
          <a:lstStyle/>
          <a:p>
            <a:endParaRPr/>
          </a:p>
        </p:txBody>
      </p:sp>
      <p:sp>
        <p:nvSpPr>
          <p:cNvPr id="716" name="object 716"/>
          <p:cNvSpPr/>
          <p:nvPr/>
        </p:nvSpPr>
        <p:spPr>
          <a:xfrm>
            <a:off x="9342049" y="559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717" name="object 717"/>
          <p:cNvSpPr/>
          <p:nvPr/>
        </p:nvSpPr>
        <p:spPr>
          <a:xfrm>
            <a:off x="9290542" y="5478381"/>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718" name="object 718"/>
          <p:cNvSpPr/>
          <p:nvPr/>
        </p:nvSpPr>
        <p:spPr>
          <a:xfrm>
            <a:off x="9239634" y="5607297"/>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719" name="object 719"/>
          <p:cNvSpPr/>
          <p:nvPr/>
        </p:nvSpPr>
        <p:spPr>
          <a:xfrm>
            <a:off x="9338566" y="5599221"/>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
        <p:nvSpPr>
          <p:cNvPr id="720" name="object 720"/>
          <p:cNvSpPr/>
          <p:nvPr/>
        </p:nvSpPr>
        <p:spPr>
          <a:xfrm>
            <a:off x="9231131" y="6184145"/>
            <a:ext cx="33020" cy="443230"/>
          </a:xfrm>
          <a:custGeom>
            <a:avLst/>
            <a:gdLst/>
            <a:ahLst/>
            <a:cxnLst/>
            <a:rect l="l" t="t" r="r" b="b"/>
            <a:pathLst>
              <a:path w="33020" h="443229">
                <a:moveTo>
                  <a:pt x="16256" y="0"/>
                </a:moveTo>
                <a:lnTo>
                  <a:pt x="0" y="0"/>
                </a:lnTo>
                <a:lnTo>
                  <a:pt x="0" y="442137"/>
                </a:lnTo>
                <a:lnTo>
                  <a:pt x="32499" y="442734"/>
                </a:lnTo>
                <a:lnTo>
                  <a:pt x="16256" y="0"/>
                </a:lnTo>
                <a:close/>
              </a:path>
            </a:pathLst>
          </a:custGeom>
          <a:solidFill>
            <a:srgbClr val="575756"/>
          </a:solidFill>
        </p:spPr>
        <p:txBody>
          <a:bodyPr wrap="square" lIns="0" tIns="0" rIns="0" bIns="0" rtlCol="0"/>
          <a:lstStyle/>
          <a:p>
            <a:endParaRPr/>
          </a:p>
        </p:txBody>
      </p:sp>
      <p:sp>
        <p:nvSpPr>
          <p:cNvPr id="721" name="object 721"/>
          <p:cNvSpPr/>
          <p:nvPr/>
        </p:nvSpPr>
        <p:spPr>
          <a:xfrm>
            <a:off x="9221578" y="6175097"/>
            <a:ext cx="239395" cy="52705"/>
          </a:xfrm>
          <a:custGeom>
            <a:avLst/>
            <a:gdLst/>
            <a:ahLst/>
            <a:cxnLst/>
            <a:rect l="l" t="t" r="r" b="b"/>
            <a:pathLst>
              <a:path w="239395" h="52704">
                <a:moveTo>
                  <a:pt x="88883" y="0"/>
                </a:moveTo>
                <a:lnTo>
                  <a:pt x="50957" y="8205"/>
                </a:lnTo>
                <a:lnTo>
                  <a:pt x="0" y="25080"/>
                </a:lnTo>
                <a:lnTo>
                  <a:pt x="58784" y="42507"/>
                </a:lnTo>
                <a:lnTo>
                  <a:pt x="100624" y="51453"/>
                </a:lnTo>
                <a:lnTo>
                  <a:pt x="137008" y="52130"/>
                </a:lnTo>
                <a:lnTo>
                  <a:pt x="179426" y="44754"/>
                </a:lnTo>
                <a:lnTo>
                  <a:pt x="239369" y="29537"/>
                </a:lnTo>
                <a:lnTo>
                  <a:pt x="171599" y="10452"/>
                </a:lnTo>
                <a:lnTo>
                  <a:pt x="125267" y="677"/>
                </a:lnTo>
                <a:lnTo>
                  <a:pt x="88883" y="0"/>
                </a:lnTo>
                <a:close/>
              </a:path>
            </a:pathLst>
          </a:custGeom>
          <a:solidFill>
            <a:srgbClr val="575756"/>
          </a:solidFill>
        </p:spPr>
        <p:txBody>
          <a:bodyPr wrap="square" lIns="0" tIns="0" rIns="0" bIns="0" rtlCol="0"/>
          <a:lstStyle/>
          <a:p>
            <a:endParaRPr/>
          </a:p>
        </p:txBody>
      </p:sp>
      <p:sp>
        <p:nvSpPr>
          <p:cNvPr id="722" name="object 722"/>
          <p:cNvSpPr/>
          <p:nvPr/>
        </p:nvSpPr>
        <p:spPr>
          <a:xfrm>
            <a:off x="9144175" y="5994001"/>
            <a:ext cx="101600" cy="219710"/>
          </a:xfrm>
          <a:custGeom>
            <a:avLst/>
            <a:gdLst/>
            <a:ahLst/>
            <a:cxnLst/>
            <a:rect l="l" t="t" r="r" b="b"/>
            <a:pathLst>
              <a:path w="101600" h="219710">
                <a:moveTo>
                  <a:pt x="0" y="0"/>
                </a:moveTo>
                <a:lnTo>
                  <a:pt x="12755" y="69983"/>
                </a:lnTo>
                <a:lnTo>
                  <a:pt x="24384" y="116392"/>
                </a:lnTo>
                <a:lnTo>
                  <a:pt x="63648" y="180652"/>
                </a:lnTo>
                <a:lnTo>
                  <a:pt x="100977" y="219583"/>
                </a:lnTo>
                <a:lnTo>
                  <a:pt x="90696" y="158500"/>
                </a:lnTo>
                <a:lnTo>
                  <a:pt x="80305" y="116540"/>
                </a:lnTo>
                <a:lnTo>
                  <a:pt x="64956" y="83163"/>
                </a:lnTo>
                <a:lnTo>
                  <a:pt x="39803" y="47830"/>
                </a:lnTo>
                <a:lnTo>
                  <a:pt x="0" y="0"/>
                </a:lnTo>
                <a:close/>
              </a:path>
            </a:pathLst>
          </a:custGeom>
          <a:solidFill>
            <a:srgbClr val="575756"/>
          </a:solidFill>
        </p:spPr>
        <p:txBody>
          <a:bodyPr wrap="square" lIns="0" tIns="0" rIns="0" bIns="0" rtlCol="0"/>
          <a:lstStyle/>
          <a:p>
            <a:endParaRPr/>
          </a:p>
        </p:txBody>
      </p:sp>
      <p:sp>
        <p:nvSpPr>
          <p:cNvPr id="723" name="object 723"/>
          <p:cNvSpPr/>
          <p:nvPr/>
        </p:nvSpPr>
        <p:spPr>
          <a:xfrm>
            <a:off x="9067668" y="6187738"/>
            <a:ext cx="194310" cy="142240"/>
          </a:xfrm>
          <a:custGeom>
            <a:avLst/>
            <a:gdLst/>
            <a:ahLst/>
            <a:cxnLst/>
            <a:rect l="l" t="t" r="r" b="b"/>
            <a:pathLst>
              <a:path w="194309" h="142239">
                <a:moveTo>
                  <a:pt x="193827" y="0"/>
                </a:moveTo>
                <a:lnTo>
                  <a:pt x="128348" y="26008"/>
                </a:lnTo>
                <a:lnTo>
                  <a:pt x="85529" y="46405"/>
                </a:lnTo>
                <a:lnTo>
                  <a:pt x="30659" y="97653"/>
                </a:lnTo>
                <a:lnTo>
                  <a:pt x="0" y="142151"/>
                </a:lnTo>
                <a:lnTo>
                  <a:pt x="57316" y="120287"/>
                </a:lnTo>
                <a:lnTo>
                  <a:pt x="96054" y="101963"/>
                </a:lnTo>
                <a:lnTo>
                  <a:pt x="125516" y="80356"/>
                </a:lnTo>
                <a:lnTo>
                  <a:pt x="155005" y="48643"/>
                </a:lnTo>
                <a:lnTo>
                  <a:pt x="193827" y="0"/>
                </a:lnTo>
                <a:close/>
              </a:path>
            </a:pathLst>
          </a:custGeom>
          <a:solidFill>
            <a:srgbClr val="575756"/>
          </a:solidFill>
        </p:spPr>
        <p:txBody>
          <a:bodyPr wrap="square" lIns="0" tIns="0" rIns="0" bIns="0" rtlCol="0"/>
          <a:lstStyle/>
          <a:p>
            <a:endParaRPr/>
          </a:p>
        </p:txBody>
      </p:sp>
      <p:sp>
        <p:nvSpPr>
          <p:cNvPr id="724" name="object 724"/>
          <p:cNvSpPr/>
          <p:nvPr/>
        </p:nvSpPr>
        <p:spPr>
          <a:xfrm>
            <a:off x="9216338" y="6175597"/>
            <a:ext cx="50800" cy="51435"/>
          </a:xfrm>
          <a:custGeom>
            <a:avLst/>
            <a:gdLst/>
            <a:ahLst/>
            <a:cxnLst/>
            <a:rect l="l" t="t" r="r" b="b"/>
            <a:pathLst>
              <a:path w="50800" h="51435">
                <a:moveTo>
                  <a:pt x="25158" y="0"/>
                </a:moveTo>
                <a:lnTo>
                  <a:pt x="15366" y="1999"/>
                </a:lnTo>
                <a:lnTo>
                  <a:pt x="7369" y="7453"/>
                </a:lnTo>
                <a:lnTo>
                  <a:pt x="1977" y="15543"/>
                </a:lnTo>
                <a:lnTo>
                  <a:pt x="0" y="25450"/>
                </a:lnTo>
                <a:lnTo>
                  <a:pt x="1977" y="35351"/>
                </a:lnTo>
                <a:lnTo>
                  <a:pt x="7369" y="43437"/>
                </a:lnTo>
                <a:lnTo>
                  <a:pt x="15366" y="48889"/>
                </a:lnTo>
                <a:lnTo>
                  <a:pt x="25158" y="50888"/>
                </a:lnTo>
                <a:lnTo>
                  <a:pt x="34951" y="48889"/>
                </a:lnTo>
                <a:lnTo>
                  <a:pt x="42948" y="43437"/>
                </a:lnTo>
                <a:lnTo>
                  <a:pt x="48340" y="35351"/>
                </a:lnTo>
                <a:lnTo>
                  <a:pt x="50317" y="25450"/>
                </a:lnTo>
                <a:lnTo>
                  <a:pt x="48340" y="15543"/>
                </a:lnTo>
                <a:lnTo>
                  <a:pt x="42948" y="7453"/>
                </a:lnTo>
                <a:lnTo>
                  <a:pt x="34951" y="1999"/>
                </a:lnTo>
                <a:lnTo>
                  <a:pt x="25158" y="0"/>
                </a:lnTo>
                <a:close/>
              </a:path>
            </a:pathLst>
          </a:custGeom>
          <a:solidFill>
            <a:srgbClr val="575756"/>
          </a:solidFill>
        </p:spPr>
        <p:txBody>
          <a:bodyPr wrap="square" lIns="0" tIns="0" rIns="0" bIns="0" rtlCol="0"/>
          <a:lstStyle/>
          <a:p>
            <a:endParaRPr/>
          </a:p>
        </p:txBody>
      </p:sp>
      <p:sp>
        <p:nvSpPr>
          <p:cNvPr id="725" name="object 725"/>
          <p:cNvSpPr/>
          <p:nvPr/>
        </p:nvSpPr>
        <p:spPr>
          <a:xfrm>
            <a:off x="9359223" y="6324903"/>
            <a:ext cx="0" cy="294640"/>
          </a:xfrm>
          <a:custGeom>
            <a:avLst/>
            <a:gdLst/>
            <a:ahLst/>
            <a:cxnLst/>
            <a:rect l="l" t="t" r="r" b="b"/>
            <a:pathLst>
              <a:path h="294640">
                <a:moveTo>
                  <a:pt x="0" y="0"/>
                </a:moveTo>
                <a:lnTo>
                  <a:pt x="0" y="294614"/>
                </a:lnTo>
              </a:path>
            </a:pathLst>
          </a:custGeom>
          <a:ln w="21628">
            <a:solidFill>
              <a:srgbClr val="575756"/>
            </a:solidFill>
          </a:ln>
        </p:spPr>
        <p:txBody>
          <a:bodyPr wrap="square" lIns="0" tIns="0" rIns="0" bIns="0" rtlCol="0"/>
          <a:lstStyle/>
          <a:p>
            <a:endParaRPr/>
          </a:p>
        </p:txBody>
      </p:sp>
      <p:sp>
        <p:nvSpPr>
          <p:cNvPr id="726" name="object 726"/>
          <p:cNvSpPr/>
          <p:nvPr/>
        </p:nvSpPr>
        <p:spPr>
          <a:xfrm>
            <a:off x="9342049" y="6318361"/>
            <a:ext cx="159385" cy="36195"/>
          </a:xfrm>
          <a:custGeom>
            <a:avLst/>
            <a:gdLst/>
            <a:ahLst/>
            <a:cxnLst/>
            <a:rect l="l" t="t" r="r" b="b"/>
            <a:pathLst>
              <a:path w="159384" h="36195">
                <a:moveTo>
                  <a:pt x="70907" y="0"/>
                </a:moveTo>
                <a:lnTo>
                  <a:pt x="40736" y="4070"/>
                </a:lnTo>
                <a:lnTo>
                  <a:pt x="0" y="17211"/>
                </a:lnTo>
                <a:lnTo>
                  <a:pt x="46837" y="30816"/>
                </a:lnTo>
                <a:lnTo>
                  <a:pt x="79041" y="35661"/>
                </a:lnTo>
                <a:lnTo>
                  <a:pt x="111546" y="32024"/>
                </a:lnTo>
                <a:lnTo>
                  <a:pt x="159283" y="20183"/>
                </a:lnTo>
                <a:lnTo>
                  <a:pt x="105445" y="5278"/>
                </a:lnTo>
                <a:lnTo>
                  <a:pt x="70907" y="0"/>
                </a:lnTo>
                <a:close/>
              </a:path>
            </a:pathLst>
          </a:custGeom>
          <a:solidFill>
            <a:srgbClr val="575756"/>
          </a:solidFill>
        </p:spPr>
        <p:txBody>
          <a:bodyPr wrap="square" lIns="0" tIns="0" rIns="0" bIns="0" rtlCol="0"/>
          <a:lstStyle/>
          <a:p>
            <a:endParaRPr/>
          </a:p>
        </p:txBody>
      </p:sp>
      <p:sp>
        <p:nvSpPr>
          <p:cNvPr id="727" name="object 727"/>
          <p:cNvSpPr/>
          <p:nvPr/>
        </p:nvSpPr>
        <p:spPr>
          <a:xfrm>
            <a:off x="9290542" y="6198380"/>
            <a:ext cx="67310" cy="146685"/>
          </a:xfrm>
          <a:custGeom>
            <a:avLst/>
            <a:gdLst/>
            <a:ahLst/>
            <a:cxnLst/>
            <a:rect l="l" t="t" r="r" b="b"/>
            <a:pathLst>
              <a:path w="67309" h="146685">
                <a:moveTo>
                  <a:pt x="0" y="0"/>
                </a:moveTo>
                <a:lnTo>
                  <a:pt x="10365" y="55482"/>
                </a:lnTo>
                <a:lnTo>
                  <a:pt x="20820" y="89196"/>
                </a:lnTo>
                <a:lnTo>
                  <a:pt x="37663" y="114841"/>
                </a:lnTo>
                <a:lnTo>
                  <a:pt x="67195" y="146113"/>
                </a:lnTo>
                <a:lnTo>
                  <a:pt x="58759" y="97567"/>
                </a:lnTo>
                <a:lnTo>
                  <a:pt x="48947" y="66165"/>
                </a:lnTo>
                <a:lnTo>
                  <a:pt x="31460" y="38208"/>
                </a:lnTo>
                <a:lnTo>
                  <a:pt x="0" y="0"/>
                </a:lnTo>
                <a:close/>
              </a:path>
            </a:pathLst>
          </a:custGeom>
          <a:solidFill>
            <a:srgbClr val="575756"/>
          </a:solidFill>
        </p:spPr>
        <p:txBody>
          <a:bodyPr wrap="square" lIns="0" tIns="0" rIns="0" bIns="0" rtlCol="0"/>
          <a:lstStyle/>
          <a:p>
            <a:endParaRPr/>
          </a:p>
        </p:txBody>
      </p:sp>
      <p:sp>
        <p:nvSpPr>
          <p:cNvPr id="728" name="object 728"/>
          <p:cNvSpPr/>
          <p:nvPr/>
        </p:nvSpPr>
        <p:spPr>
          <a:xfrm>
            <a:off x="9239634" y="6327298"/>
            <a:ext cx="129539" cy="94615"/>
          </a:xfrm>
          <a:custGeom>
            <a:avLst/>
            <a:gdLst/>
            <a:ahLst/>
            <a:cxnLst/>
            <a:rect l="l" t="t" r="r" b="b"/>
            <a:pathLst>
              <a:path w="129540" h="94614">
                <a:moveTo>
                  <a:pt x="128981" y="0"/>
                </a:moveTo>
                <a:lnTo>
                  <a:pt x="77109" y="20873"/>
                </a:lnTo>
                <a:lnTo>
                  <a:pt x="46383" y="37684"/>
                </a:lnTo>
                <a:lnTo>
                  <a:pt x="24711" y="59300"/>
                </a:lnTo>
                <a:lnTo>
                  <a:pt x="0" y="94589"/>
                </a:lnTo>
                <a:lnTo>
                  <a:pt x="45499" y="76945"/>
                </a:lnTo>
                <a:lnTo>
                  <a:pt x="74101" y="61210"/>
                </a:lnTo>
                <a:lnTo>
                  <a:pt x="97897" y="38518"/>
                </a:lnTo>
                <a:lnTo>
                  <a:pt x="128981" y="0"/>
                </a:lnTo>
                <a:close/>
              </a:path>
            </a:pathLst>
          </a:custGeom>
          <a:solidFill>
            <a:srgbClr val="575756"/>
          </a:solidFill>
        </p:spPr>
        <p:txBody>
          <a:bodyPr wrap="square" lIns="0" tIns="0" rIns="0" bIns="0" rtlCol="0"/>
          <a:lstStyle/>
          <a:p>
            <a:endParaRPr/>
          </a:p>
        </p:txBody>
      </p:sp>
      <p:sp>
        <p:nvSpPr>
          <p:cNvPr id="729" name="object 729"/>
          <p:cNvSpPr/>
          <p:nvPr/>
        </p:nvSpPr>
        <p:spPr>
          <a:xfrm>
            <a:off x="9338566" y="6319222"/>
            <a:ext cx="33655" cy="34290"/>
          </a:xfrm>
          <a:custGeom>
            <a:avLst/>
            <a:gdLst/>
            <a:ahLst/>
            <a:cxnLst/>
            <a:rect l="l" t="t" r="r" b="b"/>
            <a:pathLst>
              <a:path w="33654" h="34289">
                <a:moveTo>
                  <a:pt x="25984" y="0"/>
                </a:moveTo>
                <a:lnTo>
                  <a:pt x="7492" y="0"/>
                </a:lnTo>
                <a:lnTo>
                  <a:pt x="0" y="7581"/>
                </a:lnTo>
                <a:lnTo>
                  <a:pt x="0" y="26276"/>
                </a:lnTo>
                <a:lnTo>
                  <a:pt x="7492" y="33858"/>
                </a:lnTo>
                <a:lnTo>
                  <a:pt x="25984" y="33858"/>
                </a:lnTo>
                <a:lnTo>
                  <a:pt x="33477" y="26276"/>
                </a:lnTo>
                <a:lnTo>
                  <a:pt x="33477" y="7581"/>
                </a:lnTo>
                <a:lnTo>
                  <a:pt x="25984" y="0"/>
                </a:lnTo>
                <a:close/>
              </a:path>
            </a:pathLst>
          </a:custGeom>
          <a:solidFill>
            <a:srgbClr val="575756"/>
          </a:solidFill>
        </p:spPr>
        <p:txBody>
          <a:bodyPr wrap="square" lIns="0" tIns="0" rIns="0" bIns="0" rtlCol="0"/>
          <a:lstStyle/>
          <a:p>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78" name="Afbeelding 77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0693399" cy="7559757"/>
          </a:xfrm>
          <a:prstGeom prst="rect">
            <a:avLst/>
          </a:prstGeom>
        </p:spPr>
      </p:pic>
      <p:sp>
        <p:nvSpPr>
          <p:cNvPr id="4" name="object 4"/>
          <p:cNvSpPr/>
          <p:nvPr/>
        </p:nvSpPr>
        <p:spPr>
          <a:xfrm>
            <a:off x="805988" y="878733"/>
            <a:ext cx="3749675" cy="391160"/>
          </a:xfrm>
          <a:custGeom>
            <a:avLst/>
            <a:gdLst/>
            <a:ahLst/>
            <a:cxnLst/>
            <a:rect l="l" t="t" r="r" b="b"/>
            <a:pathLst>
              <a:path w="3749675" h="391159">
                <a:moveTo>
                  <a:pt x="3749116" y="0"/>
                </a:moveTo>
                <a:lnTo>
                  <a:pt x="0" y="0"/>
                </a:lnTo>
                <a:lnTo>
                  <a:pt x="0" y="390651"/>
                </a:lnTo>
                <a:lnTo>
                  <a:pt x="3749116" y="390651"/>
                </a:lnTo>
                <a:lnTo>
                  <a:pt x="3749116" y="0"/>
                </a:lnTo>
                <a:close/>
              </a:path>
            </a:pathLst>
          </a:custGeom>
          <a:solidFill>
            <a:srgbClr val="FFFFFF"/>
          </a:solidFill>
        </p:spPr>
        <p:txBody>
          <a:bodyPr wrap="square" lIns="0" tIns="0" rIns="0" bIns="0" rtlCol="0"/>
          <a:lstStyle/>
          <a:p>
            <a:endParaRPr/>
          </a:p>
        </p:txBody>
      </p:sp>
      <p:sp>
        <p:nvSpPr>
          <p:cNvPr id="5" name="object 5"/>
          <p:cNvSpPr/>
          <p:nvPr/>
        </p:nvSpPr>
        <p:spPr>
          <a:xfrm>
            <a:off x="929623" y="755098"/>
            <a:ext cx="3502025" cy="123825"/>
          </a:xfrm>
          <a:custGeom>
            <a:avLst/>
            <a:gdLst/>
            <a:ahLst/>
            <a:cxnLst/>
            <a:rect l="l" t="t" r="r" b="b"/>
            <a:pathLst>
              <a:path w="3502025" h="123825">
                <a:moveTo>
                  <a:pt x="3501847" y="0"/>
                </a:moveTo>
                <a:lnTo>
                  <a:pt x="0" y="0"/>
                </a:lnTo>
                <a:lnTo>
                  <a:pt x="0" y="123634"/>
                </a:lnTo>
                <a:lnTo>
                  <a:pt x="3501847" y="123634"/>
                </a:lnTo>
                <a:lnTo>
                  <a:pt x="3501847" y="0"/>
                </a:lnTo>
                <a:close/>
              </a:path>
            </a:pathLst>
          </a:custGeom>
          <a:solidFill>
            <a:srgbClr val="FFFFFF"/>
          </a:solidFill>
        </p:spPr>
        <p:txBody>
          <a:bodyPr wrap="square" lIns="0" tIns="0" rIns="0" bIns="0" rtlCol="0"/>
          <a:lstStyle/>
          <a:p>
            <a:endParaRPr/>
          </a:p>
        </p:txBody>
      </p:sp>
      <p:sp>
        <p:nvSpPr>
          <p:cNvPr id="6" name="object 6"/>
          <p:cNvSpPr/>
          <p:nvPr/>
        </p:nvSpPr>
        <p:spPr>
          <a:xfrm>
            <a:off x="805988" y="755099"/>
            <a:ext cx="4997912" cy="881895"/>
          </a:xfrm>
          <a:custGeom>
            <a:avLst/>
            <a:gdLst/>
            <a:ahLst/>
            <a:cxnLst/>
            <a:rect l="l" t="t" r="r" b="b"/>
            <a:pathLst>
              <a:path w="3749675" h="638175">
                <a:moveTo>
                  <a:pt x="123634" y="0"/>
                </a:moveTo>
                <a:lnTo>
                  <a:pt x="123634" y="123634"/>
                </a:lnTo>
                <a:lnTo>
                  <a:pt x="0" y="123634"/>
                </a:lnTo>
                <a:lnTo>
                  <a:pt x="0" y="514286"/>
                </a:lnTo>
                <a:lnTo>
                  <a:pt x="123634" y="514286"/>
                </a:lnTo>
                <a:lnTo>
                  <a:pt x="123634" y="637921"/>
                </a:lnTo>
                <a:lnTo>
                  <a:pt x="3625481" y="637921"/>
                </a:lnTo>
                <a:lnTo>
                  <a:pt x="3625481" y="514286"/>
                </a:lnTo>
                <a:lnTo>
                  <a:pt x="3749116" y="514286"/>
                </a:lnTo>
                <a:lnTo>
                  <a:pt x="3749116" y="123634"/>
                </a:lnTo>
                <a:lnTo>
                  <a:pt x="3625481" y="123634"/>
                </a:lnTo>
                <a:lnTo>
                  <a:pt x="3625481" y="0"/>
                </a:lnTo>
                <a:lnTo>
                  <a:pt x="123634" y="0"/>
                </a:lnTo>
                <a:close/>
              </a:path>
            </a:pathLst>
          </a:custGeom>
          <a:solidFill>
            <a:schemeClr val="bg1"/>
          </a:solidFill>
          <a:ln w="69786">
            <a:solidFill>
              <a:srgbClr val="E6E3E4"/>
            </a:solidFill>
          </a:ln>
        </p:spPr>
        <p:txBody>
          <a:bodyPr wrap="square" lIns="0" tIns="0" rIns="0" bIns="0" rtlCol="0"/>
          <a:lstStyle/>
          <a:p>
            <a:endParaRPr/>
          </a:p>
        </p:txBody>
      </p:sp>
      <p:sp>
        <p:nvSpPr>
          <p:cNvPr id="7" name="object 7"/>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8" name="object 8"/>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9" name="object 9"/>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10" name="object 10"/>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11" name="object 11"/>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12" name="object 12"/>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13" name="object 13"/>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4" name="object 14"/>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5" name="object 15"/>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6" name="object 16"/>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7" name="object 17"/>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8" name="object 18"/>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9" name="object 19"/>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20" name="object 20"/>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21" name="object 21"/>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22" name="object 22"/>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23" name="object 23"/>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4" name="object 24"/>
          <p:cNvSpPr txBox="1">
            <a:spLocks noGrp="1"/>
          </p:cNvSpPr>
          <p:nvPr>
            <p:ph type="title"/>
          </p:nvPr>
        </p:nvSpPr>
        <p:spPr>
          <a:xfrm>
            <a:off x="1388085" y="869011"/>
            <a:ext cx="4949215" cy="646331"/>
          </a:xfrm>
          <a:prstGeom prst="rect">
            <a:avLst/>
          </a:prstGeom>
        </p:spPr>
        <p:txBody>
          <a:bodyPr vert="horz" wrap="square" lIns="0" tIns="0" rIns="0" bIns="0" rtlCol="0">
            <a:spAutoFit/>
          </a:bodyPr>
          <a:lstStyle/>
          <a:p>
            <a:pPr marL="12700">
              <a:lnSpc>
                <a:spcPct val="100000"/>
              </a:lnSpc>
            </a:pPr>
            <a:r>
              <a:rPr sz="2100" dirty="0"/>
              <a:t>Meer</a:t>
            </a:r>
            <a:r>
              <a:rPr sz="2100" spc="-105" dirty="0"/>
              <a:t> </a:t>
            </a:r>
            <a:r>
              <a:rPr sz="2100" spc="-5" dirty="0" err="1"/>
              <a:t>verbindingen</a:t>
            </a:r>
            <a:r>
              <a:rPr lang="nl-BE" sz="2100" spc="-5" dirty="0"/>
              <a:t> </a:t>
            </a:r>
            <a:r>
              <a:rPr lang="nl-BE" sz="2100" spc="-5"/>
              <a:t/>
            </a:r>
            <a:br>
              <a:rPr lang="nl-BE" sz="2100" spc="-5"/>
            </a:br>
            <a:r>
              <a:rPr lang="nl-BE" sz="2100" spc="-5"/>
              <a:t>in </a:t>
            </a:r>
            <a:r>
              <a:rPr lang="nl-BE" sz="2100" spc="-5" dirty="0"/>
              <a:t>België én naar het buitenland</a:t>
            </a:r>
            <a:endParaRPr sz="2100" spc="-5"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 name="Afbeelding 26"/>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03303" y="0"/>
            <a:ext cx="11341304" cy="7560868"/>
          </a:xfrm>
          <a:prstGeom prst="rect">
            <a:avLst/>
          </a:prstGeom>
        </p:spPr>
      </p:pic>
      <p:sp>
        <p:nvSpPr>
          <p:cNvPr id="3" name="object 3"/>
          <p:cNvSpPr/>
          <p:nvPr/>
        </p:nvSpPr>
        <p:spPr>
          <a:xfrm>
            <a:off x="929623" y="1269386"/>
            <a:ext cx="3121677" cy="122570"/>
          </a:xfrm>
          <a:custGeom>
            <a:avLst/>
            <a:gdLst/>
            <a:ahLst/>
            <a:cxnLst/>
            <a:rect l="l" t="t" r="r" b="b"/>
            <a:pathLst>
              <a:path w="3502025" h="123825">
                <a:moveTo>
                  <a:pt x="3501847" y="0"/>
                </a:moveTo>
                <a:lnTo>
                  <a:pt x="0" y="0"/>
                </a:lnTo>
                <a:lnTo>
                  <a:pt x="0" y="123634"/>
                </a:lnTo>
                <a:lnTo>
                  <a:pt x="3501847" y="123634"/>
                </a:lnTo>
                <a:lnTo>
                  <a:pt x="3501847" y="0"/>
                </a:lnTo>
                <a:close/>
              </a:path>
            </a:pathLst>
          </a:custGeom>
          <a:solidFill>
            <a:srgbClr val="FFFFFF"/>
          </a:solidFill>
        </p:spPr>
        <p:txBody>
          <a:bodyPr wrap="square" lIns="0" tIns="0" rIns="0" bIns="0" rtlCol="0"/>
          <a:lstStyle/>
          <a:p>
            <a:endParaRPr/>
          </a:p>
        </p:txBody>
      </p:sp>
      <p:sp>
        <p:nvSpPr>
          <p:cNvPr id="4" name="object 4"/>
          <p:cNvSpPr/>
          <p:nvPr/>
        </p:nvSpPr>
        <p:spPr>
          <a:xfrm>
            <a:off x="805989" y="878733"/>
            <a:ext cx="3397712" cy="389588"/>
          </a:xfrm>
          <a:custGeom>
            <a:avLst/>
            <a:gdLst/>
            <a:ahLst/>
            <a:cxnLst/>
            <a:rect l="l" t="t" r="r" b="b"/>
            <a:pathLst>
              <a:path w="3749675" h="391159">
                <a:moveTo>
                  <a:pt x="3749116" y="0"/>
                </a:moveTo>
                <a:lnTo>
                  <a:pt x="0" y="0"/>
                </a:lnTo>
                <a:lnTo>
                  <a:pt x="0" y="390651"/>
                </a:lnTo>
                <a:lnTo>
                  <a:pt x="3749116" y="390651"/>
                </a:lnTo>
                <a:lnTo>
                  <a:pt x="3749116" y="0"/>
                </a:lnTo>
                <a:close/>
              </a:path>
            </a:pathLst>
          </a:custGeom>
          <a:solidFill>
            <a:srgbClr val="FFFFFF"/>
          </a:solidFill>
        </p:spPr>
        <p:txBody>
          <a:bodyPr wrap="square" lIns="0" tIns="0" rIns="0" bIns="0" rtlCol="0"/>
          <a:lstStyle/>
          <a:p>
            <a:endParaRPr/>
          </a:p>
        </p:txBody>
      </p:sp>
      <p:sp>
        <p:nvSpPr>
          <p:cNvPr id="5" name="object 5"/>
          <p:cNvSpPr/>
          <p:nvPr/>
        </p:nvSpPr>
        <p:spPr>
          <a:xfrm>
            <a:off x="929623" y="778606"/>
            <a:ext cx="3121677" cy="100317"/>
          </a:xfrm>
          <a:custGeom>
            <a:avLst/>
            <a:gdLst/>
            <a:ahLst/>
            <a:cxnLst/>
            <a:rect l="l" t="t" r="r" b="b"/>
            <a:pathLst>
              <a:path w="3502025" h="123825">
                <a:moveTo>
                  <a:pt x="3501847" y="0"/>
                </a:moveTo>
                <a:lnTo>
                  <a:pt x="0" y="0"/>
                </a:lnTo>
                <a:lnTo>
                  <a:pt x="0" y="123634"/>
                </a:lnTo>
                <a:lnTo>
                  <a:pt x="3501847" y="123634"/>
                </a:lnTo>
                <a:lnTo>
                  <a:pt x="3501847" y="0"/>
                </a:lnTo>
                <a:close/>
              </a:path>
            </a:pathLst>
          </a:custGeom>
          <a:solidFill>
            <a:srgbClr val="FFFFFF"/>
          </a:solidFill>
        </p:spPr>
        <p:txBody>
          <a:bodyPr wrap="square" lIns="0" tIns="0" rIns="0" bIns="0" rtlCol="0"/>
          <a:lstStyle/>
          <a:p>
            <a:endParaRPr/>
          </a:p>
        </p:txBody>
      </p:sp>
      <p:sp>
        <p:nvSpPr>
          <p:cNvPr id="6" name="object 6"/>
          <p:cNvSpPr/>
          <p:nvPr/>
        </p:nvSpPr>
        <p:spPr>
          <a:xfrm>
            <a:off x="805988" y="755099"/>
            <a:ext cx="3397712" cy="620735"/>
          </a:xfrm>
          <a:custGeom>
            <a:avLst/>
            <a:gdLst/>
            <a:ahLst/>
            <a:cxnLst/>
            <a:rect l="l" t="t" r="r" b="b"/>
            <a:pathLst>
              <a:path w="3749675" h="638175">
                <a:moveTo>
                  <a:pt x="123634" y="0"/>
                </a:moveTo>
                <a:lnTo>
                  <a:pt x="123634" y="123634"/>
                </a:lnTo>
                <a:lnTo>
                  <a:pt x="0" y="123634"/>
                </a:lnTo>
                <a:lnTo>
                  <a:pt x="0" y="514286"/>
                </a:lnTo>
                <a:lnTo>
                  <a:pt x="123634" y="514286"/>
                </a:lnTo>
                <a:lnTo>
                  <a:pt x="123634" y="637921"/>
                </a:lnTo>
                <a:lnTo>
                  <a:pt x="3625481" y="637921"/>
                </a:lnTo>
                <a:lnTo>
                  <a:pt x="3625481" y="514286"/>
                </a:lnTo>
                <a:lnTo>
                  <a:pt x="3749116" y="514286"/>
                </a:lnTo>
                <a:lnTo>
                  <a:pt x="3749116" y="123634"/>
                </a:lnTo>
                <a:lnTo>
                  <a:pt x="3625481" y="123634"/>
                </a:lnTo>
                <a:lnTo>
                  <a:pt x="3625481" y="0"/>
                </a:lnTo>
                <a:lnTo>
                  <a:pt x="123634" y="0"/>
                </a:lnTo>
                <a:close/>
              </a:path>
            </a:pathLst>
          </a:custGeom>
          <a:solidFill>
            <a:schemeClr val="bg1"/>
          </a:solidFill>
          <a:ln w="69786">
            <a:solidFill>
              <a:srgbClr val="E6E3E4"/>
            </a:solidFill>
          </a:ln>
        </p:spPr>
        <p:txBody>
          <a:bodyPr wrap="square" lIns="0" tIns="0" rIns="0" bIns="0" rtlCol="0"/>
          <a:lstStyle/>
          <a:p>
            <a:endParaRPr/>
          </a:p>
        </p:txBody>
      </p:sp>
      <p:sp>
        <p:nvSpPr>
          <p:cNvPr id="7" name="object 7"/>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8" name="object 8"/>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9" name="object 9"/>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10" name="object 10"/>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11" name="object 11"/>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12" name="object 12"/>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13" name="object 13"/>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4" name="object 14"/>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5" name="object 15"/>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6" name="object 16"/>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7" name="object 17"/>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8" name="object 18"/>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9" name="object 19"/>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20" name="object 20"/>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21" name="object 21"/>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22" name="object 22"/>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23" name="object 23"/>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4" name="object 24"/>
          <p:cNvSpPr txBox="1">
            <a:spLocks noGrp="1"/>
          </p:cNvSpPr>
          <p:nvPr>
            <p:ph type="title"/>
          </p:nvPr>
        </p:nvSpPr>
        <p:spPr>
          <a:xfrm>
            <a:off x="1388085" y="869011"/>
            <a:ext cx="7917228" cy="969496"/>
          </a:xfrm>
          <a:prstGeom prst="rect">
            <a:avLst/>
          </a:prstGeom>
        </p:spPr>
        <p:txBody>
          <a:bodyPr vert="horz" wrap="square" lIns="0" tIns="0" rIns="0" bIns="0" rtlCol="0">
            <a:spAutoFit/>
          </a:bodyPr>
          <a:lstStyle/>
          <a:p>
            <a:pPr marL="12700">
              <a:lnSpc>
                <a:spcPct val="100000"/>
              </a:lnSpc>
            </a:pPr>
            <a:r>
              <a:rPr lang="nl-BE" sz="2100" dirty="0"/>
              <a:t>Bordspel ElectriCITY</a:t>
            </a:r>
            <a:r>
              <a:rPr lang="nl-BE" sz="2100" spc="-5" dirty="0"/>
              <a:t/>
            </a:r>
            <a:br>
              <a:rPr lang="nl-BE" sz="2100" spc="-5" dirty="0"/>
            </a:br>
            <a:r>
              <a:rPr lang="nl-BE" sz="2100" spc="-5" dirty="0"/>
              <a:t/>
            </a:r>
            <a:br>
              <a:rPr lang="nl-BE" sz="2100" spc="-5" dirty="0"/>
            </a:br>
            <a:endParaRPr sz="2100" spc="-5" dirty="0"/>
          </a:p>
        </p:txBody>
      </p:sp>
      <p:sp>
        <p:nvSpPr>
          <p:cNvPr id="26" name="Tekstvak 25"/>
          <p:cNvSpPr txBox="1"/>
          <p:nvPr/>
        </p:nvSpPr>
        <p:spPr>
          <a:xfrm>
            <a:off x="778213" y="2159540"/>
            <a:ext cx="184731" cy="369332"/>
          </a:xfrm>
          <a:prstGeom prst="rect">
            <a:avLst/>
          </a:prstGeom>
          <a:noFill/>
        </p:spPr>
        <p:txBody>
          <a:bodyPr wrap="none" rtlCol="0">
            <a:spAutoFit/>
          </a:bodyPr>
          <a:lstStyle/>
          <a:p>
            <a:endParaRPr lang="nl-NL" dirty="0"/>
          </a:p>
        </p:txBody>
      </p:sp>
    </p:spTree>
    <p:extLst>
      <p:ext uri="{BB962C8B-B14F-4D97-AF65-F5344CB8AC3E}">
        <p14:creationId xmlns:p14="http://schemas.microsoft.com/office/powerpoint/2010/main" val="8829435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805988" y="755098"/>
            <a:ext cx="2179955" cy="697865"/>
          </a:xfrm>
          <a:custGeom>
            <a:avLst/>
            <a:gdLst/>
            <a:ahLst/>
            <a:cxnLst/>
            <a:rect l="l" t="t" r="r" b="b"/>
            <a:pathLst>
              <a:path w="2179955" h="697865">
                <a:moveTo>
                  <a:pt x="123634" y="0"/>
                </a:moveTo>
                <a:lnTo>
                  <a:pt x="123634" y="123634"/>
                </a:lnTo>
                <a:lnTo>
                  <a:pt x="0" y="123634"/>
                </a:lnTo>
                <a:lnTo>
                  <a:pt x="0" y="574065"/>
                </a:lnTo>
                <a:lnTo>
                  <a:pt x="123634" y="574065"/>
                </a:lnTo>
                <a:lnTo>
                  <a:pt x="123634" y="697699"/>
                </a:lnTo>
                <a:lnTo>
                  <a:pt x="2055888" y="697699"/>
                </a:lnTo>
                <a:lnTo>
                  <a:pt x="2055888" y="574065"/>
                </a:lnTo>
                <a:lnTo>
                  <a:pt x="2179523" y="574065"/>
                </a:lnTo>
                <a:lnTo>
                  <a:pt x="2179523" y="123634"/>
                </a:lnTo>
                <a:lnTo>
                  <a:pt x="2055888" y="123634"/>
                </a:lnTo>
                <a:lnTo>
                  <a:pt x="2055888" y="0"/>
                </a:lnTo>
                <a:lnTo>
                  <a:pt x="123634" y="0"/>
                </a:lnTo>
                <a:close/>
              </a:path>
            </a:pathLst>
          </a:custGeom>
          <a:ln w="69786">
            <a:solidFill>
              <a:srgbClr val="E6E3E4"/>
            </a:solidFill>
          </a:ln>
        </p:spPr>
        <p:txBody>
          <a:bodyPr wrap="square" lIns="0" tIns="0" rIns="0" bIns="0" rtlCol="0"/>
          <a:lstStyle/>
          <a:p>
            <a:endParaRPr sz="2100">
              <a:latin typeface="Helvetica Neue" charset="0"/>
              <a:ea typeface="Helvetica Neue" charset="0"/>
              <a:cs typeface="Helvetica Neue" charset="0"/>
            </a:endParaRPr>
          </a:p>
        </p:txBody>
      </p:sp>
      <p:sp>
        <p:nvSpPr>
          <p:cNvPr id="3" name="object 3"/>
          <p:cNvSpPr/>
          <p:nvPr/>
        </p:nvSpPr>
        <p:spPr>
          <a:xfrm>
            <a:off x="562207"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8799"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7203"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7015"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801635"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10045" y="1116637"/>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22109"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34259"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34259"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14391"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6008"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9470"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6213"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32912"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50587"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4889"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5460"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prstGeom prst="rect">
            <a:avLst/>
          </a:prstGeom>
        </p:spPr>
        <p:txBody>
          <a:bodyPr vert="horz" wrap="square" lIns="0" tIns="0" rIns="0" bIns="0" rtlCol="0">
            <a:spAutoFit/>
          </a:bodyPr>
          <a:lstStyle/>
          <a:p>
            <a:pPr marL="12700">
              <a:lnSpc>
                <a:spcPct val="100000"/>
              </a:lnSpc>
            </a:pPr>
            <a:r>
              <a:rPr spc="-140" dirty="0"/>
              <a:t>V</a:t>
            </a:r>
            <a:r>
              <a:rPr spc="-5" dirty="0"/>
              <a:t>ragen?</a:t>
            </a:r>
          </a:p>
        </p:txBody>
      </p:sp>
      <p:pic>
        <p:nvPicPr>
          <p:cNvPr id="23" name="Afbeelding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16636" y="831638"/>
            <a:ext cx="4876800" cy="6720566"/>
          </a:xfrm>
          <a:prstGeom prst="rect">
            <a:avLst/>
          </a:prstGeom>
        </p:spPr>
      </p:pic>
      <p:pic>
        <p:nvPicPr>
          <p:cNvPr id="24" name="Afbeelding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6311" y="831638"/>
            <a:ext cx="4876800" cy="6720564"/>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1308100" y="160064"/>
            <a:ext cx="7917228" cy="553998"/>
          </a:xfrm>
        </p:spPr>
        <p:txBody>
          <a:bodyPr/>
          <a:lstStyle/>
          <a:p>
            <a:pPr algn="ctr"/>
            <a:r>
              <a:rPr lang="nl-NL" sz="1800" b="0" dirty="0">
                <a:solidFill>
                  <a:schemeClr val="bg1"/>
                </a:solidFill>
              </a:rPr>
              <a:t>Einde van het lespakket.</a:t>
            </a:r>
            <a:br>
              <a:rPr lang="nl-NL" sz="1800" b="0" dirty="0">
                <a:solidFill>
                  <a:schemeClr val="bg1"/>
                </a:solidFill>
              </a:rPr>
            </a:br>
            <a:r>
              <a:rPr lang="nl-NL" sz="1800" b="0" dirty="0">
                <a:solidFill>
                  <a:schemeClr val="bg1"/>
                </a:solidFill>
              </a:rPr>
              <a:t>Druk op ESC of klik op de deur om de presentatie af te sluiten</a:t>
            </a:r>
          </a:p>
        </p:txBody>
      </p:sp>
      <p:pic>
        <p:nvPicPr>
          <p:cNvPr id="5" name="Afbeelding 4">
            <a:hlinkClick r:id="" action="ppaction://hlinkshowjump?jump=endshow"/>
          </p:cNvPr>
          <p:cNvPicPr>
            <a:picLocks noChangeAspect="1"/>
          </p:cNvPicPr>
          <p:nvPr/>
        </p:nvPicPr>
        <p:blipFill rotWithShape="1">
          <a:blip r:embed="rId3" cstate="email">
            <a:clrChange>
              <a:clrFrom>
                <a:srgbClr val="3D3D3D"/>
              </a:clrFrom>
              <a:clrTo>
                <a:srgbClr val="3D3D3D">
                  <a:alpha val="0"/>
                </a:srgbClr>
              </a:clrTo>
            </a:clrChange>
            <a:extLst>
              <a:ext uri="{28A0092B-C50C-407E-A947-70E740481C1C}">
                <a14:useLocalDpi xmlns:a14="http://schemas.microsoft.com/office/drawing/2010/main"/>
              </a:ext>
            </a:extLst>
          </a:blip>
          <a:srcRect l="2645" t="4660" r="1638" b="10705"/>
          <a:stretch/>
        </p:blipFill>
        <p:spPr>
          <a:xfrm>
            <a:off x="2595178" y="1952625"/>
            <a:ext cx="5343072" cy="4724400"/>
          </a:xfrm>
          <a:prstGeom prst="rect">
            <a:avLst/>
          </a:prstGeom>
        </p:spPr>
      </p:pic>
    </p:spTree>
    <p:extLst>
      <p:ext uri="{BB962C8B-B14F-4D97-AF65-F5344CB8AC3E}">
        <p14:creationId xmlns:p14="http://schemas.microsoft.com/office/powerpoint/2010/main" val="1981400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bject 4"/>
          <p:cNvSpPr/>
          <p:nvPr/>
        </p:nvSpPr>
        <p:spPr>
          <a:xfrm>
            <a:off x="927100" y="1293004"/>
            <a:ext cx="6192548" cy="123825"/>
          </a:xfrm>
          <a:custGeom>
            <a:avLst/>
            <a:gdLst/>
            <a:ahLst/>
            <a:cxnLst/>
            <a:rect l="l" t="t" r="r" b="b"/>
            <a:pathLst>
              <a:path w="5954395" h="123825">
                <a:moveTo>
                  <a:pt x="5954242" y="0"/>
                </a:moveTo>
                <a:lnTo>
                  <a:pt x="0" y="0"/>
                </a:lnTo>
                <a:lnTo>
                  <a:pt x="0" y="123634"/>
                </a:lnTo>
                <a:lnTo>
                  <a:pt x="5954242" y="123634"/>
                </a:lnTo>
                <a:lnTo>
                  <a:pt x="5954242" y="0"/>
                </a:lnTo>
                <a:close/>
              </a:path>
            </a:pathLst>
          </a:custGeom>
          <a:solidFill>
            <a:srgbClr val="FFFFFF"/>
          </a:solidFill>
        </p:spPr>
        <p:txBody>
          <a:bodyPr wrap="square" lIns="0" tIns="0" rIns="0" bIns="0" rtlCol="0"/>
          <a:lstStyle/>
          <a:p>
            <a:endParaRPr/>
          </a:p>
        </p:txBody>
      </p:sp>
      <p:sp>
        <p:nvSpPr>
          <p:cNvPr id="47" name="object 5"/>
          <p:cNvSpPr/>
          <p:nvPr/>
        </p:nvSpPr>
        <p:spPr>
          <a:xfrm>
            <a:off x="801597" y="878734"/>
            <a:ext cx="6450103" cy="434106"/>
          </a:xfrm>
          <a:custGeom>
            <a:avLst/>
            <a:gdLst/>
            <a:ahLst/>
            <a:cxnLst/>
            <a:rect l="l" t="t" r="r" b="b"/>
            <a:pathLst>
              <a:path w="6202045" h="662305">
                <a:moveTo>
                  <a:pt x="6201511" y="0"/>
                </a:moveTo>
                <a:lnTo>
                  <a:pt x="0" y="0"/>
                </a:lnTo>
                <a:lnTo>
                  <a:pt x="0" y="661949"/>
                </a:lnTo>
                <a:lnTo>
                  <a:pt x="6201511" y="661949"/>
                </a:lnTo>
                <a:lnTo>
                  <a:pt x="6201511" y="0"/>
                </a:lnTo>
                <a:close/>
              </a:path>
            </a:pathLst>
          </a:custGeom>
          <a:solidFill>
            <a:srgbClr val="FFFFFF"/>
          </a:solidFill>
        </p:spPr>
        <p:txBody>
          <a:bodyPr wrap="square" lIns="0" tIns="0" rIns="0" bIns="0" rtlCol="0"/>
          <a:lstStyle/>
          <a:p>
            <a:endParaRPr/>
          </a:p>
        </p:txBody>
      </p:sp>
      <p:sp>
        <p:nvSpPr>
          <p:cNvPr id="48" name="object 6"/>
          <p:cNvSpPr/>
          <p:nvPr/>
        </p:nvSpPr>
        <p:spPr>
          <a:xfrm>
            <a:off x="925231" y="755098"/>
            <a:ext cx="6192548" cy="123825"/>
          </a:xfrm>
          <a:custGeom>
            <a:avLst/>
            <a:gdLst/>
            <a:ahLst/>
            <a:cxnLst/>
            <a:rect l="l" t="t" r="r" b="b"/>
            <a:pathLst>
              <a:path w="5954395" h="123825">
                <a:moveTo>
                  <a:pt x="5954242" y="0"/>
                </a:moveTo>
                <a:lnTo>
                  <a:pt x="0" y="0"/>
                </a:lnTo>
                <a:lnTo>
                  <a:pt x="0" y="123634"/>
                </a:lnTo>
                <a:lnTo>
                  <a:pt x="5954242" y="123634"/>
                </a:lnTo>
                <a:lnTo>
                  <a:pt x="5954242" y="0"/>
                </a:lnTo>
                <a:close/>
              </a:path>
            </a:pathLst>
          </a:custGeom>
          <a:solidFill>
            <a:srgbClr val="FFFFFF"/>
          </a:solidFill>
        </p:spPr>
        <p:txBody>
          <a:bodyPr wrap="square" lIns="0" tIns="0" rIns="0" bIns="0" rtlCol="0"/>
          <a:lstStyle/>
          <a:p>
            <a:endParaRPr/>
          </a:p>
        </p:txBody>
      </p:sp>
      <p:sp>
        <p:nvSpPr>
          <p:cNvPr id="49" name="object 7"/>
          <p:cNvSpPr/>
          <p:nvPr/>
        </p:nvSpPr>
        <p:spPr>
          <a:xfrm>
            <a:off x="801597" y="777324"/>
            <a:ext cx="5002303" cy="535516"/>
          </a:xfrm>
          <a:custGeom>
            <a:avLst/>
            <a:gdLst/>
            <a:ahLst/>
            <a:cxnLst/>
            <a:rect l="l" t="t" r="r" b="b"/>
            <a:pathLst>
              <a:path w="6202045" h="909319">
                <a:moveTo>
                  <a:pt x="123634" y="0"/>
                </a:moveTo>
                <a:lnTo>
                  <a:pt x="123634" y="123634"/>
                </a:lnTo>
                <a:lnTo>
                  <a:pt x="0" y="123634"/>
                </a:lnTo>
                <a:lnTo>
                  <a:pt x="0" y="785583"/>
                </a:lnTo>
                <a:lnTo>
                  <a:pt x="123634" y="785583"/>
                </a:lnTo>
                <a:lnTo>
                  <a:pt x="123634" y="909218"/>
                </a:lnTo>
                <a:lnTo>
                  <a:pt x="6077877" y="909218"/>
                </a:lnTo>
                <a:lnTo>
                  <a:pt x="6077877" y="785583"/>
                </a:lnTo>
                <a:lnTo>
                  <a:pt x="6201511" y="785583"/>
                </a:lnTo>
                <a:lnTo>
                  <a:pt x="6201511" y="123634"/>
                </a:lnTo>
                <a:lnTo>
                  <a:pt x="6077877" y="123634"/>
                </a:lnTo>
                <a:lnTo>
                  <a:pt x="6077877" y="0"/>
                </a:lnTo>
                <a:lnTo>
                  <a:pt x="123634" y="0"/>
                </a:lnTo>
                <a:close/>
              </a:path>
            </a:pathLst>
          </a:custGeom>
          <a:ln w="69786">
            <a:solidFill>
              <a:srgbClr val="E6E3E4"/>
            </a:solidFill>
          </a:ln>
        </p:spPr>
        <p:txBody>
          <a:bodyPr wrap="square" lIns="0" tIns="0" rIns="0" bIns="0" rtlCol="0"/>
          <a:lstStyle/>
          <a:p>
            <a:endParaRPr/>
          </a:p>
        </p:txBody>
      </p:sp>
      <p:sp>
        <p:nvSpPr>
          <p:cNvPr id="50" name="object 8"/>
          <p:cNvSpPr/>
          <p:nvPr/>
        </p:nvSpPr>
        <p:spPr>
          <a:xfrm>
            <a:off x="557814" y="577674"/>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51" name="object 9"/>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2" name="object 10"/>
          <p:cNvSpPr/>
          <p:nvPr/>
        </p:nvSpPr>
        <p:spPr>
          <a:xfrm>
            <a:off x="452812" y="457202"/>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53" name="object 11"/>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6"/>
                </a:lnTo>
                <a:lnTo>
                  <a:pt x="259807" y="695070"/>
                </a:lnTo>
                <a:lnTo>
                  <a:pt x="305865" y="704486"/>
                </a:lnTo>
                <a:lnTo>
                  <a:pt x="353860" y="707720"/>
                </a:lnTo>
                <a:lnTo>
                  <a:pt x="401850" y="704486"/>
                </a:lnTo>
                <a:lnTo>
                  <a:pt x="447906" y="695070"/>
                </a:lnTo>
                <a:lnTo>
                  <a:pt x="491593" y="679896"/>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54" name="object 12"/>
          <p:cNvSpPr/>
          <p:nvPr/>
        </p:nvSpPr>
        <p:spPr>
          <a:xfrm>
            <a:off x="797242" y="1089724"/>
            <a:ext cx="1248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55" name="object 13"/>
          <p:cNvSpPr/>
          <p:nvPr/>
        </p:nvSpPr>
        <p:spPr>
          <a:xfrm>
            <a:off x="805652" y="1116637"/>
            <a:ext cx="106984"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56" name="object 14"/>
          <p:cNvSpPr/>
          <p:nvPr/>
        </p:nvSpPr>
        <p:spPr>
          <a:xfrm>
            <a:off x="817715" y="1143969"/>
            <a:ext cx="81889"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57" name="object 15"/>
          <p:cNvSpPr/>
          <p:nvPr/>
        </p:nvSpPr>
        <p:spPr>
          <a:xfrm>
            <a:off x="729867" y="695175"/>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58" name="object 16"/>
          <p:cNvSpPr/>
          <p:nvPr/>
        </p:nvSpPr>
        <p:spPr>
          <a:xfrm>
            <a:off x="729867" y="695175"/>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59" name="object 17"/>
          <p:cNvSpPr/>
          <p:nvPr/>
        </p:nvSpPr>
        <p:spPr>
          <a:xfrm>
            <a:off x="809999" y="874050"/>
            <a:ext cx="92456"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60" name="object 18"/>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61" name="object 19"/>
          <p:cNvSpPr/>
          <p:nvPr/>
        </p:nvSpPr>
        <p:spPr>
          <a:xfrm>
            <a:off x="555078" y="680024"/>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62" name="object 20"/>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63" name="object 21"/>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64" name="object 22"/>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65" name="object 23"/>
          <p:cNvSpPr/>
          <p:nvPr/>
        </p:nvSpPr>
        <p:spPr>
          <a:xfrm>
            <a:off x="720496" y="549930"/>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66" name="object 24"/>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67" name="object 25"/>
          <p:cNvSpPr txBox="1">
            <a:spLocks noGrp="1"/>
          </p:cNvSpPr>
          <p:nvPr>
            <p:ph type="title"/>
          </p:nvPr>
        </p:nvSpPr>
        <p:spPr>
          <a:xfrm>
            <a:off x="1383690" y="880452"/>
            <a:ext cx="6782409" cy="326371"/>
          </a:xfrm>
          <a:prstGeom prst="rect">
            <a:avLst/>
          </a:prstGeom>
        </p:spPr>
        <p:txBody>
          <a:bodyPr vert="horz" wrap="square" lIns="0" tIns="0" rIns="0" bIns="0" rtlCol="0">
            <a:spAutoFit/>
          </a:bodyPr>
          <a:lstStyle/>
          <a:p>
            <a:pPr marL="12700" marR="5080">
              <a:lnSpc>
                <a:spcPct val="101099"/>
              </a:lnSpc>
            </a:pPr>
            <a:r>
              <a:rPr lang="nl-BE" sz="2100" spc="10" dirty="0"/>
              <a:t>Maar wat is daar de oorzaak van?</a:t>
            </a:r>
            <a:endParaRPr sz="2100" dirty="0"/>
          </a:p>
        </p:txBody>
      </p:sp>
      <p:pic>
        <p:nvPicPr>
          <p:cNvPr id="3" name="Afbeelding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694953"/>
            <a:ext cx="10681073" cy="5444058"/>
          </a:xfrm>
          <a:prstGeom prst="rect">
            <a:avLst/>
          </a:prstGeom>
        </p:spPr>
      </p:pic>
      <p:pic>
        <p:nvPicPr>
          <p:cNvPr id="2" name="Afbeelding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0500" y="225789"/>
            <a:ext cx="1336864" cy="1336864"/>
          </a:xfrm>
          <a:prstGeom prst="rect">
            <a:avLst/>
          </a:prstGeom>
        </p:spPr>
      </p:pic>
    </p:spTree>
    <p:extLst>
      <p:ext uri="{BB962C8B-B14F-4D97-AF65-F5344CB8AC3E}">
        <p14:creationId xmlns:p14="http://schemas.microsoft.com/office/powerpoint/2010/main" val="1133212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801597" y="755098"/>
            <a:ext cx="5307103" cy="761049"/>
          </a:xfrm>
          <a:custGeom>
            <a:avLst/>
            <a:gdLst/>
            <a:ahLst/>
            <a:cxnLst/>
            <a:rect l="l" t="t" r="r" b="b"/>
            <a:pathLst>
              <a:path w="5925820" h="756285">
                <a:moveTo>
                  <a:pt x="123634" y="0"/>
                </a:moveTo>
                <a:lnTo>
                  <a:pt x="123634" y="123634"/>
                </a:lnTo>
                <a:lnTo>
                  <a:pt x="0" y="123634"/>
                </a:lnTo>
                <a:lnTo>
                  <a:pt x="0" y="632244"/>
                </a:lnTo>
                <a:lnTo>
                  <a:pt x="123634" y="632244"/>
                </a:lnTo>
                <a:lnTo>
                  <a:pt x="123634" y="755865"/>
                </a:lnTo>
                <a:lnTo>
                  <a:pt x="5801944" y="755865"/>
                </a:lnTo>
                <a:lnTo>
                  <a:pt x="5801944" y="632244"/>
                </a:lnTo>
                <a:lnTo>
                  <a:pt x="5925578" y="632244"/>
                </a:lnTo>
                <a:lnTo>
                  <a:pt x="5925578" y="123634"/>
                </a:lnTo>
                <a:lnTo>
                  <a:pt x="5801944" y="123634"/>
                </a:lnTo>
                <a:lnTo>
                  <a:pt x="5801944" y="0"/>
                </a:lnTo>
                <a:lnTo>
                  <a:pt x="123634" y="0"/>
                </a:lnTo>
                <a:close/>
              </a:path>
            </a:pathLst>
          </a:custGeom>
          <a:ln w="69786">
            <a:solidFill>
              <a:srgbClr val="E6E3E4"/>
            </a:solidFill>
          </a:ln>
        </p:spPr>
        <p:txBody>
          <a:bodyPr wrap="square" lIns="0" tIns="0" rIns="0" bIns="0" rtlCol="0"/>
          <a:lstStyle/>
          <a:p>
            <a:endParaRPr/>
          </a:p>
        </p:txBody>
      </p:sp>
      <p:sp>
        <p:nvSpPr>
          <p:cNvPr id="3" name="object 3"/>
          <p:cNvSpPr/>
          <p:nvPr/>
        </p:nvSpPr>
        <p:spPr>
          <a:xfrm>
            <a:off x="557814" y="577673"/>
            <a:ext cx="633095" cy="633095"/>
          </a:xfrm>
          <a:custGeom>
            <a:avLst/>
            <a:gdLst/>
            <a:ahLst/>
            <a:cxnLst/>
            <a:rect l="l" t="t" r="r" b="b"/>
            <a:pathLst>
              <a:path w="633094" h="633094">
                <a:moveTo>
                  <a:pt x="316433" y="0"/>
                </a:moveTo>
                <a:lnTo>
                  <a:pt x="269672" y="3431"/>
                </a:lnTo>
                <a:lnTo>
                  <a:pt x="225041" y="13398"/>
                </a:lnTo>
                <a:lnTo>
                  <a:pt x="183031" y="29411"/>
                </a:lnTo>
                <a:lnTo>
                  <a:pt x="144130" y="50982"/>
                </a:lnTo>
                <a:lnTo>
                  <a:pt x="108828" y="77620"/>
                </a:lnTo>
                <a:lnTo>
                  <a:pt x="77614" y="108835"/>
                </a:lnTo>
                <a:lnTo>
                  <a:pt x="50978" y="144139"/>
                </a:lnTo>
                <a:lnTo>
                  <a:pt x="29409" y="183041"/>
                </a:lnTo>
                <a:lnTo>
                  <a:pt x="13397" y="225053"/>
                </a:lnTo>
                <a:lnTo>
                  <a:pt x="3430" y="269684"/>
                </a:lnTo>
                <a:lnTo>
                  <a:pt x="0" y="316445"/>
                </a:lnTo>
                <a:lnTo>
                  <a:pt x="3430" y="363206"/>
                </a:lnTo>
                <a:lnTo>
                  <a:pt x="13397" y="407837"/>
                </a:lnTo>
                <a:lnTo>
                  <a:pt x="29409" y="449847"/>
                </a:lnTo>
                <a:lnTo>
                  <a:pt x="50978" y="488748"/>
                </a:lnTo>
                <a:lnTo>
                  <a:pt x="77614" y="524050"/>
                </a:lnTo>
                <a:lnTo>
                  <a:pt x="108828" y="555264"/>
                </a:lnTo>
                <a:lnTo>
                  <a:pt x="144130" y="581900"/>
                </a:lnTo>
                <a:lnTo>
                  <a:pt x="183031" y="603469"/>
                </a:lnTo>
                <a:lnTo>
                  <a:pt x="225041" y="619481"/>
                </a:lnTo>
                <a:lnTo>
                  <a:pt x="269672" y="629448"/>
                </a:lnTo>
                <a:lnTo>
                  <a:pt x="316433" y="632879"/>
                </a:lnTo>
                <a:lnTo>
                  <a:pt x="363194" y="629448"/>
                </a:lnTo>
                <a:lnTo>
                  <a:pt x="407824" y="619481"/>
                </a:lnTo>
                <a:lnTo>
                  <a:pt x="449834" y="603469"/>
                </a:lnTo>
                <a:lnTo>
                  <a:pt x="488735" y="581900"/>
                </a:lnTo>
                <a:lnTo>
                  <a:pt x="524038" y="555264"/>
                </a:lnTo>
                <a:lnTo>
                  <a:pt x="555251" y="524050"/>
                </a:lnTo>
                <a:lnTo>
                  <a:pt x="581887" y="488748"/>
                </a:lnTo>
                <a:lnTo>
                  <a:pt x="603456" y="449847"/>
                </a:lnTo>
                <a:lnTo>
                  <a:pt x="619469" y="407837"/>
                </a:lnTo>
                <a:lnTo>
                  <a:pt x="629435" y="363206"/>
                </a:lnTo>
                <a:lnTo>
                  <a:pt x="632866" y="316445"/>
                </a:lnTo>
                <a:lnTo>
                  <a:pt x="629435" y="269684"/>
                </a:lnTo>
                <a:lnTo>
                  <a:pt x="619469" y="225053"/>
                </a:lnTo>
                <a:lnTo>
                  <a:pt x="603456" y="183041"/>
                </a:lnTo>
                <a:lnTo>
                  <a:pt x="581887" y="144139"/>
                </a:lnTo>
                <a:lnTo>
                  <a:pt x="555251" y="108835"/>
                </a:lnTo>
                <a:lnTo>
                  <a:pt x="524038" y="77620"/>
                </a:lnTo>
                <a:lnTo>
                  <a:pt x="488735" y="50982"/>
                </a:lnTo>
                <a:lnTo>
                  <a:pt x="449834" y="29411"/>
                </a:lnTo>
                <a:lnTo>
                  <a:pt x="407824" y="13398"/>
                </a:lnTo>
                <a:lnTo>
                  <a:pt x="363194" y="3431"/>
                </a:lnTo>
                <a:lnTo>
                  <a:pt x="316433" y="0"/>
                </a:lnTo>
                <a:close/>
              </a:path>
            </a:pathLst>
          </a:custGeom>
          <a:solidFill>
            <a:srgbClr val="FFFFFF"/>
          </a:solidFill>
        </p:spPr>
        <p:txBody>
          <a:bodyPr wrap="square" lIns="0" tIns="0" rIns="0" bIns="0" rtlCol="0"/>
          <a:lstStyle/>
          <a:p>
            <a:endParaRPr/>
          </a:p>
        </p:txBody>
      </p:sp>
      <p:sp>
        <p:nvSpPr>
          <p:cNvPr id="4" name="object 4"/>
          <p:cNvSpPr/>
          <p:nvPr/>
        </p:nvSpPr>
        <p:spPr>
          <a:xfrm>
            <a:off x="644408" y="635506"/>
            <a:ext cx="444500" cy="444500"/>
          </a:xfrm>
          <a:custGeom>
            <a:avLst/>
            <a:gdLst/>
            <a:ahLst/>
            <a:cxnLst/>
            <a:rect l="l" t="t" r="r" b="b"/>
            <a:pathLst>
              <a:path w="444500" h="444500">
                <a:moveTo>
                  <a:pt x="222072" y="0"/>
                </a:moveTo>
                <a:lnTo>
                  <a:pt x="177317" y="4511"/>
                </a:lnTo>
                <a:lnTo>
                  <a:pt x="135633" y="17451"/>
                </a:lnTo>
                <a:lnTo>
                  <a:pt x="97910" y="37927"/>
                </a:lnTo>
                <a:lnTo>
                  <a:pt x="65044" y="65044"/>
                </a:lnTo>
                <a:lnTo>
                  <a:pt x="37927" y="97910"/>
                </a:lnTo>
                <a:lnTo>
                  <a:pt x="17451" y="135633"/>
                </a:lnTo>
                <a:lnTo>
                  <a:pt x="4511" y="177317"/>
                </a:lnTo>
                <a:lnTo>
                  <a:pt x="0" y="222072"/>
                </a:lnTo>
                <a:lnTo>
                  <a:pt x="4511" y="266826"/>
                </a:lnTo>
                <a:lnTo>
                  <a:pt x="17451" y="308511"/>
                </a:lnTo>
                <a:lnTo>
                  <a:pt x="37927" y="346233"/>
                </a:lnTo>
                <a:lnTo>
                  <a:pt x="65044" y="379099"/>
                </a:lnTo>
                <a:lnTo>
                  <a:pt x="97910" y="406217"/>
                </a:lnTo>
                <a:lnTo>
                  <a:pt x="135633" y="426692"/>
                </a:lnTo>
                <a:lnTo>
                  <a:pt x="177317" y="439632"/>
                </a:lnTo>
                <a:lnTo>
                  <a:pt x="222072" y="444144"/>
                </a:lnTo>
                <a:lnTo>
                  <a:pt x="266826" y="439632"/>
                </a:lnTo>
                <a:lnTo>
                  <a:pt x="308511" y="426692"/>
                </a:lnTo>
                <a:lnTo>
                  <a:pt x="346233" y="406217"/>
                </a:lnTo>
                <a:lnTo>
                  <a:pt x="379099" y="379099"/>
                </a:lnTo>
                <a:lnTo>
                  <a:pt x="406217" y="346233"/>
                </a:lnTo>
                <a:lnTo>
                  <a:pt x="426692" y="308511"/>
                </a:lnTo>
                <a:lnTo>
                  <a:pt x="439632" y="266826"/>
                </a:lnTo>
                <a:lnTo>
                  <a:pt x="444144" y="222072"/>
                </a:lnTo>
                <a:lnTo>
                  <a:pt x="439632" y="177317"/>
                </a:lnTo>
                <a:lnTo>
                  <a:pt x="426692" y="135633"/>
                </a:lnTo>
                <a:lnTo>
                  <a:pt x="406217" y="97910"/>
                </a:lnTo>
                <a:lnTo>
                  <a:pt x="379099" y="65044"/>
                </a:lnTo>
                <a:lnTo>
                  <a:pt x="346233" y="37927"/>
                </a:lnTo>
                <a:lnTo>
                  <a:pt x="308511" y="17451"/>
                </a:lnTo>
                <a:lnTo>
                  <a:pt x="266826" y="4511"/>
                </a:lnTo>
                <a:lnTo>
                  <a:pt x="222072" y="0"/>
                </a:lnTo>
                <a:close/>
              </a:path>
            </a:pathLst>
          </a:custGeom>
          <a:solidFill>
            <a:srgbClr val="FBF5B6"/>
          </a:solidFill>
        </p:spPr>
        <p:txBody>
          <a:bodyPr wrap="square" lIns="0" tIns="0" rIns="0" bIns="0" rtlCol="0"/>
          <a:lstStyle/>
          <a:p>
            <a:endParaRPr/>
          </a:p>
        </p:txBody>
      </p:sp>
      <p:sp>
        <p:nvSpPr>
          <p:cNvPr id="5" name="object 5"/>
          <p:cNvSpPr/>
          <p:nvPr/>
        </p:nvSpPr>
        <p:spPr>
          <a:xfrm>
            <a:off x="452812" y="457201"/>
            <a:ext cx="843280" cy="843280"/>
          </a:xfrm>
          <a:custGeom>
            <a:avLst/>
            <a:gdLst/>
            <a:ahLst/>
            <a:cxnLst/>
            <a:rect l="l" t="t" r="r" b="b"/>
            <a:pathLst>
              <a:path w="843280" h="843280">
                <a:moveTo>
                  <a:pt x="421436" y="0"/>
                </a:moveTo>
                <a:lnTo>
                  <a:pt x="372288" y="2835"/>
                </a:lnTo>
                <a:lnTo>
                  <a:pt x="324805" y="11130"/>
                </a:lnTo>
                <a:lnTo>
                  <a:pt x="279303" y="24569"/>
                </a:lnTo>
                <a:lnTo>
                  <a:pt x="236099" y="42835"/>
                </a:lnTo>
                <a:lnTo>
                  <a:pt x="195509" y="65613"/>
                </a:lnTo>
                <a:lnTo>
                  <a:pt x="157849" y="92585"/>
                </a:lnTo>
                <a:lnTo>
                  <a:pt x="123436" y="123437"/>
                </a:lnTo>
                <a:lnTo>
                  <a:pt x="92584" y="157852"/>
                </a:lnTo>
                <a:lnTo>
                  <a:pt x="65612" y="195512"/>
                </a:lnTo>
                <a:lnTo>
                  <a:pt x="42835" y="236104"/>
                </a:lnTo>
                <a:lnTo>
                  <a:pt x="24569" y="279309"/>
                </a:lnTo>
                <a:lnTo>
                  <a:pt x="11130" y="324813"/>
                </a:lnTo>
                <a:lnTo>
                  <a:pt x="2835" y="372298"/>
                </a:lnTo>
                <a:lnTo>
                  <a:pt x="0" y="421449"/>
                </a:lnTo>
                <a:lnTo>
                  <a:pt x="2835" y="470597"/>
                </a:lnTo>
                <a:lnTo>
                  <a:pt x="11130" y="518081"/>
                </a:lnTo>
                <a:lnTo>
                  <a:pt x="24569" y="563582"/>
                </a:lnTo>
                <a:lnTo>
                  <a:pt x="42835" y="606786"/>
                </a:lnTo>
                <a:lnTo>
                  <a:pt x="65612" y="647376"/>
                </a:lnTo>
                <a:lnTo>
                  <a:pt x="92584" y="685036"/>
                </a:lnTo>
                <a:lnTo>
                  <a:pt x="123436" y="719450"/>
                </a:lnTo>
                <a:lnTo>
                  <a:pt x="157849" y="750301"/>
                </a:lnTo>
                <a:lnTo>
                  <a:pt x="195509" y="777273"/>
                </a:lnTo>
                <a:lnTo>
                  <a:pt x="236099" y="800050"/>
                </a:lnTo>
                <a:lnTo>
                  <a:pt x="279303" y="818317"/>
                </a:lnTo>
                <a:lnTo>
                  <a:pt x="324805" y="831755"/>
                </a:lnTo>
                <a:lnTo>
                  <a:pt x="372288" y="840050"/>
                </a:lnTo>
                <a:lnTo>
                  <a:pt x="421436" y="842886"/>
                </a:lnTo>
                <a:lnTo>
                  <a:pt x="470585" y="840050"/>
                </a:lnTo>
                <a:lnTo>
                  <a:pt x="518068" y="831755"/>
                </a:lnTo>
                <a:lnTo>
                  <a:pt x="563569" y="818317"/>
                </a:lnTo>
                <a:lnTo>
                  <a:pt x="606773" y="800050"/>
                </a:lnTo>
                <a:lnTo>
                  <a:pt x="647363" y="777273"/>
                </a:lnTo>
                <a:lnTo>
                  <a:pt x="654149" y="772413"/>
                </a:lnTo>
                <a:lnTo>
                  <a:pt x="414820" y="772413"/>
                </a:lnTo>
                <a:lnTo>
                  <a:pt x="358719" y="767879"/>
                </a:lnTo>
                <a:lnTo>
                  <a:pt x="305465" y="754755"/>
                </a:lnTo>
                <a:lnTo>
                  <a:pt x="255794" y="733762"/>
                </a:lnTo>
                <a:lnTo>
                  <a:pt x="210441" y="705618"/>
                </a:lnTo>
                <a:lnTo>
                  <a:pt x="170141" y="671042"/>
                </a:lnTo>
                <a:lnTo>
                  <a:pt x="135566" y="630741"/>
                </a:lnTo>
                <a:lnTo>
                  <a:pt x="107423" y="585383"/>
                </a:lnTo>
                <a:lnTo>
                  <a:pt x="86431" y="535704"/>
                </a:lnTo>
                <a:lnTo>
                  <a:pt x="73311" y="482440"/>
                </a:lnTo>
                <a:lnTo>
                  <a:pt x="68783" y="426326"/>
                </a:lnTo>
                <a:lnTo>
                  <a:pt x="73311" y="370211"/>
                </a:lnTo>
                <a:lnTo>
                  <a:pt x="86431" y="316947"/>
                </a:lnTo>
                <a:lnTo>
                  <a:pt x="107423" y="267269"/>
                </a:lnTo>
                <a:lnTo>
                  <a:pt x="135566" y="221911"/>
                </a:lnTo>
                <a:lnTo>
                  <a:pt x="170141" y="181609"/>
                </a:lnTo>
                <a:lnTo>
                  <a:pt x="210449" y="147033"/>
                </a:lnTo>
                <a:lnTo>
                  <a:pt x="255811" y="118886"/>
                </a:lnTo>
                <a:lnTo>
                  <a:pt x="305491" y="97891"/>
                </a:lnTo>
                <a:lnTo>
                  <a:pt x="358756" y="84768"/>
                </a:lnTo>
                <a:lnTo>
                  <a:pt x="414870" y="80238"/>
                </a:lnTo>
                <a:lnTo>
                  <a:pt x="667784" y="80238"/>
                </a:lnTo>
                <a:lnTo>
                  <a:pt x="647363" y="65613"/>
                </a:lnTo>
                <a:lnTo>
                  <a:pt x="606773" y="42835"/>
                </a:lnTo>
                <a:lnTo>
                  <a:pt x="563569" y="24569"/>
                </a:lnTo>
                <a:lnTo>
                  <a:pt x="518068" y="11130"/>
                </a:lnTo>
                <a:lnTo>
                  <a:pt x="470585" y="2835"/>
                </a:lnTo>
                <a:lnTo>
                  <a:pt x="421436" y="0"/>
                </a:lnTo>
                <a:close/>
              </a:path>
              <a:path w="843280" h="843280">
                <a:moveTo>
                  <a:pt x="667784" y="80238"/>
                </a:moveTo>
                <a:lnTo>
                  <a:pt x="414870" y="80238"/>
                </a:lnTo>
                <a:lnTo>
                  <a:pt x="471009" y="84773"/>
                </a:lnTo>
                <a:lnTo>
                  <a:pt x="524263" y="97896"/>
                </a:lnTo>
                <a:lnTo>
                  <a:pt x="573934" y="118890"/>
                </a:lnTo>
                <a:lnTo>
                  <a:pt x="619287" y="147034"/>
                </a:lnTo>
                <a:lnTo>
                  <a:pt x="659587" y="181609"/>
                </a:lnTo>
                <a:lnTo>
                  <a:pt x="694162" y="221911"/>
                </a:lnTo>
                <a:lnTo>
                  <a:pt x="722306" y="267269"/>
                </a:lnTo>
                <a:lnTo>
                  <a:pt x="743297" y="316947"/>
                </a:lnTo>
                <a:lnTo>
                  <a:pt x="756417" y="370211"/>
                </a:lnTo>
                <a:lnTo>
                  <a:pt x="760945" y="426326"/>
                </a:lnTo>
                <a:lnTo>
                  <a:pt x="756417" y="482440"/>
                </a:lnTo>
                <a:lnTo>
                  <a:pt x="743297" y="535704"/>
                </a:lnTo>
                <a:lnTo>
                  <a:pt x="722306" y="585383"/>
                </a:lnTo>
                <a:lnTo>
                  <a:pt x="694162" y="630741"/>
                </a:lnTo>
                <a:lnTo>
                  <a:pt x="659587" y="671042"/>
                </a:lnTo>
                <a:lnTo>
                  <a:pt x="619285" y="705624"/>
                </a:lnTo>
                <a:lnTo>
                  <a:pt x="573928" y="733771"/>
                </a:lnTo>
                <a:lnTo>
                  <a:pt x="524249" y="754765"/>
                </a:lnTo>
                <a:lnTo>
                  <a:pt x="470985" y="767885"/>
                </a:lnTo>
                <a:lnTo>
                  <a:pt x="414870" y="772413"/>
                </a:lnTo>
                <a:lnTo>
                  <a:pt x="654149" y="772413"/>
                </a:lnTo>
                <a:lnTo>
                  <a:pt x="719437" y="719450"/>
                </a:lnTo>
                <a:lnTo>
                  <a:pt x="750288" y="685036"/>
                </a:lnTo>
                <a:lnTo>
                  <a:pt x="777260" y="647376"/>
                </a:lnTo>
                <a:lnTo>
                  <a:pt x="800038" y="606786"/>
                </a:lnTo>
                <a:lnTo>
                  <a:pt x="818304" y="563582"/>
                </a:lnTo>
                <a:lnTo>
                  <a:pt x="831743" y="518081"/>
                </a:lnTo>
                <a:lnTo>
                  <a:pt x="840038" y="470597"/>
                </a:lnTo>
                <a:lnTo>
                  <a:pt x="842873" y="421449"/>
                </a:lnTo>
                <a:lnTo>
                  <a:pt x="840038" y="372298"/>
                </a:lnTo>
                <a:lnTo>
                  <a:pt x="831743" y="324813"/>
                </a:lnTo>
                <a:lnTo>
                  <a:pt x="818304" y="279309"/>
                </a:lnTo>
                <a:lnTo>
                  <a:pt x="800038" y="236104"/>
                </a:lnTo>
                <a:lnTo>
                  <a:pt x="777260" y="195512"/>
                </a:lnTo>
                <a:lnTo>
                  <a:pt x="750288" y="157852"/>
                </a:lnTo>
                <a:lnTo>
                  <a:pt x="719437" y="123437"/>
                </a:lnTo>
                <a:lnTo>
                  <a:pt x="685023" y="92585"/>
                </a:lnTo>
                <a:lnTo>
                  <a:pt x="667784" y="80238"/>
                </a:lnTo>
                <a:close/>
              </a:path>
            </a:pathLst>
          </a:custGeom>
          <a:solidFill>
            <a:srgbClr val="E6E3E4"/>
          </a:solidFill>
        </p:spPr>
        <p:txBody>
          <a:bodyPr wrap="square" lIns="0" tIns="0" rIns="0" bIns="0" rtlCol="0"/>
          <a:lstStyle/>
          <a:p>
            <a:endParaRPr/>
          </a:p>
        </p:txBody>
      </p:sp>
      <p:sp>
        <p:nvSpPr>
          <p:cNvPr id="6" name="object 6"/>
          <p:cNvSpPr/>
          <p:nvPr/>
        </p:nvSpPr>
        <p:spPr>
          <a:xfrm>
            <a:off x="512622" y="532554"/>
            <a:ext cx="708025" cy="708025"/>
          </a:xfrm>
          <a:custGeom>
            <a:avLst/>
            <a:gdLst/>
            <a:ahLst/>
            <a:cxnLst/>
            <a:rect l="l" t="t" r="r" b="b"/>
            <a:pathLst>
              <a:path w="708025" h="708025">
                <a:moveTo>
                  <a:pt x="353860" y="0"/>
                </a:moveTo>
                <a:lnTo>
                  <a:pt x="305865" y="3228"/>
                </a:lnTo>
                <a:lnTo>
                  <a:pt x="259807" y="12644"/>
                </a:lnTo>
                <a:lnTo>
                  <a:pt x="216122" y="27819"/>
                </a:lnTo>
                <a:lnTo>
                  <a:pt x="175243" y="48328"/>
                </a:lnTo>
                <a:lnTo>
                  <a:pt x="137606" y="73745"/>
                </a:lnTo>
                <a:lnTo>
                  <a:pt x="103644" y="103644"/>
                </a:lnTo>
                <a:lnTo>
                  <a:pt x="73745" y="137606"/>
                </a:lnTo>
                <a:lnTo>
                  <a:pt x="48328" y="175243"/>
                </a:lnTo>
                <a:lnTo>
                  <a:pt x="27819" y="216122"/>
                </a:lnTo>
                <a:lnTo>
                  <a:pt x="12644" y="259807"/>
                </a:lnTo>
                <a:lnTo>
                  <a:pt x="3228" y="305865"/>
                </a:lnTo>
                <a:lnTo>
                  <a:pt x="0" y="353860"/>
                </a:lnTo>
                <a:lnTo>
                  <a:pt x="3228" y="401855"/>
                </a:lnTo>
                <a:lnTo>
                  <a:pt x="12644" y="447912"/>
                </a:lnTo>
                <a:lnTo>
                  <a:pt x="27819" y="491597"/>
                </a:lnTo>
                <a:lnTo>
                  <a:pt x="48328" y="532476"/>
                </a:lnTo>
                <a:lnTo>
                  <a:pt x="73745" y="570114"/>
                </a:lnTo>
                <a:lnTo>
                  <a:pt x="103644" y="604075"/>
                </a:lnTo>
                <a:lnTo>
                  <a:pt x="137606" y="633973"/>
                </a:lnTo>
                <a:lnTo>
                  <a:pt x="175243" y="659388"/>
                </a:lnTo>
                <a:lnTo>
                  <a:pt x="216122" y="679894"/>
                </a:lnTo>
                <a:lnTo>
                  <a:pt x="259807" y="695066"/>
                </a:lnTo>
                <a:lnTo>
                  <a:pt x="305865" y="704479"/>
                </a:lnTo>
                <a:lnTo>
                  <a:pt x="353860" y="707707"/>
                </a:lnTo>
                <a:lnTo>
                  <a:pt x="401850" y="704479"/>
                </a:lnTo>
                <a:lnTo>
                  <a:pt x="447906" y="695066"/>
                </a:lnTo>
                <a:lnTo>
                  <a:pt x="491593" y="679894"/>
                </a:lnTo>
                <a:lnTo>
                  <a:pt x="532473" y="659388"/>
                </a:lnTo>
                <a:lnTo>
                  <a:pt x="536110" y="656932"/>
                </a:lnTo>
                <a:lnTo>
                  <a:pt x="353860" y="656932"/>
                </a:lnTo>
                <a:lnTo>
                  <a:pt x="304677" y="652965"/>
                </a:lnTo>
                <a:lnTo>
                  <a:pt x="258052" y="641487"/>
                </a:lnTo>
                <a:lnTo>
                  <a:pt x="214588" y="623116"/>
                </a:lnTo>
                <a:lnTo>
                  <a:pt x="174886" y="598468"/>
                </a:lnTo>
                <a:lnTo>
                  <a:pt x="139547" y="568159"/>
                </a:lnTo>
                <a:lnTo>
                  <a:pt x="109245" y="532822"/>
                </a:lnTo>
                <a:lnTo>
                  <a:pt x="84600" y="493123"/>
                </a:lnTo>
                <a:lnTo>
                  <a:pt x="66231" y="449662"/>
                </a:lnTo>
                <a:lnTo>
                  <a:pt x="54755" y="403041"/>
                </a:lnTo>
                <a:lnTo>
                  <a:pt x="50787" y="353860"/>
                </a:lnTo>
                <a:lnTo>
                  <a:pt x="54755" y="304678"/>
                </a:lnTo>
                <a:lnTo>
                  <a:pt x="66231" y="258057"/>
                </a:lnTo>
                <a:lnTo>
                  <a:pt x="84600" y="214596"/>
                </a:lnTo>
                <a:lnTo>
                  <a:pt x="109245" y="174897"/>
                </a:lnTo>
                <a:lnTo>
                  <a:pt x="139547" y="139560"/>
                </a:lnTo>
                <a:lnTo>
                  <a:pt x="174886" y="109251"/>
                </a:lnTo>
                <a:lnTo>
                  <a:pt x="214588" y="84603"/>
                </a:lnTo>
                <a:lnTo>
                  <a:pt x="258052" y="66232"/>
                </a:lnTo>
                <a:lnTo>
                  <a:pt x="304677" y="54755"/>
                </a:lnTo>
                <a:lnTo>
                  <a:pt x="353860" y="50787"/>
                </a:lnTo>
                <a:lnTo>
                  <a:pt x="536114" y="50787"/>
                </a:lnTo>
                <a:lnTo>
                  <a:pt x="532473" y="48328"/>
                </a:lnTo>
                <a:lnTo>
                  <a:pt x="491593" y="27819"/>
                </a:lnTo>
                <a:lnTo>
                  <a:pt x="447906" y="12644"/>
                </a:lnTo>
                <a:lnTo>
                  <a:pt x="401850" y="3228"/>
                </a:lnTo>
                <a:lnTo>
                  <a:pt x="353860" y="0"/>
                </a:lnTo>
                <a:close/>
              </a:path>
              <a:path w="708025" h="708025">
                <a:moveTo>
                  <a:pt x="536114" y="50787"/>
                </a:moveTo>
                <a:lnTo>
                  <a:pt x="353860" y="50787"/>
                </a:lnTo>
                <a:lnTo>
                  <a:pt x="403041" y="54755"/>
                </a:lnTo>
                <a:lnTo>
                  <a:pt x="449662" y="66232"/>
                </a:lnTo>
                <a:lnTo>
                  <a:pt x="493123" y="84603"/>
                </a:lnTo>
                <a:lnTo>
                  <a:pt x="532822" y="109251"/>
                </a:lnTo>
                <a:lnTo>
                  <a:pt x="568159" y="139560"/>
                </a:lnTo>
                <a:lnTo>
                  <a:pt x="598468" y="174897"/>
                </a:lnTo>
                <a:lnTo>
                  <a:pt x="623116" y="214596"/>
                </a:lnTo>
                <a:lnTo>
                  <a:pt x="641487" y="258057"/>
                </a:lnTo>
                <a:lnTo>
                  <a:pt x="652965" y="304678"/>
                </a:lnTo>
                <a:lnTo>
                  <a:pt x="656932" y="353860"/>
                </a:lnTo>
                <a:lnTo>
                  <a:pt x="652965" y="403041"/>
                </a:lnTo>
                <a:lnTo>
                  <a:pt x="641487" y="449662"/>
                </a:lnTo>
                <a:lnTo>
                  <a:pt x="623116" y="493123"/>
                </a:lnTo>
                <a:lnTo>
                  <a:pt x="598468" y="532822"/>
                </a:lnTo>
                <a:lnTo>
                  <a:pt x="568159" y="568159"/>
                </a:lnTo>
                <a:lnTo>
                  <a:pt x="532822" y="598468"/>
                </a:lnTo>
                <a:lnTo>
                  <a:pt x="493123" y="623116"/>
                </a:lnTo>
                <a:lnTo>
                  <a:pt x="449662" y="641487"/>
                </a:lnTo>
                <a:lnTo>
                  <a:pt x="403041" y="652965"/>
                </a:lnTo>
                <a:lnTo>
                  <a:pt x="353860" y="656932"/>
                </a:lnTo>
                <a:lnTo>
                  <a:pt x="536110" y="656932"/>
                </a:lnTo>
                <a:lnTo>
                  <a:pt x="570113" y="633973"/>
                </a:lnTo>
                <a:lnTo>
                  <a:pt x="604075" y="604075"/>
                </a:lnTo>
                <a:lnTo>
                  <a:pt x="633973" y="570114"/>
                </a:lnTo>
                <a:lnTo>
                  <a:pt x="659388" y="532476"/>
                </a:lnTo>
                <a:lnTo>
                  <a:pt x="679894" y="491597"/>
                </a:lnTo>
                <a:lnTo>
                  <a:pt x="695066" y="447912"/>
                </a:lnTo>
                <a:lnTo>
                  <a:pt x="704479" y="401855"/>
                </a:lnTo>
                <a:lnTo>
                  <a:pt x="707707" y="353860"/>
                </a:lnTo>
                <a:lnTo>
                  <a:pt x="704479" y="305865"/>
                </a:lnTo>
                <a:lnTo>
                  <a:pt x="695066" y="259807"/>
                </a:lnTo>
                <a:lnTo>
                  <a:pt x="679894" y="216122"/>
                </a:lnTo>
                <a:lnTo>
                  <a:pt x="659388" y="175243"/>
                </a:lnTo>
                <a:lnTo>
                  <a:pt x="633973" y="137606"/>
                </a:lnTo>
                <a:lnTo>
                  <a:pt x="604075" y="103644"/>
                </a:lnTo>
                <a:lnTo>
                  <a:pt x="570113" y="73745"/>
                </a:lnTo>
                <a:lnTo>
                  <a:pt x="536114" y="50787"/>
                </a:lnTo>
                <a:close/>
              </a:path>
            </a:pathLst>
          </a:custGeom>
          <a:solidFill>
            <a:srgbClr val="575756"/>
          </a:solidFill>
        </p:spPr>
        <p:txBody>
          <a:bodyPr wrap="square" lIns="0" tIns="0" rIns="0" bIns="0" rtlCol="0"/>
          <a:lstStyle/>
          <a:p>
            <a:endParaRPr/>
          </a:p>
        </p:txBody>
      </p:sp>
      <p:sp>
        <p:nvSpPr>
          <p:cNvPr id="7" name="object 7"/>
          <p:cNvSpPr/>
          <p:nvPr/>
        </p:nvSpPr>
        <p:spPr>
          <a:xfrm>
            <a:off x="797242" y="1089724"/>
            <a:ext cx="120014" cy="18415"/>
          </a:xfrm>
          <a:custGeom>
            <a:avLst/>
            <a:gdLst/>
            <a:ahLst/>
            <a:cxnLst/>
            <a:rect l="l" t="t" r="r" b="b"/>
            <a:pathLst>
              <a:path w="120015" h="18415">
                <a:moveTo>
                  <a:pt x="115811" y="0"/>
                </a:moveTo>
                <a:lnTo>
                  <a:pt x="3594" y="0"/>
                </a:lnTo>
                <a:lnTo>
                  <a:pt x="0" y="3594"/>
                </a:lnTo>
                <a:lnTo>
                  <a:pt x="0" y="14808"/>
                </a:lnTo>
                <a:lnTo>
                  <a:pt x="3594" y="18402"/>
                </a:lnTo>
                <a:lnTo>
                  <a:pt x="115811" y="18402"/>
                </a:lnTo>
                <a:lnTo>
                  <a:pt x="119405" y="14808"/>
                </a:lnTo>
                <a:lnTo>
                  <a:pt x="119405" y="3594"/>
                </a:lnTo>
                <a:lnTo>
                  <a:pt x="115811" y="0"/>
                </a:lnTo>
                <a:close/>
              </a:path>
            </a:pathLst>
          </a:custGeom>
          <a:solidFill>
            <a:srgbClr val="575756"/>
          </a:solidFill>
        </p:spPr>
        <p:txBody>
          <a:bodyPr wrap="square" lIns="0" tIns="0" rIns="0" bIns="0" rtlCol="0"/>
          <a:lstStyle/>
          <a:p>
            <a:endParaRPr/>
          </a:p>
        </p:txBody>
      </p:sp>
      <p:sp>
        <p:nvSpPr>
          <p:cNvPr id="8" name="object 8"/>
          <p:cNvSpPr/>
          <p:nvPr/>
        </p:nvSpPr>
        <p:spPr>
          <a:xfrm>
            <a:off x="805652" y="1116636"/>
            <a:ext cx="102870" cy="18415"/>
          </a:xfrm>
          <a:custGeom>
            <a:avLst/>
            <a:gdLst/>
            <a:ahLst/>
            <a:cxnLst/>
            <a:rect l="l" t="t" r="r" b="b"/>
            <a:pathLst>
              <a:path w="102869" h="18415">
                <a:moveTo>
                  <a:pt x="98983" y="0"/>
                </a:moveTo>
                <a:lnTo>
                  <a:pt x="3594" y="0"/>
                </a:lnTo>
                <a:lnTo>
                  <a:pt x="0" y="3594"/>
                </a:lnTo>
                <a:lnTo>
                  <a:pt x="0" y="14808"/>
                </a:lnTo>
                <a:lnTo>
                  <a:pt x="3594" y="18402"/>
                </a:lnTo>
                <a:lnTo>
                  <a:pt x="98983" y="18402"/>
                </a:lnTo>
                <a:lnTo>
                  <a:pt x="102577" y="14808"/>
                </a:lnTo>
                <a:lnTo>
                  <a:pt x="102577" y="3594"/>
                </a:lnTo>
                <a:lnTo>
                  <a:pt x="98983" y="0"/>
                </a:lnTo>
                <a:close/>
              </a:path>
            </a:pathLst>
          </a:custGeom>
          <a:solidFill>
            <a:srgbClr val="575756"/>
          </a:solidFill>
        </p:spPr>
        <p:txBody>
          <a:bodyPr wrap="square" lIns="0" tIns="0" rIns="0" bIns="0" rtlCol="0"/>
          <a:lstStyle/>
          <a:p>
            <a:endParaRPr/>
          </a:p>
        </p:txBody>
      </p:sp>
      <p:sp>
        <p:nvSpPr>
          <p:cNvPr id="9" name="object 9"/>
          <p:cNvSpPr/>
          <p:nvPr/>
        </p:nvSpPr>
        <p:spPr>
          <a:xfrm>
            <a:off x="817716" y="1143969"/>
            <a:ext cx="78740" cy="18415"/>
          </a:xfrm>
          <a:custGeom>
            <a:avLst/>
            <a:gdLst/>
            <a:ahLst/>
            <a:cxnLst/>
            <a:rect l="l" t="t" r="r" b="b"/>
            <a:pathLst>
              <a:path w="78740" h="18415">
                <a:moveTo>
                  <a:pt x="74637" y="0"/>
                </a:moveTo>
                <a:lnTo>
                  <a:pt x="3594" y="0"/>
                </a:lnTo>
                <a:lnTo>
                  <a:pt x="0" y="3594"/>
                </a:lnTo>
                <a:lnTo>
                  <a:pt x="0" y="14808"/>
                </a:lnTo>
                <a:lnTo>
                  <a:pt x="3594" y="18402"/>
                </a:lnTo>
                <a:lnTo>
                  <a:pt x="74637" y="18402"/>
                </a:lnTo>
                <a:lnTo>
                  <a:pt x="78232" y="14808"/>
                </a:lnTo>
                <a:lnTo>
                  <a:pt x="78232" y="3594"/>
                </a:lnTo>
                <a:lnTo>
                  <a:pt x="74637" y="0"/>
                </a:lnTo>
                <a:close/>
              </a:path>
            </a:pathLst>
          </a:custGeom>
          <a:solidFill>
            <a:srgbClr val="575756"/>
          </a:solidFill>
        </p:spPr>
        <p:txBody>
          <a:bodyPr wrap="square" lIns="0" tIns="0" rIns="0" bIns="0" rtlCol="0"/>
          <a:lstStyle/>
          <a:p>
            <a:endParaRPr/>
          </a:p>
        </p:txBody>
      </p:sp>
      <p:sp>
        <p:nvSpPr>
          <p:cNvPr id="10" name="object 10"/>
          <p:cNvSpPr/>
          <p:nvPr/>
        </p:nvSpPr>
        <p:spPr>
          <a:xfrm>
            <a:off x="729867" y="695173"/>
            <a:ext cx="261620" cy="375285"/>
          </a:xfrm>
          <a:custGeom>
            <a:avLst/>
            <a:gdLst/>
            <a:ahLst/>
            <a:cxnLst/>
            <a:rect l="l" t="t" r="r" b="b"/>
            <a:pathLst>
              <a:path w="261619" h="375284">
                <a:moveTo>
                  <a:pt x="130746" y="0"/>
                </a:move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lnTo>
                  <a:pt x="194330" y="316753"/>
                </a:lnTo>
                <a:lnTo>
                  <a:pt x="214388" y="263353"/>
                </a:lnTo>
                <a:lnTo>
                  <a:pt x="236428" y="215621"/>
                </a:lnTo>
                <a:lnTo>
                  <a:pt x="254126" y="174142"/>
                </a:lnTo>
                <a:lnTo>
                  <a:pt x="261505" y="130746"/>
                </a:lnTo>
                <a:lnTo>
                  <a:pt x="251229" y="79852"/>
                </a:lnTo>
                <a:lnTo>
                  <a:pt x="223205" y="38293"/>
                </a:lnTo>
                <a:lnTo>
                  <a:pt x="181642" y="10274"/>
                </a:lnTo>
                <a:lnTo>
                  <a:pt x="130746" y="0"/>
                </a:lnTo>
                <a:close/>
              </a:path>
            </a:pathLst>
          </a:custGeom>
          <a:solidFill>
            <a:srgbClr val="FFFFFF"/>
          </a:solidFill>
        </p:spPr>
        <p:txBody>
          <a:bodyPr wrap="square" lIns="0" tIns="0" rIns="0" bIns="0" rtlCol="0"/>
          <a:lstStyle/>
          <a:p>
            <a:endParaRPr/>
          </a:p>
        </p:txBody>
      </p:sp>
      <p:sp>
        <p:nvSpPr>
          <p:cNvPr id="11" name="object 11"/>
          <p:cNvSpPr/>
          <p:nvPr/>
        </p:nvSpPr>
        <p:spPr>
          <a:xfrm>
            <a:off x="729867" y="695173"/>
            <a:ext cx="261620" cy="375285"/>
          </a:xfrm>
          <a:custGeom>
            <a:avLst/>
            <a:gdLst/>
            <a:ahLst/>
            <a:cxnLst/>
            <a:rect l="l" t="t" r="r" b="b"/>
            <a:pathLst>
              <a:path w="261619" h="375284">
                <a:moveTo>
                  <a:pt x="182575" y="375234"/>
                </a:moveTo>
                <a:lnTo>
                  <a:pt x="194330" y="316753"/>
                </a:lnTo>
                <a:lnTo>
                  <a:pt x="214388" y="263353"/>
                </a:lnTo>
                <a:lnTo>
                  <a:pt x="236428" y="215621"/>
                </a:lnTo>
                <a:lnTo>
                  <a:pt x="254126" y="174142"/>
                </a:lnTo>
                <a:lnTo>
                  <a:pt x="257294" y="163773"/>
                </a:lnTo>
                <a:lnTo>
                  <a:pt x="259607" y="153058"/>
                </a:lnTo>
                <a:lnTo>
                  <a:pt x="261024" y="142036"/>
                </a:lnTo>
                <a:lnTo>
                  <a:pt x="261505" y="130746"/>
                </a:lnTo>
                <a:lnTo>
                  <a:pt x="251229" y="79852"/>
                </a:lnTo>
                <a:lnTo>
                  <a:pt x="223205" y="38293"/>
                </a:lnTo>
                <a:lnTo>
                  <a:pt x="181642" y="10274"/>
                </a:lnTo>
                <a:lnTo>
                  <a:pt x="130746" y="0"/>
                </a:lnTo>
                <a:lnTo>
                  <a:pt x="79858" y="10274"/>
                </a:lnTo>
                <a:lnTo>
                  <a:pt x="38298" y="38293"/>
                </a:lnTo>
                <a:lnTo>
                  <a:pt x="10276" y="79852"/>
                </a:lnTo>
                <a:lnTo>
                  <a:pt x="0" y="130746"/>
                </a:lnTo>
                <a:lnTo>
                  <a:pt x="460" y="141786"/>
                </a:lnTo>
                <a:lnTo>
                  <a:pt x="24465" y="217373"/>
                </a:lnTo>
                <a:lnTo>
                  <a:pt x="45712" y="269240"/>
                </a:lnTo>
                <a:lnTo>
                  <a:pt x="64041" y="323573"/>
                </a:lnTo>
                <a:lnTo>
                  <a:pt x="72694" y="375107"/>
                </a:lnTo>
                <a:lnTo>
                  <a:pt x="182575" y="375234"/>
                </a:lnTo>
                <a:close/>
              </a:path>
            </a:pathLst>
          </a:custGeom>
          <a:ln w="23164">
            <a:solidFill>
              <a:srgbClr val="575756"/>
            </a:solidFill>
          </a:ln>
        </p:spPr>
        <p:txBody>
          <a:bodyPr wrap="square" lIns="0" tIns="0" rIns="0" bIns="0" rtlCol="0"/>
          <a:lstStyle/>
          <a:p>
            <a:endParaRPr/>
          </a:p>
        </p:txBody>
      </p:sp>
      <p:sp>
        <p:nvSpPr>
          <p:cNvPr id="12" name="object 12"/>
          <p:cNvSpPr/>
          <p:nvPr/>
        </p:nvSpPr>
        <p:spPr>
          <a:xfrm>
            <a:off x="809999" y="874050"/>
            <a:ext cx="88900" cy="184785"/>
          </a:xfrm>
          <a:custGeom>
            <a:avLst/>
            <a:gdLst/>
            <a:ahLst/>
            <a:cxnLst/>
            <a:rect l="l" t="t" r="r" b="b"/>
            <a:pathLst>
              <a:path w="88900" h="184784">
                <a:moveTo>
                  <a:pt x="0" y="0"/>
                </a:moveTo>
                <a:lnTo>
                  <a:pt x="16408" y="184784"/>
                </a:lnTo>
                <a:lnTo>
                  <a:pt x="29540" y="184784"/>
                </a:lnTo>
                <a:lnTo>
                  <a:pt x="15100" y="29552"/>
                </a:lnTo>
                <a:lnTo>
                  <a:pt x="37512" y="29552"/>
                </a:lnTo>
                <a:lnTo>
                  <a:pt x="0" y="0"/>
                </a:lnTo>
                <a:close/>
              </a:path>
              <a:path w="88900" h="184784">
                <a:moveTo>
                  <a:pt x="86533" y="29552"/>
                </a:moveTo>
                <a:lnTo>
                  <a:pt x="72872" y="29552"/>
                </a:lnTo>
                <a:lnTo>
                  <a:pt x="63017" y="184784"/>
                </a:lnTo>
                <a:lnTo>
                  <a:pt x="75501" y="184784"/>
                </a:lnTo>
                <a:lnTo>
                  <a:pt x="86533" y="29552"/>
                </a:lnTo>
                <a:close/>
              </a:path>
              <a:path w="88900" h="184784">
                <a:moveTo>
                  <a:pt x="37512" y="29552"/>
                </a:moveTo>
                <a:lnTo>
                  <a:pt x="15100" y="29552"/>
                </a:lnTo>
                <a:lnTo>
                  <a:pt x="32743" y="43560"/>
                </a:lnTo>
                <a:lnTo>
                  <a:pt x="41803" y="50553"/>
                </a:lnTo>
                <a:lnTo>
                  <a:pt x="45141" y="52625"/>
                </a:lnTo>
                <a:lnTo>
                  <a:pt x="45618" y="51866"/>
                </a:lnTo>
                <a:lnTo>
                  <a:pt x="49876" y="47549"/>
                </a:lnTo>
                <a:lnTo>
                  <a:pt x="59245" y="39971"/>
                </a:lnTo>
                <a:lnTo>
                  <a:pt x="66827" y="34137"/>
                </a:lnTo>
                <a:lnTo>
                  <a:pt x="43332" y="34137"/>
                </a:lnTo>
                <a:lnTo>
                  <a:pt x="37512" y="29552"/>
                </a:lnTo>
                <a:close/>
              </a:path>
              <a:path w="88900" h="184784">
                <a:moveTo>
                  <a:pt x="88633" y="0"/>
                </a:moveTo>
                <a:lnTo>
                  <a:pt x="43332" y="34137"/>
                </a:lnTo>
                <a:lnTo>
                  <a:pt x="66827" y="34137"/>
                </a:lnTo>
                <a:lnTo>
                  <a:pt x="68614" y="32762"/>
                </a:lnTo>
                <a:lnTo>
                  <a:pt x="72872" y="29552"/>
                </a:lnTo>
                <a:lnTo>
                  <a:pt x="86533" y="29552"/>
                </a:lnTo>
                <a:lnTo>
                  <a:pt x="88633" y="0"/>
                </a:lnTo>
                <a:close/>
              </a:path>
            </a:pathLst>
          </a:custGeom>
          <a:solidFill>
            <a:srgbClr val="FAEB41"/>
          </a:solidFill>
        </p:spPr>
        <p:txBody>
          <a:bodyPr wrap="square" lIns="0" tIns="0" rIns="0" bIns="0" rtlCol="0"/>
          <a:lstStyle/>
          <a:p>
            <a:endParaRPr/>
          </a:p>
        </p:txBody>
      </p:sp>
      <p:sp>
        <p:nvSpPr>
          <p:cNvPr id="13" name="object 13"/>
          <p:cNvSpPr/>
          <p:nvPr/>
        </p:nvSpPr>
        <p:spPr>
          <a:xfrm>
            <a:off x="1071617" y="679744"/>
            <a:ext cx="105410" cy="71120"/>
          </a:xfrm>
          <a:custGeom>
            <a:avLst/>
            <a:gdLst/>
            <a:ahLst/>
            <a:cxnLst/>
            <a:rect l="l" t="t" r="r" b="b"/>
            <a:pathLst>
              <a:path w="105409" h="71120">
                <a:moveTo>
                  <a:pt x="81546" y="0"/>
                </a:moveTo>
                <a:lnTo>
                  <a:pt x="0" y="53162"/>
                </a:lnTo>
                <a:lnTo>
                  <a:pt x="9144" y="70713"/>
                </a:lnTo>
                <a:lnTo>
                  <a:pt x="105333" y="38074"/>
                </a:lnTo>
                <a:lnTo>
                  <a:pt x="98875" y="25985"/>
                </a:lnTo>
                <a:lnTo>
                  <a:pt x="94245" y="17989"/>
                </a:lnTo>
                <a:lnTo>
                  <a:pt x="89212" y="10517"/>
                </a:lnTo>
                <a:lnTo>
                  <a:pt x="81546" y="0"/>
                </a:lnTo>
                <a:close/>
              </a:path>
            </a:pathLst>
          </a:custGeom>
          <a:solidFill>
            <a:srgbClr val="FAEB41"/>
          </a:solidFill>
        </p:spPr>
        <p:txBody>
          <a:bodyPr wrap="square" lIns="0" tIns="0" rIns="0" bIns="0" rtlCol="0"/>
          <a:lstStyle/>
          <a:p>
            <a:endParaRPr/>
          </a:p>
        </p:txBody>
      </p:sp>
      <p:sp>
        <p:nvSpPr>
          <p:cNvPr id="14" name="object 14"/>
          <p:cNvSpPr/>
          <p:nvPr/>
        </p:nvSpPr>
        <p:spPr>
          <a:xfrm>
            <a:off x="555078" y="680022"/>
            <a:ext cx="106680" cy="71120"/>
          </a:xfrm>
          <a:custGeom>
            <a:avLst/>
            <a:gdLst/>
            <a:ahLst/>
            <a:cxnLst/>
            <a:rect l="l" t="t" r="r" b="b"/>
            <a:pathLst>
              <a:path w="106679" h="71120">
                <a:moveTo>
                  <a:pt x="23787" y="0"/>
                </a:moveTo>
                <a:lnTo>
                  <a:pt x="16121" y="10510"/>
                </a:lnTo>
                <a:lnTo>
                  <a:pt x="11088" y="17980"/>
                </a:lnTo>
                <a:lnTo>
                  <a:pt x="6458" y="25978"/>
                </a:lnTo>
                <a:lnTo>
                  <a:pt x="0" y="38074"/>
                </a:lnTo>
                <a:lnTo>
                  <a:pt x="98539" y="70713"/>
                </a:lnTo>
                <a:lnTo>
                  <a:pt x="106324" y="53784"/>
                </a:lnTo>
                <a:lnTo>
                  <a:pt x="23787" y="0"/>
                </a:lnTo>
                <a:close/>
              </a:path>
            </a:pathLst>
          </a:custGeom>
          <a:solidFill>
            <a:srgbClr val="FAEB41"/>
          </a:solidFill>
        </p:spPr>
        <p:txBody>
          <a:bodyPr wrap="square" lIns="0" tIns="0" rIns="0" bIns="0" rtlCol="0"/>
          <a:lstStyle/>
          <a:p>
            <a:endParaRPr/>
          </a:p>
        </p:txBody>
      </p:sp>
      <p:sp>
        <p:nvSpPr>
          <p:cNvPr id="15" name="object 15"/>
          <p:cNvSpPr/>
          <p:nvPr/>
        </p:nvSpPr>
        <p:spPr>
          <a:xfrm>
            <a:off x="1021820" y="602634"/>
            <a:ext cx="86995" cy="80010"/>
          </a:xfrm>
          <a:custGeom>
            <a:avLst/>
            <a:gdLst/>
            <a:ahLst/>
            <a:cxnLst/>
            <a:rect l="l" t="t" r="r" b="b"/>
            <a:pathLst>
              <a:path w="86994" h="80009">
                <a:moveTo>
                  <a:pt x="55981" y="0"/>
                </a:moveTo>
                <a:lnTo>
                  <a:pt x="0" y="68211"/>
                </a:lnTo>
                <a:lnTo>
                  <a:pt x="12700" y="79578"/>
                </a:lnTo>
                <a:lnTo>
                  <a:pt x="86639" y="25463"/>
                </a:lnTo>
                <a:lnTo>
                  <a:pt x="78037" y="17293"/>
                </a:lnTo>
                <a:lnTo>
                  <a:pt x="71977" y="11917"/>
                </a:lnTo>
                <a:lnTo>
                  <a:pt x="65583" y="6948"/>
                </a:lnTo>
                <a:lnTo>
                  <a:pt x="55981" y="0"/>
                </a:lnTo>
                <a:close/>
              </a:path>
            </a:pathLst>
          </a:custGeom>
          <a:solidFill>
            <a:srgbClr val="FAEB41"/>
          </a:solidFill>
        </p:spPr>
        <p:txBody>
          <a:bodyPr wrap="square" lIns="0" tIns="0" rIns="0" bIns="0" rtlCol="0"/>
          <a:lstStyle/>
          <a:p>
            <a:endParaRPr/>
          </a:p>
        </p:txBody>
      </p:sp>
      <p:sp>
        <p:nvSpPr>
          <p:cNvPr id="16" name="object 16"/>
          <p:cNvSpPr/>
          <p:nvPr/>
        </p:nvSpPr>
        <p:spPr>
          <a:xfrm>
            <a:off x="628520" y="598666"/>
            <a:ext cx="88265" cy="82550"/>
          </a:xfrm>
          <a:custGeom>
            <a:avLst/>
            <a:gdLst/>
            <a:ahLst/>
            <a:cxnLst/>
            <a:rect l="l" t="t" r="r" b="b"/>
            <a:pathLst>
              <a:path w="88265" h="82550">
                <a:moveTo>
                  <a:pt x="31368" y="0"/>
                </a:moveTo>
                <a:lnTo>
                  <a:pt x="21756" y="6962"/>
                </a:lnTo>
                <a:lnTo>
                  <a:pt x="15284" y="12026"/>
                </a:lnTo>
                <a:lnTo>
                  <a:pt x="9012" y="17662"/>
                </a:lnTo>
                <a:lnTo>
                  <a:pt x="0" y="26339"/>
                </a:lnTo>
                <a:lnTo>
                  <a:pt x="76288" y="82435"/>
                </a:lnTo>
                <a:lnTo>
                  <a:pt x="87820" y="69938"/>
                </a:lnTo>
                <a:lnTo>
                  <a:pt x="31368" y="0"/>
                </a:lnTo>
                <a:close/>
              </a:path>
            </a:pathLst>
          </a:custGeom>
          <a:solidFill>
            <a:srgbClr val="FAEB41"/>
          </a:solidFill>
        </p:spPr>
        <p:txBody>
          <a:bodyPr wrap="square" lIns="0" tIns="0" rIns="0" bIns="0" rtlCol="0"/>
          <a:lstStyle/>
          <a:p>
            <a:endParaRPr/>
          </a:p>
        </p:txBody>
      </p:sp>
      <p:sp>
        <p:nvSpPr>
          <p:cNvPr id="17" name="object 17"/>
          <p:cNvSpPr/>
          <p:nvPr/>
        </p:nvSpPr>
        <p:spPr>
          <a:xfrm>
            <a:off x="946195" y="549932"/>
            <a:ext cx="67310" cy="80010"/>
          </a:xfrm>
          <a:custGeom>
            <a:avLst/>
            <a:gdLst/>
            <a:ahLst/>
            <a:cxnLst/>
            <a:rect l="l" t="t" r="r" b="b"/>
            <a:pathLst>
              <a:path w="67309" h="80009">
                <a:moveTo>
                  <a:pt x="31711" y="0"/>
                </a:moveTo>
                <a:lnTo>
                  <a:pt x="0" y="71704"/>
                </a:lnTo>
                <a:lnTo>
                  <a:pt x="14389" y="79400"/>
                </a:lnTo>
                <a:lnTo>
                  <a:pt x="66814" y="14122"/>
                </a:lnTo>
                <a:lnTo>
                  <a:pt x="56672" y="9729"/>
                </a:lnTo>
                <a:lnTo>
                  <a:pt x="49634" y="6794"/>
                </a:lnTo>
                <a:lnTo>
                  <a:pt x="42411" y="3992"/>
                </a:lnTo>
                <a:lnTo>
                  <a:pt x="31711" y="0"/>
                </a:lnTo>
                <a:close/>
              </a:path>
            </a:pathLst>
          </a:custGeom>
          <a:solidFill>
            <a:srgbClr val="FAEB41"/>
          </a:solidFill>
        </p:spPr>
        <p:txBody>
          <a:bodyPr wrap="square" lIns="0" tIns="0" rIns="0" bIns="0" rtlCol="0"/>
          <a:lstStyle/>
          <a:p>
            <a:endParaRPr/>
          </a:p>
        </p:txBody>
      </p:sp>
      <p:sp>
        <p:nvSpPr>
          <p:cNvPr id="18" name="object 18"/>
          <p:cNvSpPr/>
          <p:nvPr/>
        </p:nvSpPr>
        <p:spPr>
          <a:xfrm>
            <a:off x="720496" y="549929"/>
            <a:ext cx="69215" cy="80645"/>
          </a:xfrm>
          <a:custGeom>
            <a:avLst/>
            <a:gdLst/>
            <a:ahLst/>
            <a:cxnLst/>
            <a:rect l="l" t="t" r="r" b="b"/>
            <a:pathLst>
              <a:path w="69215" h="80645">
                <a:moveTo>
                  <a:pt x="36842" y="0"/>
                </a:moveTo>
                <a:lnTo>
                  <a:pt x="26251" y="2991"/>
                </a:lnTo>
                <a:lnTo>
                  <a:pt x="18883" y="5408"/>
                </a:lnTo>
                <a:lnTo>
                  <a:pt x="11284" y="8527"/>
                </a:lnTo>
                <a:lnTo>
                  <a:pt x="0" y="13627"/>
                </a:lnTo>
                <a:lnTo>
                  <a:pt x="54406" y="80365"/>
                </a:lnTo>
                <a:lnTo>
                  <a:pt x="68795" y="72669"/>
                </a:lnTo>
                <a:lnTo>
                  <a:pt x="36842" y="0"/>
                </a:lnTo>
                <a:close/>
              </a:path>
            </a:pathLst>
          </a:custGeom>
          <a:solidFill>
            <a:srgbClr val="FAEB41"/>
          </a:solidFill>
        </p:spPr>
        <p:txBody>
          <a:bodyPr wrap="square" lIns="0" tIns="0" rIns="0" bIns="0" rtlCol="0"/>
          <a:lstStyle/>
          <a:p>
            <a:endParaRPr/>
          </a:p>
        </p:txBody>
      </p:sp>
      <p:sp>
        <p:nvSpPr>
          <p:cNvPr id="19" name="object 19"/>
          <p:cNvSpPr/>
          <p:nvPr/>
        </p:nvSpPr>
        <p:spPr>
          <a:xfrm>
            <a:off x="841068" y="531262"/>
            <a:ext cx="45085" cy="83820"/>
          </a:xfrm>
          <a:custGeom>
            <a:avLst/>
            <a:gdLst/>
            <a:ahLst/>
            <a:cxnLst/>
            <a:rect l="l" t="t" r="r" b="b"/>
            <a:pathLst>
              <a:path w="45084" h="83820">
                <a:moveTo>
                  <a:pt x="25703" y="0"/>
                </a:moveTo>
                <a:lnTo>
                  <a:pt x="15785" y="438"/>
                </a:lnTo>
                <a:lnTo>
                  <a:pt x="0" y="1719"/>
                </a:lnTo>
                <a:lnTo>
                  <a:pt x="16865" y="83431"/>
                </a:lnTo>
                <a:lnTo>
                  <a:pt x="32867" y="83304"/>
                </a:lnTo>
                <a:lnTo>
                  <a:pt x="44691" y="1604"/>
                </a:lnTo>
                <a:lnTo>
                  <a:pt x="33941" y="392"/>
                </a:lnTo>
                <a:lnTo>
                  <a:pt x="25703" y="0"/>
                </a:lnTo>
                <a:close/>
              </a:path>
            </a:pathLst>
          </a:custGeom>
          <a:solidFill>
            <a:srgbClr val="FAEB41"/>
          </a:solidFill>
        </p:spPr>
        <p:txBody>
          <a:bodyPr wrap="square" lIns="0" tIns="0" rIns="0" bIns="0" rtlCol="0"/>
          <a:lstStyle/>
          <a:p>
            <a:endParaRPr/>
          </a:p>
        </p:txBody>
      </p:sp>
      <p:sp>
        <p:nvSpPr>
          <p:cNvPr id="20" name="object 20"/>
          <p:cNvSpPr txBox="1">
            <a:spLocks noGrp="1"/>
          </p:cNvSpPr>
          <p:nvPr>
            <p:ph type="title"/>
          </p:nvPr>
        </p:nvSpPr>
        <p:spPr>
          <a:xfrm>
            <a:off x="1124322" y="885472"/>
            <a:ext cx="5126266" cy="697045"/>
          </a:xfrm>
          <a:prstGeom prst="rect">
            <a:avLst/>
          </a:prstGeom>
        </p:spPr>
        <p:txBody>
          <a:bodyPr vert="horz" wrap="square" lIns="0" tIns="95944" rIns="0" bIns="0" rtlCol="0">
            <a:spAutoFit/>
          </a:bodyPr>
          <a:lstStyle/>
          <a:p>
            <a:pPr marL="8255" algn="ctr">
              <a:lnSpc>
                <a:spcPct val="100000"/>
              </a:lnSpc>
            </a:pPr>
            <a:r>
              <a:rPr lang="nl-BE" sz="2100" spc="5" dirty="0"/>
              <a:t>Dit lespakket bestaat uit vijf blokken</a:t>
            </a:r>
            <a:br>
              <a:rPr lang="nl-BE" sz="2100" spc="5" dirty="0"/>
            </a:br>
            <a:endParaRPr sz="1800" dirty="0"/>
          </a:p>
        </p:txBody>
      </p:sp>
      <p:sp>
        <p:nvSpPr>
          <p:cNvPr id="30" name="object 21">
            <a:hlinkClick r:id="rId3" action="ppaction://hlinksldjump"/>
          </p:cNvPr>
          <p:cNvSpPr/>
          <p:nvPr/>
        </p:nvSpPr>
        <p:spPr>
          <a:xfrm>
            <a:off x="850900" y="2485104"/>
            <a:ext cx="9023350" cy="633095"/>
          </a:xfrm>
          <a:custGeom>
            <a:avLst/>
            <a:gdLst/>
            <a:ahLst/>
            <a:cxnLst/>
            <a:rect l="l" t="t" r="r" b="b"/>
            <a:pathLst>
              <a:path w="8655050" h="633094">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2" name="object 22">
            <a:hlinkClick r:id="rId4" action="ppaction://hlinksldjump"/>
          </p:cNvPr>
          <p:cNvSpPr/>
          <p:nvPr/>
        </p:nvSpPr>
        <p:spPr>
          <a:xfrm>
            <a:off x="850900" y="3331522"/>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3" name="object 23">
            <a:hlinkClick r:id="rId5" action="ppaction://hlinksldjump"/>
          </p:cNvPr>
          <p:cNvSpPr/>
          <p:nvPr/>
        </p:nvSpPr>
        <p:spPr>
          <a:xfrm>
            <a:off x="850900" y="4215130"/>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34" name="object 24">
            <a:hlinkClick r:id="" action="ppaction://noaction"/>
          </p:cNvPr>
          <p:cNvSpPr/>
          <p:nvPr/>
        </p:nvSpPr>
        <p:spPr>
          <a:xfrm>
            <a:off x="821149" y="5881653"/>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pPr algn="ctr">
              <a:spcBef>
                <a:spcPts val="3800"/>
              </a:spcBef>
            </a:pPr>
            <a:endParaRPr lang="nl-BE" dirty="0">
              <a:latin typeface="Helvetica"/>
              <a:cs typeface="Helvetica"/>
            </a:endParaRPr>
          </a:p>
        </p:txBody>
      </p:sp>
      <p:sp>
        <p:nvSpPr>
          <p:cNvPr id="35" name="object 26"/>
          <p:cNvSpPr/>
          <p:nvPr/>
        </p:nvSpPr>
        <p:spPr>
          <a:xfrm>
            <a:off x="5063253" y="2483582"/>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6" name="object 27"/>
          <p:cNvSpPr/>
          <p:nvPr/>
        </p:nvSpPr>
        <p:spPr>
          <a:xfrm>
            <a:off x="5063253" y="3330001"/>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7" name="object 28"/>
          <p:cNvSpPr/>
          <p:nvPr/>
        </p:nvSpPr>
        <p:spPr>
          <a:xfrm>
            <a:off x="5063253" y="4209415"/>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8" name="object 29"/>
          <p:cNvSpPr/>
          <p:nvPr/>
        </p:nvSpPr>
        <p:spPr>
          <a:xfrm>
            <a:off x="5063253" y="5076825"/>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39" name="object 23">
            <a:hlinkClick r:id="rId5" action="ppaction://hlinksldjump"/>
          </p:cNvPr>
          <p:cNvSpPr/>
          <p:nvPr/>
        </p:nvSpPr>
        <p:spPr>
          <a:xfrm>
            <a:off x="850900" y="5076825"/>
            <a:ext cx="9023350" cy="633095"/>
          </a:xfrm>
          <a:custGeom>
            <a:avLst/>
            <a:gdLst/>
            <a:ahLst/>
            <a:cxnLst/>
            <a:rect l="l" t="t" r="r" b="b"/>
            <a:pathLst>
              <a:path w="8655050" h="633095">
                <a:moveTo>
                  <a:pt x="8543505" y="0"/>
                </a:moveTo>
                <a:lnTo>
                  <a:pt x="111467" y="0"/>
                </a:lnTo>
                <a:lnTo>
                  <a:pt x="47025" y="1741"/>
                </a:lnTo>
                <a:lnTo>
                  <a:pt x="13933" y="13933"/>
                </a:lnTo>
                <a:lnTo>
                  <a:pt x="1741" y="47025"/>
                </a:lnTo>
                <a:lnTo>
                  <a:pt x="0" y="111467"/>
                </a:lnTo>
                <a:lnTo>
                  <a:pt x="0" y="521411"/>
                </a:lnTo>
                <a:lnTo>
                  <a:pt x="1741" y="585853"/>
                </a:lnTo>
                <a:lnTo>
                  <a:pt x="13933" y="618945"/>
                </a:lnTo>
                <a:lnTo>
                  <a:pt x="47025" y="631137"/>
                </a:lnTo>
                <a:lnTo>
                  <a:pt x="111467" y="632879"/>
                </a:lnTo>
                <a:lnTo>
                  <a:pt x="8543505" y="632879"/>
                </a:lnTo>
                <a:lnTo>
                  <a:pt x="8607948" y="631137"/>
                </a:lnTo>
                <a:lnTo>
                  <a:pt x="8641040" y="618945"/>
                </a:lnTo>
                <a:lnTo>
                  <a:pt x="8653232" y="585853"/>
                </a:lnTo>
                <a:lnTo>
                  <a:pt x="8654973" y="521411"/>
                </a:lnTo>
                <a:lnTo>
                  <a:pt x="8654973" y="111467"/>
                </a:lnTo>
                <a:lnTo>
                  <a:pt x="8653232" y="47025"/>
                </a:lnTo>
                <a:lnTo>
                  <a:pt x="8641040" y="13933"/>
                </a:lnTo>
                <a:lnTo>
                  <a:pt x="8607948" y="1741"/>
                </a:lnTo>
                <a:lnTo>
                  <a:pt x="8543505" y="0"/>
                </a:lnTo>
                <a:close/>
              </a:path>
            </a:pathLst>
          </a:custGeom>
          <a:solidFill>
            <a:srgbClr val="E6E3E4"/>
          </a:solidFill>
        </p:spPr>
        <p:txBody>
          <a:bodyPr wrap="square" lIns="0" tIns="0" rIns="0" bIns="0" rtlCol="0"/>
          <a:lstStyle/>
          <a:p>
            <a:endParaRPr/>
          </a:p>
        </p:txBody>
      </p:sp>
      <p:sp>
        <p:nvSpPr>
          <p:cNvPr id="40" name="object 28"/>
          <p:cNvSpPr/>
          <p:nvPr/>
        </p:nvSpPr>
        <p:spPr>
          <a:xfrm>
            <a:off x="5063253" y="5073967"/>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41" name="object 28"/>
          <p:cNvSpPr/>
          <p:nvPr/>
        </p:nvSpPr>
        <p:spPr>
          <a:xfrm>
            <a:off x="5063253" y="5867350"/>
            <a:ext cx="565150" cy="638810"/>
          </a:xfrm>
          <a:custGeom>
            <a:avLst/>
            <a:gdLst/>
            <a:ahLst/>
            <a:cxnLst/>
            <a:rect l="l" t="t" r="r" b="b"/>
            <a:pathLst>
              <a:path w="565150" h="638810">
                <a:moveTo>
                  <a:pt x="436410" y="0"/>
                </a:moveTo>
                <a:lnTo>
                  <a:pt x="0" y="282130"/>
                </a:lnTo>
                <a:lnTo>
                  <a:pt x="239090" y="380923"/>
                </a:lnTo>
                <a:lnTo>
                  <a:pt x="86423" y="638009"/>
                </a:lnTo>
                <a:lnTo>
                  <a:pt x="202463" y="638530"/>
                </a:lnTo>
                <a:lnTo>
                  <a:pt x="565073" y="339356"/>
                </a:lnTo>
                <a:lnTo>
                  <a:pt x="361340" y="254368"/>
                </a:lnTo>
                <a:lnTo>
                  <a:pt x="553542" y="533"/>
                </a:lnTo>
                <a:lnTo>
                  <a:pt x="436410" y="0"/>
                </a:lnTo>
                <a:close/>
              </a:path>
            </a:pathLst>
          </a:custGeom>
          <a:solidFill>
            <a:srgbClr val="FDF5B1"/>
          </a:solidFill>
        </p:spPr>
        <p:txBody>
          <a:bodyPr wrap="square" lIns="0" tIns="0" rIns="0" bIns="0" rtlCol="0"/>
          <a:lstStyle/>
          <a:p>
            <a:endParaRPr/>
          </a:p>
        </p:txBody>
      </p:sp>
      <p:sp>
        <p:nvSpPr>
          <p:cNvPr id="42" name="object 31"/>
          <p:cNvSpPr txBox="1"/>
          <p:nvPr/>
        </p:nvSpPr>
        <p:spPr>
          <a:xfrm>
            <a:off x="1065317" y="2593629"/>
            <a:ext cx="8561186" cy="3919022"/>
          </a:xfrm>
          <a:prstGeom prst="rect">
            <a:avLst/>
          </a:prstGeom>
        </p:spPr>
        <p:txBody>
          <a:bodyPr vert="horz" wrap="square" lIns="0" tIns="0" rIns="0" bIns="0" rtlCol="0">
            <a:spAutoFit/>
          </a:bodyPr>
          <a:lstStyle/>
          <a:p>
            <a:pPr algn="ctr">
              <a:spcBef>
                <a:spcPts val="3800"/>
              </a:spcBef>
            </a:pPr>
            <a:r>
              <a:rPr lang="nl-BE" sz="2500" b="1" spc="-35" dirty="0">
                <a:solidFill>
                  <a:srgbClr val="575756"/>
                </a:solidFill>
                <a:latin typeface="Helvetica"/>
                <a:cs typeface="Helvetica"/>
              </a:rPr>
              <a:t>1. Het klimaat slaat op hol – De klimaatverandering</a:t>
            </a:r>
            <a:endParaRPr sz="2500" dirty="0">
              <a:latin typeface="Helvetica"/>
              <a:cs typeface="Helvetica"/>
            </a:endParaRPr>
          </a:p>
          <a:p>
            <a:pPr marL="635" algn="ctr">
              <a:spcBef>
                <a:spcPts val="3800"/>
              </a:spcBef>
            </a:pPr>
            <a:r>
              <a:rPr lang="nl-BE" sz="2500" b="1" spc="-5" dirty="0">
                <a:solidFill>
                  <a:srgbClr val="575756"/>
                </a:solidFill>
                <a:latin typeface="Helvetica"/>
                <a:cs typeface="Helvetica"/>
              </a:rPr>
              <a:t>2. Energie – Wat doen we ermee?</a:t>
            </a:r>
            <a:endParaRPr sz="2500" dirty="0">
              <a:latin typeface="Helvetica"/>
              <a:cs typeface="Helvetica"/>
            </a:endParaRPr>
          </a:p>
          <a:p>
            <a:pPr algn="ctr">
              <a:spcBef>
                <a:spcPts val="3800"/>
              </a:spcBef>
            </a:pPr>
            <a:r>
              <a:rPr lang="nl-BE" sz="2500" b="1" spc="-5" dirty="0">
                <a:solidFill>
                  <a:srgbClr val="575756"/>
                </a:solidFill>
                <a:latin typeface="Helvetica"/>
                <a:cs typeface="Helvetica"/>
              </a:rPr>
              <a:t>3. Energie – Waar komt het vandaan?</a:t>
            </a:r>
            <a:endParaRPr sz="2500" dirty="0">
              <a:latin typeface="Helvetica"/>
              <a:cs typeface="Helvetica"/>
            </a:endParaRPr>
          </a:p>
          <a:p>
            <a:pPr algn="ctr">
              <a:spcBef>
                <a:spcPts val="3800"/>
              </a:spcBef>
            </a:pPr>
            <a:r>
              <a:rPr lang="nl-BE" sz="2500" b="1" spc="-30" dirty="0">
                <a:solidFill>
                  <a:srgbClr val="575756"/>
                </a:solidFill>
                <a:latin typeface="Helvetica"/>
                <a:cs typeface="Helvetica"/>
              </a:rPr>
              <a:t>4. Elektriciteit – Hoe raakt het tot aan je huis?</a:t>
            </a:r>
          </a:p>
          <a:p>
            <a:pPr algn="ctr">
              <a:spcBef>
                <a:spcPts val="3800"/>
              </a:spcBef>
            </a:pPr>
            <a:r>
              <a:rPr lang="nl-BE" sz="2500" b="1" spc="-30" dirty="0">
                <a:solidFill>
                  <a:srgbClr val="575756"/>
                </a:solidFill>
                <a:latin typeface="Helvetica"/>
                <a:cs typeface="Helvetica"/>
              </a:rPr>
              <a:t>5. Er moet wat veranderen – De energietransitie  </a:t>
            </a:r>
            <a:endParaRPr sz="2500" dirty="0">
              <a:latin typeface="Helvetica"/>
              <a:cs typeface="Helvetica"/>
            </a:endParaRPr>
          </a:p>
        </p:txBody>
      </p:sp>
    </p:spTree>
    <p:extLst>
      <p:ext uri="{BB962C8B-B14F-4D97-AF65-F5344CB8AC3E}">
        <p14:creationId xmlns:p14="http://schemas.microsoft.com/office/powerpoint/2010/main" val="13728739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rgbClr val="E7E3E5"/>
        </a:solidFill>
        <a:effectLst/>
      </p:bgPr>
    </p:bg>
    <p:spTree>
      <p:nvGrpSpPr>
        <p:cNvPr id="1" name=""/>
        <p:cNvGrpSpPr/>
        <p:nvPr/>
      </p:nvGrpSpPr>
      <p:grpSpPr>
        <a:xfrm>
          <a:off x="0" y="0"/>
          <a:ext cx="0" cy="0"/>
          <a:chOff x="0" y="0"/>
          <a:chExt cx="0" cy="0"/>
        </a:xfrm>
      </p:grpSpPr>
      <p:sp>
        <p:nvSpPr>
          <p:cNvPr id="3" name="object 3"/>
          <p:cNvSpPr/>
          <p:nvPr/>
        </p:nvSpPr>
        <p:spPr>
          <a:xfrm>
            <a:off x="2383212" y="2065897"/>
            <a:ext cx="5925820" cy="3428365"/>
          </a:xfrm>
          <a:custGeom>
            <a:avLst/>
            <a:gdLst/>
            <a:ahLst/>
            <a:cxnLst/>
            <a:rect l="l" t="t" r="r" b="b"/>
            <a:pathLst>
              <a:path w="5925820" h="3428365">
                <a:moveTo>
                  <a:pt x="123634" y="0"/>
                </a:moveTo>
                <a:lnTo>
                  <a:pt x="123634" y="123634"/>
                </a:lnTo>
                <a:lnTo>
                  <a:pt x="0" y="123634"/>
                </a:lnTo>
                <a:lnTo>
                  <a:pt x="0" y="3304578"/>
                </a:lnTo>
                <a:lnTo>
                  <a:pt x="123634" y="3304578"/>
                </a:lnTo>
                <a:lnTo>
                  <a:pt x="123634" y="3428212"/>
                </a:lnTo>
                <a:lnTo>
                  <a:pt x="5801944" y="3428212"/>
                </a:lnTo>
                <a:lnTo>
                  <a:pt x="5801944" y="3304578"/>
                </a:lnTo>
                <a:lnTo>
                  <a:pt x="5925578" y="3304578"/>
                </a:lnTo>
                <a:lnTo>
                  <a:pt x="5925578" y="123634"/>
                </a:lnTo>
                <a:lnTo>
                  <a:pt x="5801944" y="123634"/>
                </a:lnTo>
                <a:lnTo>
                  <a:pt x="5801944" y="0"/>
                </a:lnTo>
                <a:lnTo>
                  <a:pt x="123634" y="0"/>
                </a:lnTo>
                <a:close/>
              </a:path>
            </a:pathLst>
          </a:custGeom>
          <a:ln w="69786">
            <a:solidFill>
              <a:schemeClr val="bg1"/>
            </a:solidFill>
          </a:ln>
        </p:spPr>
        <p:txBody>
          <a:bodyPr wrap="square" lIns="0" tIns="0" rIns="0" bIns="0" rtlCol="0"/>
          <a:lstStyle/>
          <a:p>
            <a:endParaRPr/>
          </a:p>
        </p:txBody>
      </p:sp>
      <p:sp>
        <p:nvSpPr>
          <p:cNvPr id="4" name="object 4"/>
          <p:cNvSpPr txBox="1"/>
          <p:nvPr/>
        </p:nvSpPr>
        <p:spPr>
          <a:xfrm>
            <a:off x="5340186" y="3059727"/>
            <a:ext cx="2597314" cy="1585434"/>
          </a:xfrm>
          <a:prstGeom prst="rect">
            <a:avLst/>
          </a:prstGeom>
        </p:spPr>
        <p:txBody>
          <a:bodyPr vert="horz" wrap="square" lIns="0" tIns="0" rIns="0" bIns="0" rtlCol="0">
            <a:spAutoFit/>
          </a:bodyPr>
          <a:lstStyle/>
          <a:p>
            <a:pPr marL="12700" marR="5080" indent="85090">
              <a:lnSpc>
                <a:spcPct val="100600"/>
              </a:lnSpc>
            </a:pPr>
            <a:r>
              <a:rPr lang="nl-BE" sz="3400" b="1" spc="5" dirty="0">
                <a:solidFill>
                  <a:srgbClr val="575756"/>
                </a:solidFill>
                <a:latin typeface="Helvetica"/>
                <a:cs typeface="Helvetica"/>
              </a:rPr>
              <a:t>Energie – Wat doen we ermee? </a:t>
            </a:r>
            <a:endParaRPr sz="3400" dirty="0">
              <a:latin typeface="Helvetica"/>
              <a:cs typeface="Helvetica"/>
            </a:endParaRPr>
          </a:p>
        </p:txBody>
      </p:sp>
      <p:sp>
        <p:nvSpPr>
          <p:cNvPr id="5" name="object 5"/>
          <p:cNvSpPr/>
          <p:nvPr/>
        </p:nvSpPr>
        <p:spPr>
          <a:xfrm>
            <a:off x="5120065" y="2837600"/>
            <a:ext cx="1097280" cy="0"/>
          </a:xfrm>
          <a:custGeom>
            <a:avLst/>
            <a:gdLst/>
            <a:ahLst/>
            <a:cxnLst/>
            <a:rect l="l" t="t" r="r" b="b"/>
            <a:pathLst>
              <a:path w="1097279">
                <a:moveTo>
                  <a:pt x="0" y="0"/>
                </a:moveTo>
                <a:lnTo>
                  <a:pt x="1097127" y="0"/>
                </a:lnTo>
              </a:path>
            </a:pathLst>
          </a:custGeom>
          <a:ln w="69786">
            <a:solidFill>
              <a:schemeClr val="bg1"/>
            </a:solidFill>
          </a:ln>
        </p:spPr>
        <p:txBody>
          <a:bodyPr wrap="square" lIns="0" tIns="0" rIns="0" bIns="0" rtlCol="0"/>
          <a:lstStyle/>
          <a:p>
            <a:endParaRPr/>
          </a:p>
        </p:txBody>
      </p:sp>
      <p:sp>
        <p:nvSpPr>
          <p:cNvPr id="6" name="object 6"/>
          <p:cNvSpPr/>
          <p:nvPr/>
        </p:nvSpPr>
        <p:spPr>
          <a:xfrm>
            <a:off x="6667200" y="2819806"/>
            <a:ext cx="1097280" cy="0"/>
          </a:xfrm>
          <a:custGeom>
            <a:avLst/>
            <a:gdLst/>
            <a:ahLst/>
            <a:cxnLst/>
            <a:rect l="l" t="t" r="r" b="b"/>
            <a:pathLst>
              <a:path w="1097279">
                <a:moveTo>
                  <a:pt x="0" y="0"/>
                </a:moveTo>
                <a:lnTo>
                  <a:pt x="1097127" y="0"/>
                </a:lnTo>
              </a:path>
            </a:pathLst>
          </a:custGeom>
          <a:ln w="69786">
            <a:solidFill>
              <a:schemeClr val="bg1"/>
            </a:solidFill>
          </a:ln>
        </p:spPr>
        <p:txBody>
          <a:bodyPr wrap="square" lIns="0" tIns="0" rIns="0" bIns="0" rtlCol="0"/>
          <a:lstStyle/>
          <a:p>
            <a:endParaRPr/>
          </a:p>
        </p:txBody>
      </p:sp>
      <p:sp>
        <p:nvSpPr>
          <p:cNvPr id="7" name="object 7"/>
          <p:cNvSpPr/>
          <p:nvPr/>
        </p:nvSpPr>
        <p:spPr>
          <a:xfrm>
            <a:off x="6324793" y="2693506"/>
            <a:ext cx="258445" cy="258445"/>
          </a:xfrm>
          <a:custGeom>
            <a:avLst/>
            <a:gdLst/>
            <a:ahLst/>
            <a:cxnLst/>
            <a:rect l="l" t="t" r="r" b="b"/>
            <a:pathLst>
              <a:path w="258445" h="258444">
                <a:moveTo>
                  <a:pt x="129171" y="0"/>
                </a:moveTo>
                <a:lnTo>
                  <a:pt x="78893" y="10151"/>
                </a:lnTo>
                <a:lnTo>
                  <a:pt x="37834" y="37834"/>
                </a:lnTo>
                <a:lnTo>
                  <a:pt x="10151" y="78893"/>
                </a:lnTo>
                <a:lnTo>
                  <a:pt x="0" y="129171"/>
                </a:lnTo>
                <a:lnTo>
                  <a:pt x="10151" y="179449"/>
                </a:lnTo>
                <a:lnTo>
                  <a:pt x="37834" y="220508"/>
                </a:lnTo>
                <a:lnTo>
                  <a:pt x="78893" y="248191"/>
                </a:lnTo>
                <a:lnTo>
                  <a:pt x="129171" y="258343"/>
                </a:lnTo>
                <a:lnTo>
                  <a:pt x="179449" y="248191"/>
                </a:lnTo>
                <a:lnTo>
                  <a:pt x="220508" y="220508"/>
                </a:lnTo>
                <a:lnTo>
                  <a:pt x="248191" y="179449"/>
                </a:lnTo>
                <a:lnTo>
                  <a:pt x="258343" y="129171"/>
                </a:lnTo>
                <a:lnTo>
                  <a:pt x="248191" y="78893"/>
                </a:lnTo>
                <a:lnTo>
                  <a:pt x="220508" y="37834"/>
                </a:lnTo>
                <a:lnTo>
                  <a:pt x="179449" y="10151"/>
                </a:lnTo>
                <a:lnTo>
                  <a:pt x="129171" y="0"/>
                </a:lnTo>
                <a:close/>
              </a:path>
            </a:pathLst>
          </a:custGeom>
          <a:solidFill>
            <a:srgbClr val="FBF5B6"/>
          </a:solidFill>
        </p:spPr>
        <p:txBody>
          <a:bodyPr wrap="square" lIns="0" tIns="0" rIns="0" bIns="0" rtlCol="0"/>
          <a:lstStyle/>
          <a:p>
            <a:endParaRPr/>
          </a:p>
        </p:txBody>
      </p:sp>
      <p:sp>
        <p:nvSpPr>
          <p:cNvPr id="8" name="object 8"/>
          <p:cNvSpPr/>
          <p:nvPr/>
        </p:nvSpPr>
        <p:spPr>
          <a:xfrm>
            <a:off x="6208829" y="2577551"/>
            <a:ext cx="490855" cy="490855"/>
          </a:xfrm>
          <a:custGeom>
            <a:avLst/>
            <a:gdLst/>
            <a:ahLst/>
            <a:cxnLst/>
            <a:rect l="l" t="t" r="r" b="b"/>
            <a:pathLst>
              <a:path w="490854" h="490855">
                <a:moveTo>
                  <a:pt x="245135" y="0"/>
                </a:moveTo>
                <a:lnTo>
                  <a:pt x="195732" y="4979"/>
                </a:lnTo>
                <a:lnTo>
                  <a:pt x="149718" y="19262"/>
                </a:lnTo>
                <a:lnTo>
                  <a:pt x="108078" y="41862"/>
                </a:lnTo>
                <a:lnTo>
                  <a:pt x="71799" y="71794"/>
                </a:lnTo>
                <a:lnTo>
                  <a:pt x="41865" y="108073"/>
                </a:lnTo>
                <a:lnTo>
                  <a:pt x="19264" y="149713"/>
                </a:lnTo>
                <a:lnTo>
                  <a:pt x="4980" y="195729"/>
                </a:lnTo>
                <a:lnTo>
                  <a:pt x="0" y="245135"/>
                </a:lnTo>
                <a:lnTo>
                  <a:pt x="4980" y="294538"/>
                </a:lnTo>
                <a:lnTo>
                  <a:pt x="19264" y="340552"/>
                </a:lnTo>
                <a:lnTo>
                  <a:pt x="41865" y="382191"/>
                </a:lnTo>
                <a:lnTo>
                  <a:pt x="71799" y="418471"/>
                </a:lnTo>
                <a:lnTo>
                  <a:pt x="108078" y="448404"/>
                </a:lnTo>
                <a:lnTo>
                  <a:pt x="149718" y="471006"/>
                </a:lnTo>
                <a:lnTo>
                  <a:pt x="195732" y="485290"/>
                </a:lnTo>
                <a:lnTo>
                  <a:pt x="245135" y="490270"/>
                </a:lnTo>
                <a:lnTo>
                  <a:pt x="294538" y="485290"/>
                </a:lnTo>
                <a:lnTo>
                  <a:pt x="340552" y="471006"/>
                </a:lnTo>
                <a:lnTo>
                  <a:pt x="380588" y="449275"/>
                </a:lnTo>
                <a:lnTo>
                  <a:pt x="241287" y="449275"/>
                </a:lnTo>
                <a:lnTo>
                  <a:pt x="200735" y="445182"/>
                </a:lnTo>
                <a:lnTo>
                  <a:pt x="162942" y="433446"/>
                </a:lnTo>
                <a:lnTo>
                  <a:pt x="128742" y="414883"/>
                </a:lnTo>
                <a:lnTo>
                  <a:pt x="98971" y="390309"/>
                </a:lnTo>
                <a:lnTo>
                  <a:pt x="74396" y="360535"/>
                </a:lnTo>
                <a:lnTo>
                  <a:pt x="55833" y="326329"/>
                </a:lnTo>
                <a:lnTo>
                  <a:pt x="44098" y="288528"/>
                </a:lnTo>
                <a:lnTo>
                  <a:pt x="40005" y="247967"/>
                </a:lnTo>
                <a:lnTo>
                  <a:pt x="44098" y="207413"/>
                </a:lnTo>
                <a:lnTo>
                  <a:pt x="55833" y="169614"/>
                </a:lnTo>
                <a:lnTo>
                  <a:pt x="74396" y="135407"/>
                </a:lnTo>
                <a:lnTo>
                  <a:pt x="98971" y="105625"/>
                </a:lnTo>
                <a:lnTo>
                  <a:pt x="128752" y="81051"/>
                </a:lnTo>
                <a:lnTo>
                  <a:pt x="162960" y="62490"/>
                </a:lnTo>
                <a:lnTo>
                  <a:pt x="200758" y="50758"/>
                </a:lnTo>
                <a:lnTo>
                  <a:pt x="241312" y="46672"/>
                </a:lnTo>
                <a:lnTo>
                  <a:pt x="388021" y="46672"/>
                </a:lnTo>
                <a:lnTo>
                  <a:pt x="382191" y="41862"/>
                </a:lnTo>
                <a:lnTo>
                  <a:pt x="340552" y="19262"/>
                </a:lnTo>
                <a:lnTo>
                  <a:pt x="294538" y="4979"/>
                </a:lnTo>
                <a:lnTo>
                  <a:pt x="245135" y="0"/>
                </a:lnTo>
                <a:close/>
              </a:path>
              <a:path w="490854" h="490855">
                <a:moveTo>
                  <a:pt x="388021" y="46672"/>
                </a:moveTo>
                <a:lnTo>
                  <a:pt x="241312" y="46672"/>
                </a:lnTo>
                <a:lnTo>
                  <a:pt x="281889" y="50765"/>
                </a:lnTo>
                <a:lnTo>
                  <a:pt x="319682" y="62499"/>
                </a:lnTo>
                <a:lnTo>
                  <a:pt x="353882" y="81058"/>
                </a:lnTo>
                <a:lnTo>
                  <a:pt x="383654" y="105625"/>
                </a:lnTo>
                <a:lnTo>
                  <a:pt x="408228" y="135407"/>
                </a:lnTo>
                <a:lnTo>
                  <a:pt x="426791" y="169614"/>
                </a:lnTo>
                <a:lnTo>
                  <a:pt x="438527" y="207413"/>
                </a:lnTo>
                <a:lnTo>
                  <a:pt x="442620" y="247967"/>
                </a:lnTo>
                <a:lnTo>
                  <a:pt x="438527" y="288528"/>
                </a:lnTo>
                <a:lnTo>
                  <a:pt x="426791" y="326329"/>
                </a:lnTo>
                <a:lnTo>
                  <a:pt x="408228" y="360535"/>
                </a:lnTo>
                <a:lnTo>
                  <a:pt x="383654" y="390309"/>
                </a:lnTo>
                <a:lnTo>
                  <a:pt x="353874" y="414885"/>
                </a:lnTo>
                <a:lnTo>
                  <a:pt x="319670" y="433450"/>
                </a:lnTo>
                <a:lnTo>
                  <a:pt x="281871" y="445187"/>
                </a:lnTo>
                <a:lnTo>
                  <a:pt x="241312" y="449275"/>
                </a:lnTo>
                <a:lnTo>
                  <a:pt x="380588" y="449275"/>
                </a:lnTo>
                <a:lnTo>
                  <a:pt x="418471" y="418471"/>
                </a:lnTo>
                <a:lnTo>
                  <a:pt x="448404" y="382191"/>
                </a:lnTo>
                <a:lnTo>
                  <a:pt x="471006" y="340552"/>
                </a:lnTo>
                <a:lnTo>
                  <a:pt x="485290" y="294538"/>
                </a:lnTo>
                <a:lnTo>
                  <a:pt x="490270" y="245135"/>
                </a:lnTo>
                <a:lnTo>
                  <a:pt x="485290" y="195729"/>
                </a:lnTo>
                <a:lnTo>
                  <a:pt x="471006" y="149713"/>
                </a:lnTo>
                <a:lnTo>
                  <a:pt x="448404" y="108073"/>
                </a:lnTo>
                <a:lnTo>
                  <a:pt x="418471" y="71794"/>
                </a:lnTo>
                <a:lnTo>
                  <a:pt x="388021" y="46672"/>
                </a:lnTo>
                <a:close/>
              </a:path>
            </a:pathLst>
          </a:custGeom>
          <a:solidFill>
            <a:srgbClr val="E6E3E4"/>
          </a:solidFill>
        </p:spPr>
        <p:txBody>
          <a:bodyPr wrap="square" lIns="0" tIns="0" rIns="0" bIns="0" rtlCol="0"/>
          <a:lstStyle/>
          <a:p>
            <a:endParaRPr/>
          </a:p>
        </p:txBody>
      </p:sp>
      <p:sp>
        <p:nvSpPr>
          <p:cNvPr id="9" name="object 9"/>
          <p:cNvSpPr/>
          <p:nvPr/>
        </p:nvSpPr>
        <p:spPr>
          <a:xfrm>
            <a:off x="6248144" y="2616851"/>
            <a:ext cx="412115" cy="412115"/>
          </a:xfrm>
          <a:custGeom>
            <a:avLst/>
            <a:gdLst/>
            <a:ahLst/>
            <a:cxnLst/>
            <a:rect l="l" t="t" r="r" b="b"/>
            <a:pathLst>
              <a:path w="412115" h="412114">
                <a:moveTo>
                  <a:pt x="205816" y="0"/>
                </a:moveTo>
                <a:lnTo>
                  <a:pt x="164353" y="4185"/>
                </a:lnTo>
                <a:lnTo>
                  <a:pt x="125707" y="16184"/>
                </a:lnTo>
                <a:lnTo>
                  <a:pt x="90733" y="35163"/>
                </a:lnTo>
                <a:lnTo>
                  <a:pt x="60286" y="60286"/>
                </a:lnTo>
                <a:lnTo>
                  <a:pt x="35161" y="90734"/>
                </a:lnTo>
                <a:lnTo>
                  <a:pt x="16179" y="125709"/>
                </a:lnTo>
                <a:lnTo>
                  <a:pt x="4179" y="164358"/>
                </a:lnTo>
                <a:lnTo>
                  <a:pt x="0" y="205828"/>
                </a:lnTo>
                <a:lnTo>
                  <a:pt x="4179" y="247298"/>
                </a:lnTo>
                <a:lnTo>
                  <a:pt x="16179" y="285948"/>
                </a:lnTo>
                <a:lnTo>
                  <a:pt x="35161" y="320923"/>
                </a:lnTo>
                <a:lnTo>
                  <a:pt x="60286" y="351370"/>
                </a:lnTo>
                <a:lnTo>
                  <a:pt x="90733" y="376494"/>
                </a:lnTo>
                <a:lnTo>
                  <a:pt x="125707" y="395473"/>
                </a:lnTo>
                <a:lnTo>
                  <a:pt x="164353" y="407472"/>
                </a:lnTo>
                <a:lnTo>
                  <a:pt x="205816" y="411657"/>
                </a:lnTo>
                <a:lnTo>
                  <a:pt x="247286" y="407472"/>
                </a:lnTo>
                <a:lnTo>
                  <a:pt x="285935" y="395473"/>
                </a:lnTo>
                <a:lnTo>
                  <a:pt x="310548" y="382117"/>
                </a:lnTo>
                <a:lnTo>
                  <a:pt x="205816" y="382117"/>
                </a:lnTo>
                <a:lnTo>
                  <a:pt x="170280" y="378533"/>
                </a:lnTo>
                <a:lnTo>
                  <a:pt x="107271" y="352015"/>
                </a:lnTo>
                <a:lnTo>
                  <a:pt x="59635" y="304380"/>
                </a:lnTo>
                <a:lnTo>
                  <a:pt x="33118" y="241371"/>
                </a:lnTo>
                <a:lnTo>
                  <a:pt x="29540" y="205828"/>
                </a:lnTo>
                <a:lnTo>
                  <a:pt x="33118" y="170285"/>
                </a:lnTo>
                <a:lnTo>
                  <a:pt x="59635" y="107277"/>
                </a:lnTo>
                <a:lnTo>
                  <a:pt x="107271" y="59642"/>
                </a:lnTo>
                <a:lnTo>
                  <a:pt x="170280" y="33124"/>
                </a:lnTo>
                <a:lnTo>
                  <a:pt x="205816" y="29540"/>
                </a:lnTo>
                <a:lnTo>
                  <a:pt x="310548" y="29540"/>
                </a:lnTo>
                <a:lnTo>
                  <a:pt x="285935" y="16184"/>
                </a:lnTo>
                <a:lnTo>
                  <a:pt x="247286" y="4185"/>
                </a:lnTo>
                <a:lnTo>
                  <a:pt x="205816" y="0"/>
                </a:lnTo>
                <a:close/>
              </a:path>
              <a:path w="412115" h="412114">
                <a:moveTo>
                  <a:pt x="310548" y="29540"/>
                </a:moveTo>
                <a:lnTo>
                  <a:pt x="205816" y="29540"/>
                </a:lnTo>
                <a:lnTo>
                  <a:pt x="241359" y="33124"/>
                </a:lnTo>
                <a:lnTo>
                  <a:pt x="274437" y="43391"/>
                </a:lnTo>
                <a:lnTo>
                  <a:pt x="330466" y="81178"/>
                </a:lnTo>
                <a:lnTo>
                  <a:pt x="368253" y="137207"/>
                </a:lnTo>
                <a:lnTo>
                  <a:pt x="382104" y="205828"/>
                </a:lnTo>
                <a:lnTo>
                  <a:pt x="378520" y="241371"/>
                </a:lnTo>
                <a:lnTo>
                  <a:pt x="352002" y="304380"/>
                </a:lnTo>
                <a:lnTo>
                  <a:pt x="304367" y="352015"/>
                </a:lnTo>
                <a:lnTo>
                  <a:pt x="241359" y="378533"/>
                </a:lnTo>
                <a:lnTo>
                  <a:pt x="205816" y="382117"/>
                </a:lnTo>
                <a:lnTo>
                  <a:pt x="310548" y="382117"/>
                </a:lnTo>
                <a:lnTo>
                  <a:pt x="351358" y="351370"/>
                </a:lnTo>
                <a:lnTo>
                  <a:pt x="376481" y="320923"/>
                </a:lnTo>
                <a:lnTo>
                  <a:pt x="395460" y="285948"/>
                </a:lnTo>
                <a:lnTo>
                  <a:pt x="407459" y="247298"/>
                </a:lnTo>
                <a:lnTo>
                  <a:pt x="411645" y="205828"/>
                </a:lnTo>
                <a:lnTo>
                  <a:pt x="407459" y="164358"/>
                </a:lnTo>
                <a:lnTo>
                  <a:pt x="395460" y="125709"/>
                </a:lnTo>
                <a:lnTo>
                  <a:pt x="376481" y="90734"/>
                </a:lnTo>
                <a:lnTo>
                  <a:pt x="351358" y="60286"/>
                </a:lnTo>
                <a:lnTo>
                  <a:pt x="320910" y="35163"/>
                </a:lnTo>
                <a:lnTo>
                  <a:pt x="310548" y="29540"/>
                </a:lnTo>
                <a:close/>
              </a:path>
            </a:pathLst>
          </a:custGeom>
          <a:solidFill>
            <a:srgbClr val="575756"/>
          </a:solidFill>
        </p:spPr>
        <p:txBody>
          <a:bodyPr wrap="square" lIns="0" tIns="0" rIns="0" bIns="0" rtlCol="0"/>
          <a:lstStyle/>
          <a:p>
            <a:endParaRPr/>
          </a:p>
        </p:txBody>
      </p:sp>
      <p:sp>
        <p:nvSpPr>
          <p:cNvPr id="10" name="object 10"/>
          <p:cNvSpPr/>
          <p:nvPr/>
        </p:nvSpPr>
        <p:spPr>
          <a:xfrm>
            <a:off x="6579236" y="2706985"/>
            <a:ext cx="61594" cy="41275"/>
          </a:xfrm>
          <a:custGeom>
            <a:avLst/>
            <a:gdLst/>
            <a:ahLst/>
            <a:cxnLst/>
            <a:rect l="l" t="t" r="r" b="b"/>
            <a:pathLst>
              <a:path w="61595" h="41275">
                <a:moveTo>
                  <a:pt x="47434" y="0"/>
                </a:moveTo>
                <a:lnTo>
                  <a:pt x="0" y="30924"/>
                </a:lnTo>
                <a:lnTo>
                  <a:pt x="5321" y="41135"/>
                </a:lnTo>
                <a:lnTo>
                  <a:pt x="61264" y="22148"/>
                </a:lnTo>
                <a:lnTo>
                  <a:pt x="57512" y="15116"/>
                </a:lnTo>
                <a:lnTo>
                  <a:pt x="54821" y="10464"/>
                </a:lnTo>
                <a:lnTo>
                  <a:pt x="51893" y="6118"/>
                </a:lnTo>
                <a:lnTo>
                  <a:pt x="47434" y="0"/>
                </a:lnTo>
                <a:close/>
              </a:path>
            </a:pathLst>
          </a:custGeom>
          <a:solidFill>
            <a:srgbClr val="FAEB41"/>
          </a:solidFill>
        </p:spPr>
        <p:txBody>
          <a:bodyPr wrap="square" lIns="0" tIns="0" rIns="0" bIns="0" rtlCol="0"/>
          <a:lstStyle/>
          <a:p>
            <a:endParaRPr/>
          </a:p>
        </p:txBody>
      </p:sp>
      <p:sp>
        <p:nvSpPr>
          <p:cNvPr id="11" name="object 11"/>
          <p:cNvSpPr/>
          <p:nvPr/>
        </p:nvSpPr>
        <p:spPr>
          <a:xfrm>
            <a:off x="6268312" y="2707140"/>
            <a:ext cx="62230" cy="41275"/>
          </a:xfrm>
          <a:custGeom>
            <a:avLst/>
            <a:gdLst/>
            <a:ahLst/>
            <a:cxnLst/>
            <a:rect l="l" t="t" r="r" b="b"/>
            <a:pathLst>
              <a:path w="62229" h="41275">
                <a:moveTo>
                  <a:pt x="13843" y="0"/>
                </a:moveTo>
                <a:lnTo>
                  <a:pt x="9383" y="6118"/>
                </a:lnTo>
                <a:lnTo>
                  <a:pt x="6454" y="10466"/>
                </a:lnTo>
                <a:lnTo>
                  <a:pt x="3759" y="15121"/>
                </a:lnTo>
                <a:lnTo>
                  <a:pt x="0" y="22161"/>
                </a:lnTo>
                <a:lnTo>
                  <a:pt x="57327" y="41135"/>
                </a:lnTo>
                <a:lnTo>
                  <a:pt x="61849" y="31292"/>
                </a:lnTo>
                <a:lnTo>
                  <a:pt x="13843" y="0"/>
                </a:lnTo>
                <a:close/>
              </a:path>
            </a:pathLst>
          </a:custGeom>
          <a:solidFill>
            <a:srgbClr val="FAEB41"/>
          </a:solidFill>
        </p:spPr>
        <p:txBody>
          <a:bodyPr wrap="square" lIns="0" tIns="0" rIns="0" bIns="0" rtlCol="0"/>
          <a:lstStyle/>
          <a:p>
            <a:endParaRPr/>
          </a:p>
        </p:txBody>
      </p:sp>
      <p:sp>
        <p:nvSpPr>
          <p:cNvPr id="12" name="object 12"/>
          <p:cNvSpPr/>
          <p:nvPr/>
        </p:nvSpPr>
        <p:spPr>
          <a:xfrm>
            <a:off x="6545036" y="2656902"/>
            <a:ext cx="50800" cy="46355"/>
          </a:xfrm>
          <a:custGeom>
            <a:avLst/>
            <a:gdLst/>
            <a:ahLst/>
            <a:cxnLst/>
            <a:rect l="l" t="t" r="r" b="b"/>
            <a:pathLst>
              <a:path w="50800" h="46355">
                <a:moveTo>
                  <a:pt x="32562" y="0"/>
                </a:moveTo>
                <a:lnTo>
                  <a:pt x="0" y="39674"/>
                </a:lnTo>
                <a:lnTo>
                  <a:pt x="7391" y="46291"/>
                </a:lnTo>
                <a:lnTo>
                  <a:pt x="50393" y="14808"/>
                </a:lnTo>
                <a:lnTo>
                  <a:pt x="41998" y="6769"/>
                </a:lnTo>
                <a:lnTo>
                  <a:pt x="32562" y="0"/>
                </a:lnTo>
                <a:close/>
              </a:path>
            </a:pathLst>
          </a:custGeom>
          <a:solidFill>
            <a:srgbClr val="FAEB41"/>
          </a:solidFill>
        </p:spPr>
        <p:txBody>
          <a:bodyPr wrap="square" lIns="0" tIns="0" rIns="0" bIns="0" rtlCol="0"/>
          <a:lstStyle/>
          <a:p>
            <a:endParaRPr/>
          </a:p>
        </p:txBody>
      </p:sp>
      <p:sp>
        <p:nvSpPr>
          <p:cNvPr id="13" name="object 13"/>
          <p:cNvSpPr/>
          <p:nvPr/>
        </p:nvSpPr>
        <p:spPr>
          <a:xfrm>
            <a:off x="6305802" y="2659830"/>
            <a:ext cx="51435" cy="48260"/>
          </a:xfrm>
          <a:custGeom>
            <a:avLst/>
            <a:gdLst/>
            <a:ahLst/>
            <a:cxnLst/>
            <a:rect l="l" t="t" r="r" b="b"/>
            <a:pathLst>
              <a:path w="51435" h="48260">
                <a:moveTo>
                  <a:pt x="18249" y="0"/>
                </a:moveTo>
                <a:lnTo>
                  <a:pt x="8813" y="6769"/>
                </a:lnTo>
                <a:lnTo>
                  <a:pt x="0" y="15316"/>
                </a:lnTo>
                <a:lnTo>
                  <a:pt x="44373" y="47942"/>
                </a:lnTo>
                <a:lnTo>
                  <a:pt x="51079" y="40678"/>
                </a:lnTo>
                <a:lnTo>
                  <a:pt x="18249" y="0"/>
                </a:lnTo>
                <a:close/>
              </a:path>
            </a:pathLst>
          </a:custGeom>
          <a:solidFill>
            <a:srgbClr val="FAEB41"/>
          </a:solidFill>
        </p:spPr>
        <p:txBody>
          <a:bodyPr wrap="square" lIns="0" tIns="0" rIns="0" bIns="0" rtlCol="0"/>
          <a:lstStyle/>
          <a:p>
            <a:endParaRPr/>
          </a:p>
        </p:txBody>
      </p:sp>
      <p:sp>
        <p:nvSpPr>
          <p:cNvPr id="14" name="object 14"/>
          <p:cNvSpPr/>
          <p:nvPr/>
        </p:nvSpPr>
        <p:spPr>
          <a:xfrm>
            <a:off x="6496014" y="2624802"/>
            <a:ext cx="39370" cy="46355"/>
          </a:xfrm>
          <a:custGeom>
            <a:avLst/>
            <a:gdLst/>
            <a:ahLst/>
            <a:cxnLst/>
            <a:rect l="l" t="t" r="r" b="b"/>
            <a:pathLst>
              <a:path w="39370" h="46355">
                <a:moveTo>
                  <a:pt x="18440" y="0"/>
                </a:moveTo>
                <a:lnTo>
                  <a:pt x="0" y="41706"/>
                </a:lnTo>
                <a:lnTo>
                  <a:pt x="8369" y="46177"/>
                </a:lnTo>
                <a:lnTo>
                  <a:pt x="38862" y="8216"/>
                </a:lnTo>
                <a:lnTo>
                  <a:pt x="28943" y="3898"/>
                </a:lnTo>
                <a:lnTo>
                  <a:pt x="18440" y="0"/>
                </a:lnTo>
                <a:close/>
              </a:path>
            </a:pathLst>
          </a:custGeom>
          <a:solidFill>
            <a:srgbClr val="FAEB41"/>
          </a:solidFill>
        </p:spPr>
        <p:txBody>
          <a:bodyPr wrap="square" lIns="0" tIns="0" rIns="0" bIns="0" rtlCol="0"/>
          <a:lstStyle/>
          <a:p>
            <a:endParaRPr/>
          </a:p>
        </p:txBody>
      </p:sp>
      <p:sp>
        <p:nvSpPr>
          <p:cNvPr id="15" name="object 15"/>
          <p:cNvSpPr/>
          <p:nvPr/>
        </p:nvSpPr>
        <p:spPr>
          <a:xfrm>
            <a:off x="6364532" y="2626248"/>
            <a:ext cx="40640" cy="46990"/>
          </a:xfrm>
          <a:custGeom>
            <a:avLst/>
            <a:gdLst/>
            <a:ahLst/>
            <a:cxnLst/>
            <a:rect l="l" t="t" r="r" b="b"/>
            <a:pathLst>
              <a:path w="40639" h="46989">
                <a:moveTo>
                  <a:pt x="21437" y="0"/>
                </a:moveTo>
                <a:lnTo>
                  <a:pt x="11074" y="2870"/>
                </a:lnTo>
                <a:lnTo>
                  <a:pt x="0" y="7924"/>
                </a:lnTo>
                <a:lnTo>
                  <a:pt x="31648" y="46735"/>
                </a:lnTo>
                <a:lnTo>
                  <a:pt x="40017" y="42265"/>
                </a:lnTo>
                <a:lnTo>
                  <a:pt x="21437" y="0"/>
                </a:lnTo>
                <a:close/>
              </a:path>
            </a:pathLst>
          </a:custGeom>
          <a:solidFill>
            <a:srgbClr val="FAEB41"/>
          </a:solidFill>
        </p:spPr>
        <p:txBody>
          <a:bodyPr wrap="square" lIns="0" tIns="0" rIns="0" bIns="0" rtlCol="0"/>
          <a:lstStyle/>
          <a:p>
            <a:endParaRPr/>
          </a:p>
        </p:txBody>
      </p:sp>
      <p:sp>
        <p:nvSpPr>
          <p:cNvPr id="16" name="object 16"/>
          <p:cNvSpPr/>
          <p:nvPr/>
        </p:nvSpPr>
        <p:spPr>
          <a:xfrm>
            <a:off x="6434669" y="2615384"/>
            <a:ext cx="26034" cy="48895"/>
          </a:xfrm>
          <a:custGeom>
            <a:avLst/>
            <a:gdLst/>
            <a:ahLst/>
            <a:cxnLst/>
            <a:rect l="l" t="t" r="r" b="b"/>
            <a:pathLst>
              <a:path w="26035" h="48894">
                <a:moveTo>
                  <a:pt x="14946" y="0"/>
                </a:moveTo>
                <a:lnTo>
                  <a:pt x="9178" y="254"/>
                </a:lnTo>
                <a:lnTo>
                  <a:pt x="0" y="998"/>
                </a:lnTo>
                <a:lnTo>
                  <a:pt x="9804" y="48534"/>
                </a:lnTo>
                <a:lnTo>
                  <a:pt x="19113" y="48458"/>
                </a:lnTo>
                <a:lnTo>
                  <a:pt x="25996" y="935"/>
                </a:lnTo>
                <a:lnTo>
                  <a:pt x="19739" y="228"/>
                </a:lnTo>
                <a:lnTo>
                  <a:pt x="14946" y="0"/>
                </a:lnTo>
                <a:close/>
              </a:path>
            </a:pathLst>
          </a:custGeom>
          <a:solidFill>
            <a:srgbClr val="FAEB41"/>
          </a:solidFill>
        </p:spPr>
        <p:txBody>
          <a:bodyPr wrap="square" lIns="0" tIns="0" rIns="0" bIns="0" rtlCol="0"/>
          <a:lstStyle/>
          <a:p>
            <a:endParaRPr/>
          </a:p>
        </p:txBody>
      </p:sp>
      <p:sp>
        <p:nvSpPr>
          <p:cNvPr id="17" name="object 17"/>
          <p:cNvSpPr txBox="1"/>
          <p:nvPr/>
        </p:nvSpPr>
        <p:spPr>
          <a:xfrm>
            <a:off x="6333031" y="2574174"/>
            <a:ext cx="241935" cy="489584"/>
          </a:xfrm>
          <a:prstGeom prst="rect">
            <a:avLst/>
          </a:prstGeom>
        </p:spPr>
        <p:txBody>
          <a:bodyPr vert="horz" wrap="square" lIns="0" tIns="0" rIns="0" bIns="0" rtlCol="0">
            <a:spAutoFit/>
          </a:bodyPr>
          <a:lstStyle/>
          <a:p>
            <a:pPr marL="12700">
              <a:lnSpc>
                <a:spcPct val="100000"/>
              </a:lnSpc>
            </a:pPr>
            <a:r>
              <a:rPr sz="3050" b="1" spc="5" dirty="0">
                <a:solidFill>
                  <a:srgbClr val="575756"/>
                </a:solidFill>
                <a:latin typeface="Helvetica"/>
                <a:cs typeface="Helvetica"/>
              </a:rPr>
              <a:t>2</a:t>
            </a:r>
            <a:endParaRPr sz="3050">
              <a:latin typeface="Helvetica"/>
              <a:cs typeface="Helvetica"/>
            </a:endParaRPr>
          </a:p>
        </p:txBody>
      </p:sp>
      <p:grpSp>
        <p:nvGrpSpPr>
          <p:cNvPr id="21" name="Groeperen 20"/>
          <p:cNvGrpSpPr/>
          <p:nvPr/>
        </p:nvGrpSpPr>
        <p:grpSpPr>
          <a:xfrm>
            <a:off x="241300" y="200025"/>
            <a:ext cx="609600" cy="609600"/>
            <a:chOff x="317500" y="6448425"/>
            <a:chExt cx="609600" cy="609600"/>
          </a:xfrm>
        </p:grpSpPr>
        <p:sp>
          <p:nvSpPr>
            <p:cNvPr id="22" name="object 9">
              <a:hlinkClick r:id="rId3" action="ppaction://hlinksldjump"/>
            </p:cNvPr>
            <p:cNvSpPr/>
            <p:nvPr/>
          </p:nvSpPr>
          <p:spPr>
            <a:xfrm>
              <a:off x="317500" y="6448425"/>
              <a:ext cx="609600" cy="609600"/>
            </a:xfrm>
            <a:custGeom>
              <a:avLst/>
              <a:gdLst/>
              <a:ahLst/>
              <a:cxnLst/>
              <a:rect l="l" t="t" r="r" b="b"/>
              <a:pathLst>
                <a:path w="1266189" h="1266189">
                  <a:moveTo>
                    <a:pt x="633006" y="0"/>
                  </a:moveTo>
                  <a:lnTo>
                    <a:pt x="585764" y="1736"/>
                  </a:lnTo>
                  <a:lnTo>
                    <a:pt x="539466" y="6863"/>
                  </a:lnTo>
                  <a:lnTo>
                    <a:pt x="494233" y="15259"/>
                  </a:lnTo>
                  <a:lnTo>
                    <a:pt x="450188" y="26801"/>
                  </a:lnTo>
                  <a:lnTo>
                    <a:pt x="407452" y="41367"/>
                  </a:lnTo>
                  <a:lnTo>
                    <a:pt x="366149" y="58834"/>
                  </a:lnTo>
                  <a:lnTo>
                    <a:pt x="326401" y="79080"/>
                  </a:lnTo>
                  <a:lnTo>
                    <a:pt x="288330" y="101982"/>
                  </a:lnTo>
                  <a:lnTo>
                    <a:pt x="252059" y="127419"/>
                  </a:lnTo>
                  <a:lnTo>
                    <a:pt x="217710" y="155267"/>
                  </a:lnTo>
                  <a:lnTo>
                    <a:pt x="185405" y="185405"/>
                  </a:lnTo>
                  <a:lnTo>
                    <a:pt x="155267" y="217710"/>
                  </a:lnTo>
                  <a:lnTo>
                    <a:pt x="127419" y="252059"/>
                  </a:lnTo>
                  <a:lnTo>
                    <a:pt x="101982" y="288330"/>
                  </a:lnTo>
                  <a:lnTo>
                    <a:pt x="79080" y="326401"/>
                  </a:lnTo>
                  <a:lnTo>
                    <a:pt x="58834" y="366149"/>
                  </a:lnTo>
                  <a:lnTo>
                    <a:pt x="41367" y="407452"/>
                  </a:lnTo>
                  <a:lnTo>
                    <a:pt x="26801" y="450188"/>
                  </a:lnTo>
                  <a:lnTo>
                    <a:pt x="15259" y="494233"/>
                  </a:lnTo>
                  <a:lnTo>
                    <a:pt x="6863" y="539466"/>
                  </a:lnTo>
                  <a:lnTo>
                    <a:pt x="1736" y="585764"/>
                  </a:lnTo>
                  <a:lnTo>
                    <a:pt x="0" y="633006"/>
                  </a:lnTo>
                  <a:lnTo>
                    <a:pt x="1736" y="680248"/>
                  </a:lnTo>
                  <a:lnTo>
                    <a:pt x="6863" y="726548"/>
                  </a:lnTo>
                  <a:lnTo>
                    <a:pt x="15259" y="771782"/>
                  </a:lnTo>
                  <a:lnTo>
                    <a:pt x="26801" y="815828"/>
                  </a:lnTo>
                  <a:lnTo>
                    <a:pt x="41367" y="858564"/>
                  </a:lnTo>
                  <a:lnTo>
                    <a:pt x="58834" y="899868"/>
                  </a:lnTo>
                  <a:lnTo>
                    <a:pt x="79080" y="939616"/>
                  </a:lnTo>
                  <a:lnTo>
                    <a:pt x="101982" y="977687"/>
                  </a:lnTo>
                  <a:lnTo>
                    <a:pt x="127419" y="1013958"/>
                  </a:lnTo>
                  <a:lnTo>
                    <a:pt x="155267" y="1048307"/>
                  </a:lnTo>
                  <a:lnTo>
                    <a:pt x="185405" y="1080611"/>
                  </a:lnTo>
                  <a:lnTo>
                    <a:pt x="217710" y="1110748"/>
                  </a:lnTo>
                  <a:lnTo>
                    <a:pt x="252059" y="1138596"/>
                  </a:lnTo>
                  <a:lnTo>
                    <a:pt x="288330" y="1164032"/>
                  </a:lnTo>
                  <a:lnTo>
                    <a:pt x="326401" y="1186934"/>
                  </a:lnTo>
                  <a:lnTo>
                    <a:pt x="366149" y="1207179"/>
                  </a:lnTo>
                  <a:lnTo>
                    <a:pt x="407452" y="1224646"/>
                  </a:lnTo>
                  <a:lnTo>
                    <a:pt x="450188" y="1239211"/>
                  </a:lnTo>
                  <a:lnTo>
                    <a:pt x="494233" y="1250753"/>
                  </a:lnTo>
                  <a:lnTo>
                    <a:pt x="539466" y="1259148"/>
                  </a:lnTo>
                  <a:lnTo>
                    <a:pt x="585764" y="1264275"/>
                  </a:lnTo>
                  <a:lnTo>
                    <a:pt x="633006" y="1266012"/>
                  </a:lnTo>
                  <a:lnTo>
                    <a:pt x="680247" y="1264275"/>
                  </a:lnTo>
                  <a:lnTo>
                    <a:pt x="726545" y="1259148"/>
                  </a:lnTo>
                  <a:lnTo>
                    <a:pt x="771778" y="1250753"/>
                  </a:lnTo>
                  <a:lnTo>
                    <a:pt x="815824" y="1239211"/>
                  </a:lnTo>
                  <a:lnTo>
                    <a:pt x="858559" y="1224646"/>
                  </a:lnTo>
                  <a:lnTo>
                    <a:pt x="899862" y="1207179"/>
                  </a:lnTo>
                  <a:lnTo>
                    <a:pt x="939610" y="1186934"/>
                  </a:lnTo>
                  <a:lnTo>
                    <a:pt x="977681" y="1164032"/>
                  </a:lnTo>
                  <a:lnTo>
                    <a:pt x="1013952" y="1138596"/>
                  </a:lnTo>
                  <a:lnTo>
                    <a:pt x="1048301" y="1110748"/>
                  </a:lnTo>
                  <a:lnTo>
                    <a:pt x="1080606" y="1080611"/>
                  </a:lnTo>
                  <a:lnTo>
                    <a:pt x="1110744" y="1048307"/>
                  </a:lnTo>
                  <a:lnTo>
                    <a:pt x="1138592" y="1013958"/>
                  </a:lnTo>
                  <a:lnTo>
                    <a:pt x="1164029" y="977687"/>
                  </a:lnTo>
                  <a:lnTo>
                    <a:pt x="1186931" y="939616"/>
                  </a:lnTo>
                  <a:lnTo>
                    <a:pt x="1207177" y="899868"/>
                  </a:lnTo>
                  <a:lnTo>
                    <a:pt x="1224645" y="858564"/>
                  </a:lnTo>
                  <a:lnTo>
                    <a:pt x="1239210" y="815828"/>
                  </a:lnTo>
                  <a:lnTo>
                    <a:pt x="1250752" y="771782"/>
                  </a:lnTo>
                  <a:lnTo>
                    <a:pt x="1259148" y="726548"/>
                  </a:lnTo>
                  <a:lnTo>
                    <a:pt x="1264275" y="680248"/>
                  </a:lnTo>
                  <a:lnTo>
                    <a:pt x="1266012" y="633006"/>
                  </a:lnTo>
                  <a:lnTo>
                    <a:pt x="1264275" y="585764"/>
                  </a:lnTo>
                  <a:lnTo>
                    <a:pt x="1259148" y="539466"/>
                  </a:lnTo>
                  <a:lnTo>
                    <a:pt x="1250752" y="494233"/>
                  </a:lnTo>
                  <a:lnTo>
                    <a:pt x="1239210" y="450188"/>
                  </a:lnTo>
                  <a:lnTo>
                    <a:pt x="1224645" y="407452"/>
                  </a:lnTo>
                  <a:lnTo>
                    <a:pt x="1207177" y="366149"/>
                  </a:lnTo>
                  <a:lnTo>
                    <a:pt x="1186931" y="326401"/>
                  </a:lnTo>
                  <a:lnTo>
                    <a:pt x="1164029" y="288330"/>
                  </a:lnTo>
                  <a:lnTo>
                    <a:pt x="1138592" y="252059"/>
                  </a:lnTo>
                  <a:lnTo>
                    <a:pt x="1110744" y="217710"/>
                  </a:lnTo>
                  <a:lnTo>
                    <a:pt x="1080606" y="185405"/>
                  </a:lnTo>
                  <a:lnTo>
                    <a:pt x="1048301" y="155267"/>
                  </a:lnTo>
                  <a:lnTo>
                    <a:pt x="1013952" y="127419"/>
                  </a:lnTo>
                  <a:lnTo>
                    <a:pt x="977681" y="101982"/>
                  </a:lnTo>
                  <a:lnTo>
                    <a:pt x="939610" y="79080"/>
                  </a:lnTo>
                  <a:lnTo>
                    <a:pt x="899862" y="58834"/>
                  </a:lnTo>
                  <a:lnTo>
                    <a:pt x="858559" y="41367"/>
                  </a:lnTo>
                  <a:lnTo>
                    <a:pt x="815824" y="26801"/>
                  </a:lnTo>
                  <a:lnTo>
                    <a:pt x="771778" y="15259"/>
                  </a:lnTo>
                  <a:lnTo>
                    <a:pt x="726545" y="6863"/>
                  </a:lnTo>
                  <a:lnTo>
                    <a:pt x="680247" y="1736"/>
                  </a:lnTo>
                  <a:lnTo>
                    <a:pt x="633006" y="0"/>
                  </a:lnTo>
                  <a:close/>
                </a:path>
              </a:pathLst>
            </a:custGeom>
            <a:solidFill>
              <a:srgbClr val="FFED00"/>
            </a:solidFill>
          </p:spPr>
          <p:txBody>
            <a:bodyPr wrap="square" lIns="0" tIns="0" rIns="0" bIns="0" rtlCol="0"/>
            <a:lstStyle/>
            <a:p>
              <a:endParaRPr/>
            </a:p>
          </p:txBody>
        </p:sp>
        <p:sp>
          <p:nvSpPr>
            <p:cNvPr id="23" name="object 10">
              <a:hlinkClick r:id="rId3" action="ppaction://hlinksldjump"/>
            </p:cNvPr>
            <p:cNvSpPr/>
            <p:nvPr/>
          </p:nvSpPr>
          <p:spPr>
            <a:xfrm rot="10800000">
              <a:off x="438795" y="6622921"/>
              <a:ext cx="290737" cy="290737"/>
            </a:xfrm>
            <a:custGeom>
              <a:avLst/>
              <a:gdLst/>
              <a:ahLst/>
              <a:cxnLst/>
              <a:rect l="l" t="t" r="r" b="b"/>
              <a:pathLst>
                <a:path w="603885" h="603885">
                  <a:moveTo>
                    <a:pt x="0" y="0"/>
                  </a:moveTo>
                  <a:lnTo>
                    <a:pt x="0" y="603884"/>
                  </a:lnTo>
                  <a:lnTo>
                    <a:pt x="603897" y="301942"/>
                  </a:lnTo>
                  <a:lnTo>
                    <a:pt x="0" y="0"/>
                  </a:lnTo>
                  <a:close/>
                </a:path>
              </a:pathLst>
            </a:custGeom>
            <a:solidFill>
              <a:srgbClr val="575756"/>
            </a:solidFill>
          </p:spPr>
          <p:txBody>
            <a:bodyPr wrap="square" lIns="0" tIns="0" rIns="0" bIns="0" rtlCol="0"/>
            <a:lstStyle/>
            <a:p>
              <a:endParaRPr/>
            </a:p>
          </p:txBody>
        </p:sp>
      </p:grpSp>
      <p:sp>
        <p:nvSpPr>
          <p:cNvPr id="25" name="object 4">
            <a:hlinkClick r:id="rId3" action="ppaction://hlinksldjump"/>
          </p:cNvPr>
          <p:cNvSpPr txBox="1"/>
          <p:nvPr/>
        </p:nvSpPr>
        <p:spPr>
          <a:xfrm>
            <a:off x="-13335" y="314325"/>
            <a:ext cx="2807335" cy="369332"/>
          </a:xfrm>
          <a:prstGeom prst="rect">
            <a:avLst/>
          </a:prstGeom>
        </p:spPr>
        <p:txBody>
          <a:bodyPr vert="horz" wrap="square" lIns="0" tIns="0" rIns="0" bIns="0" rtlCol="0">
            <a:spAutoFit/>
          </a:bodyPr>
          <a:lstStyle/>
          <a:p>
            <a:pPr marL="12700" marR="5080" algn="ctr">
              <a:lnSpc>
                <a:spcPct val="100000"/>
              </a:lnSpc>
            </a:pPr>
            <a:r>
              <a:rPr lang="nl-BE" sz="2400" spc="-40" dirty="0">
                <a:solidFill>
                  <a:srgbClr val="575756"/>
                </a:solidFill>
                <a:latin typeface="Helvetica"/>
                <a:cs typeface="Helvetica"/>
              </a:rPr>
              <a:t>Terug</a:t>
            </a:r>
            <a:endParaRPr sz="2400" dirty="0">
              <a:latin typeface="Helvetica"/>
              <a:cs typeface="Helvetica"/>
            </a:endParaRPr>
          </a:p>
        </p:txBody>
      </p:sp>
      <p:sp>
        <p:nvSpPr>
          <p:cNvPr id="26" name="Afgeronde rechthoek 25">
            <a:hlinkClick r:id="" action="ppaction://hlinkshowjump?jump=nextslide"/>
          </p:cNvPr>
          <p:cNvSpPr/>
          <p:nvPr/>
        </p:nvSpPr>
        <p:spPr>
          <a:xfrm>
            <a:off x="3558240" y="5776053"/>
            <a:ext cx="3657600" cy="762000"/>
          </a:xfrm>
          <a:prstGeom prst="roundRect">
            <a:avLst/>
          </a:prstGeom>
          <a:solidFill>
            <a:srgbClr val="FFEE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marR="5080" algn="ctr">
              <a:lnSpc>
                <a:spcPct val="100000"/>
              </a:lnSpc>
            </a:pPr>
            <a:r>
              <a:rPr lang="nl-BE" sz="2800" b="1" spc="-40" dirty="0">
                <a:solidFill>
                  <a:srgbClr val="575756"/>
                </a:solidFill>
                <a:latin typeface="Helvetica"/>
                <a:cs typeface="Helvetica"/>
              </a:rPr>
              <a:t>START</a:t>
            </a:r>
            <a:endParaRPr lang="nl-BE" sz="2800" b="1" dirty="0">
              <a:latin typeface="Helvetica"/>
              <a:cs typeface="Helvetica"/>
            </a:endParaRPr>
          </a:p>
        </p:txBody>
      </p:sp>
      <p:pic>
        <p:nvPicPr>
          <p:cNvPr id="24" name="Afbeelding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56106" y="1433990"/>
            <a:ext cx="3085794" cy="425243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 name="Afbeelding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0697773" cy="7562849"/>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386205" cy="7560309"/>
          </a:xfrm>
          <a:custGeom>
            <a:avLst/>
            <a:gdLst/>
            <a:ahLst/>
            <a:cxnLst/>
            <a:rect l="l" t="t" r="r" b="b"/>
            <a:pathLst>
              <a:path w="1386205" h="7560309">
                <a:moveTo>
                  <a:pt x="1386001" y="0"/>
                </a:moveTo>
                <a:lnTo>
                  <a:pt x="0" y="0"/>
                </a:lnTo>
                <a:lnTo>
                  <a:pt x="0" y="7560005"/>
                </a:lnTo>
                <a:lnTo>
                  <a:pt x="1386001" y="7560005"/>
                </a:lnTo>
                <a:lnTo>
                  <a:pt x="1386001" y="0"/>
                </a:lnTo>
                <a:close/>
              </a:path>
            </a:pathLst>
          </a:custGeom>
          <a:solidFill>
            <a:srgbClr val="CFCECD"/>
          </a:solidFill>
        </p:spPr>
        <p:txBody>
          <a:bodyPr wrap="square" lIns="0" tIns="0" rIns="0" bIns="0" rtlCol="0"/>
          <a:lstStyle/>
          <a:p>
            <a:endParaRPr/>
          </a:p>
        </p:txBody>
      </p:sp>
      <p:sp>
        <p:nvSpPr>
          <p:cNvPr id="3" name="object 3"/>
          <p:cNvSpPr/>
          <p:nvPr/>
        </p:nvSpPr>
        <p:spPr>
          <a:xfrm>
            <a:off x="1485077" y="4453142"/>
            <a:ext cx="3656965" cy="969644"/>
          </a:xfrm>
          <a:custGeom>
            <a:avLst/>
            <a:gdLst/>
            <a:ahLst/>
            <a:cxnLst/>
            <a:rect l="l" t="t" r="r" b="b"/>
            <a:pathLst>
              <a:path w="3656965" h="969645">
                <a:moveTo>
                  <a:pt x="0" y="642594"/>
                </a:moveTo>
                <a:lnTo>
                  <a:pt x="50164" y="637449"/>
                </a:lnTo>
                <a:lnTo>
                  <a:pt x="98524" y="636485"/>
                </a:lnTo>
                <a:lnTo>
                  <a:pt x="145278" y="639345"/>
                </a:lnTo>
                <a:lnTo>
                  <a:pt x="190627" y="645670"/>
                </a:lnTo>
                <a:lnTo>
                  <a:pt x="234771" y="655105"/>
                </a:lnTo>
                <a:lnTo>
                  <a:pt x="277909" y="667290"/>
                </a:lnTo>
                <a:lnTo>
                  <a:pt x="320242" y="681868"/>
                </a:lnTo>
                <a:lnTo>
                  <a:pt x="361969" y="698482"/>
                </a:lnTo>
                <a:lnTo>
                  <a:pt x="403291" y="716773"/>
                </a:lnTo>
                <a:lnTo>
                  <a:pt x="444407" y="736385"/>
                </a:lnTo>
                <a:lnTo>
                  <a:pt x="485518" y="756959"/>
                </a:lnTo>
                <a:lnTo>
                  <a:pt x="526823" y="778138"/>
                </a:lnTo>
                <a:lnTo>
                  <a:pt x="568522" y="799564"/>
                </a:lnTo>
                <a:lnTo>
                  <a:pt x="610816" y="820879"/>
                </a:lnTo>
                <a:lnTo>
                  <a:pt x="653904" y="841727"/>
                </a:lnTo>
                <a:lnTo>
                  <a:pt x="697987" y="861749"/>
                </a:lnTo>
                <a:lnTo>
                  <a:pt x="743263" y="880587"/>
                </a:lnTo>
                <a:lnTo>
                  <a:pt x="789934" y="897884"/>
                </a:lnTo>
                <a:lnTo>
                  <a:pt x="838200" y="913282"/>
                </a:lnTo>
                <a:lnTo>
                  <a:pt x="876599" y="923793"/>
                </a:lnTo>
                <a:lnTo>
                  <a:pt x="916978" y="933474"/>
                </a:lnTo>
                <a:lnTo>
                  <a:pt x="959123" y="942221"/>
                </a:lnTo>
                <a:lnTo>
                  <a:pt x="1002817" y="949927"/>
                </a:lnTo>
                <a:lnTo>
                  <a:pt x="1047848" y="956487"/>
                </a:lnTo>
                <a:lnTo>
                  <a:pt x="1093999" y="961796"/>
                </a:lnTo>
                <a:lnTo>
                  <a:pt x="1141056" y="965748"/>
                </a:lnTo>
                <a:lnTo>
                  <a:pt x="1188805" y="968238"/>
                </a:lnTo>
                <a:lnTo>
                  <a:pt x="1237030" y="969160"/>
                </a:lnTo>
                <a:lnTo>
                  <a:pt x="1285517" y="968409"/>
                </a:lnTo>
                <a:lnTo>
                  <a:pt x="1334052" y="965879"/>
                </a:lnTo>
                <a:lnTo>
                  <a:pt x="1382419" y="961464"/>
                </a:lnTo>
                <a:lnTo>
                  <a:pt x="1430403" y="955060"/>
                </a:lnTo>
                <a:lnTo>
                  <a:pt x="1477791" y="946561"/>
                </a:lnTo>
                <a:lnTo>
                  <a:pt x="1524366" y="935861"/>
                </a:lnTo>
                <a:lnTo>
                  <a:pt x="1569915" y="922855"/>
                </a:lnTo>
                <a:lnTo>
                  <a:pt x="1614223" y="907437"/>
                </a:lnTo>
                <a:lnTo>
                  <a:pt x="1657075" y="889502"/>
                </a:lnTo>
                <a:lnTo>
                  <a:pt x="1698256" y="868945"/>
                </a:lnTo>
                <a:lnTo>
                  <a:pt x="1737551" y="845659"/>
                </a:lnTo>
                <a:lnTo>
                  <a:pt x="1774747" y="819540"/>
                </a:lnTo>
                <a:lnTo>
                  <a:pt x="1809627" y="790482"/>
                </a:lnTo>
                <a:lnTo>
                  <a:pt x="1841977" y="758379"/>
                </a:lnTo>
                <a:lnTo>
                  <a:pt x="1871584" y="723127"/>
                </a:lnTo>
                <a:lnTo>
                  <a:pt x="1898230" y="684618"/>
                </a:lnTo>
                <a:lnTo>
                  <a:pt x="1919353" y="651104"/>
                </a:lnTo>
                <a:lnTo>
                  <a:pt x="1940945" y="617571"/>
                </a:lnTo>
                <a:lnTo>
                  <a:pt x="1963088" y="584099"/>
                </a:lnTo>
                <a:lnTo>
                  <a:pt x="1985863" y="550771"/>
                </a:lnTo>
                <a:lnTo>
                  <a:pt x="2009349" y="517666"/>
                </a:lnTo>
                <a:lnTo>
                  <a:pt x="2033629" y="484866"/>
                </a:lnTo>
                <a:lnTo>
                  <a:pt x="2058782" y="452452"/>
                </a:lnTo>
                <a:lnTo>
                  <a:pt x="2084889" y="420505"/>
                </a:lnTo>
                <a:lnTo>
                  <a:pt x="2112031" y="389106"/>
                </a:lnTo>
                <a:lnTo>
                  <a:pt x="2140289" y="358337"/>
                </a:lnTo>
                <a:lnTo>
                  <a:pt x="2169744" y="328278"/>
                </a:lnTo>
                <a:lnTo>
                  <a:pt x="2200475" y="299011"/>
                </a:lnTo>
                <a:lnTo>
                  <a:pt x="2232565" y="270616"/>
                </a:lnTo>
                <a:lnTo>
                  <a:pt x="2266093" y="243176"/>
                </a:lnTo>
                <a:lnTo>
                  <a:pt x="2301141" y="216769"/>
                </a:lnTo>
                <a:lnTo>
                  <a:pt x="2337789" y="191479"/>
                </a:lnTo>
                <a:lnTo>
                  <a:pt x="2376118" y="167386"/>
                </a:lnTo>
                <a:lnTo>
                  <a:pt x="2416208" y="144571"/>
                </a:lnTo>
                <a:lnTo>
                  <a:pt x="2458140" y="123115"/>
                </a:lnTo>
                <a:lnTo>
                  <a:pt x="2501996" y="103100"/>
                </a:lnTo>
                <a:lnTo>
                  <a:pt x="2547855" y="84605"/>
                </a:lnTo>
                <a:lnTo>
                  <a:pt x="2595799" y="67714"/>
                </a:lnTo>
                <a:lnTo>
                  <a:pt x="2645908" y="52505"/>
                </a:lnTo>
                <a:lnTo>
                  <a:pt x="2698263" y="39062"/>
                </a:lnTo>
                <a:lnTo>
                  <a:pt x="2752945" y="27464"/>
                </a:lnTo>
                <a:lnTo>
                  <a:pt x="2810033" y="17793"/>
                </a:lnTo>
                <a:lnTo>
                  <a:pt x="2869611" y="10130"/>
                </a:lnTo>
                <a:lnTo>
                  <a:pt x="2931756" y="4556"/>
                </a:lnTo>
                <a:lnTo>
                  <a:pt x="2996552" y="1152"/>
                </a:lnTo>
                <a:lnTo>
                  <a:pt x="3064078" y="0"/>
                </a:lnTo>
                <a:lnTo>
                  <a:pt x="3143039" y="2743"/>
                </a:lnTo>
                <a:lnTo>
                  <a:pt x="3214747" y="10672"/>
                </a:lnTo>
                <a:lnTo>
                  <a:pt x="3279546" y="23336"/>
                </a:lnTo>
                <a:lnTo>
                  <a:pt x="3337779" y="40284"/>
                </a:lnTo>
                <a:lnTo>
                  <a:pt x="3389788" y="61065"/>
                </a:lnTo>
                <a:lnTo>
                  <a:pt x="3435917" y="85229"/>
                </a:lnTo>
                <a:lnTo>
                  <a:pt x="3476508" y="112323"/>
                </a:lnTo>
                <a:lnTo>
                  <a:pt x="3511905" y="141898"/>
                </a:lnTo>
                <a:lnTo>
                  <a:pt x="3542450" y="173502"/>
                </a:lnTo>
                <a:lnTo>
                  <a:pt x="3568487" y="206684"/>
                </a:lnTo>
                <a:lnTo>
                  <a:pt x="3590358" y="240994"/>
                </a:lnTo>
                <a:lnTo>
                  <a:pt x="3608407" y="275980"/>
                </a:lnTo>
                <a:lnTo>
                  <a:pt x="3622977" y="311191"/>
                </a:lnTo>
                <a:lnTo>
                  <a:pt x="3643048" y="380487"/>
                </a:lnTo>
                <a:lnTo>
                  <a:pt x="3653318" y="445273"/>
                </a:lnTo>
                <a:lnTo>
                  <a:pt x="3656529" y="501942"/>
                </a:lnTo>
                <a:lnTo>
                  <a:pt x="3656345" y="526105"/>
                </a:lnTo>
                <a:lnTo>
                  <a:pt x="3652751" y="576499"/>
                </a:lnTo>
                <a:lnTo>
                  <a:pt x="3651250" y="587171"/>
                </a:lnTo>
              </a:path>
            </a:pathLst>
          </a:custGeom>
          <a:ln w="12700">
            <a:solidFill>
              <a:srgbClr val="020203"/>
            </a:solidFill>
          </a:ln>
        </p:spPr>
        <p:txBody>
          <a:bodyPr wrap="square" lIns="0" tIns="0" rIns="0" bIns="0" rtlCol="0"/>
          <a:lstStyle/>
          <a:p>
            <a:endParaRPr/>
          </a:p>
        </p:txBody>
      </p:sp>
      <p:sp>
        <p:nvSpPr>
          <p:cNvPr id="4" name="object 4"/>
          <p:cNvSpPr/>
          <p:nvPr/>
        </p:nvSpPr>
        <p:spPr>
          <a:xfrm>
            <a:off x="1381361" y="5008243"/>
            <a:ext cx="104139" cy="160020"/>
          </a:xfrm>
          <a:custGeom>
            <a:avLst/>
            <a:gdLst/>
            <a:ahLst/>
            <a:cxnLst/>
            <a:rect l="l" t="t" r="r" b="b"/>
            <a:pathLst>
              <a:path w="104140" h="160020">
                <a:moveTo>
                  <a:pt x="59963" y="0"/>
                </a:moveTo>
                <a:lnTo>
                  <a:pt x="0" y="7080"/>
                </a:lnTo>
                <a:lnTo>
                  <a:pt x="0" y="157359"/>
                </a:lnTo>
                <a:lnTo>
                  <a:pt x="16206" y="159839"/>
                </a:lnTo>
                <a:lnTo>
                  <a:pt x="51860" y="158152"/>
                </a:lnTo>
                <a:lnTo>
                  <a:pt x="87514" y="138606"/>
                </a:lnTo>
                <a:lnTo>
                  <a:pt x="103720" y="87509"/>
                </a:lnTo>
                <a:lnTo>
                  <a:pt x="102100" y="32674"/>
                </a:lnTo>
                <a:lnTo>
                  <a:pt x="90755" y="6018"/>
                </a:lnTo>
                <a:lnTo>
                  <a:pt x="59963" y="0"/>
                </a:lnTo>
                <a:close/>
              </a:path>
            </a:pathLst>
          </a:custGeom>
          <a:solidFill>
            <a:srgbClr val="A5A4A3"/>
          </a:solidFill>
        </p:spPr>
        <p:txBody>
          <a:bodyPr wrap="square" lIns="0" tIns="0" rIns="0" bIns="0" rtlCol="0"/>
          <a:lstStyle/>
          <a:p>
            <a:endParaRPr/>
          </a:p>
        </p:txBody>
      </p:sp>
      <p:sp>
        <p:nvSpPr>
          <p:cNvPr id="5" name="object 5"/>
          <p:cNvSpPr/>
          <p:nvPr/>
        </p:nvSpPr>
        <p:spPr>
          <a:xfrm>
            <a:off x="1381361" y="5008243"/>
            <a:ext cx="104139" cy="160020"/>
          </a:xfrm>
          <a:custGeom>
            <a:avLst/>
            <a:gdLst/>
            <a:ahLst/>
            <a:cxnLst/>
            <a:rect l="l" t="t" r="r" b="b"/>
            <a:pathLst>
              <a:path w="104140" h="160020">
                <a:moveTo>
                  <a:pt x="0" y="7080"/>
                </a:moveTo>
                <a:lnTo>
                  <a:pt x="59963" y="0"/>
                </a:lnTo>
                <a:lnTo>
                  <a:pt x="90755" y="6018"/>
                </a:lnTo>
                <a:lnTo>
                  <a:pt x="102100" y="32674"/>
                </a:lnTo>
                <a:lnTo>
                  <a:pt x="103720" y="87509"/>
                </a:lnTo>
                <a:lnTo>
                  <a:pt x="87514" y="138606"/>
                </a:lnTo>
                <a:lnTo>
                  <a:pt x="51860" y="158152"/>
                </a:lnTo>
                <a:lnTo>
                  <a:pt x="16206" y="159839"/>
                </a:lnTo>
                <a:lnTo>
                  <a:pt x="0" y="157359"/>
                </a:lnTo>
                <a:lnTo>
                  <a:pt x="0" y="7080"/>
                </a:lnTo>
                <a:close/>
              </a:path>
            </a:pathLst>
          </a:custGeom>
          <a:ln w="12700">
            <a:solidFill>
              <a:srgbClr val="020203"/>
            </a:solidFill>
          </a:ln>
        </p:spPr>
        <p:txBody>
          <a:bodyPr wrap="square" lIns="0" tIns="0" rIns="0" bIns="0" rtlCol="0"/>
          <a:lstStyle/>
          <a:p>
            <a:endParaRPr/>
          </a:p>
        </p:txBody>
      </p:sp>
      <p:sp>
        <p:nvSpPr>
          <p:cNvPr id="6" name="object 6"/>
          <p:cNvSpPr/>
          <p:nvPr/>
        </p:nvSpPr>
        <p:spPr>
          <a:xfrm>
            <a:off x="1381361" y="0"/>
            <a:ext cx="0" cy="7560309"/>
          </a:xfrm>
          <a:custGeom>
            <a:avLst/>
            <a:gdLst/>
            <a:ahLst/>
            <a:cxnLst/>
            <a:rect l="l" t="t" r="r" b="b"/>
            <a:pathLst>
              <a:path h="7560309">
                <a:moveTo>
                  <a:pt x="0" y="7560005"/>
                </a:moveTo>
                <a:lnTo>
                  <a:pt x="0" y="0"/>
                </a:lnTo>
              </a:path>
            </a:pathLst>
          </a:custGeom>
          <a:ln w="38100">
            <a:solidFill>
              <a:srgbClr val="020203"/>
            </a:solidFill>
          </a:ln>
        </p:spPr>
        <p:txBody>
          <a:bodyPr wrap="square" lIns="0" tIns="0" rIns="0" bIns="0" rtlCol="0"/>
          <a:lstStyle/>
          <a:p>
            <a:endParaRPr/>
          </a:p>
        </p:txBody>
      </p:sp>
      <p:sp>
        <p:nvSpPr>
          <p:cNvPr id="7" name="object 7"/>
          <p:cNvSpPr/>
          <p:nvPr/>
        </p:nvSpPr>
        <p:spPr>
          <a:xfrm>
            <a:off x="1307282" y="5055011"/>
            <a:ext cx="74295" cy="0"/>
          </a:xfrm>
          <a:custGeom>
            <a:avLst/>
            <a:gdLst/>
            <a:ahLst/>
            <a:cxnLst/>
            <a:rect l="l" t="t" r="r" b="b"/>
            <a:pathLst>
              <a:path w="74294">
                <a:moveTo>
                  <a:pt x="74079" y="0"/>
                </a:moveTo>
                <a:lnTo>
                  <a:pt x="0" y="0"/>
                </a:lnTo>
              </a:path>
            </a:pathLst>
          </a:custGeom>
          <a:ln w="12700">
            <a:solidFill>
              <a:srgbClr val="020203"/>
            </a:solidFill>
          </a:ln>
        </p:spPr>
        <p:txBody>
          <a:bodyPr wrap="square" lIns="0" tIns="0" rIns="0" bIns="0" rtlCol="0"/>
          <a:lstStyle/>
          <a:p>
            <a:endParaRPr/>
          </a:p>
        </p:txBody>
      </p:sp>
      <p:sp>
        <p:nvSpPr>
          <p:cNvPr id="8" name="object 8"/>
          <p:cNvSpPr/>
          <p:nvPr/>
        </p:nvSpPr>
        <p:spPr>
          <a:xfrm>
            <a:off x="1307282" y="5123274"/>
            <a:ext cx="74295" cy="0"/>
          </a:xfrm>
          <a:custGeom>
            <a:avLst/>
            <a:gdLst/>
            <a:ahLst/>
            <a:cxnLst/>
            <a:rect l="l" t="t" r="r" b="b"/>
            <a:pathLst>
              <a:path w="74294">
                <a:moveTo>
                  <a:pt x="74079" y="0"/>
                </a:moveTo>
                <a:lnTo>
                  <a:pt x="0" y="0"/>
                </a:lnTo>
              </a:path>
            </a:pathLst>
          </a:custGeom>
          <a:ln w="12700">
            <a:solidFill>
              <a:srgbClr val="020203"/>
            </a:solidFill>
          </a:ln>
        </p:spPr>
        <p:txBody>
          <a:bodyPr wrap="square" lIns="0" tIns="0" rIns="0" bIns="0" rtlCol="0"/>
          <a:lstStyle/>
          <a:p>
            <a:endParaRPr/>
          </a:p>
        </p:txBody>
      </p:sp>
      <p:sp>
        <p:nvSpPr>
          <p:cNvPr id="11" name="object 11"/>
          <p:cNvSpPr/>
          <p:nvPr/>
        </p:nvSpPr>
        <p:spPr>
          <a:xfrm>
            <a:off x="4389411" y="5048200"/>
            <a:ext cx="1354455" cy="84455"/>
          </a:xfrm>
          <a:custGeom>
            <a:avLst/>
            <a:gdLst/>
            <a:ahLst/>
            <a:cxnLst/>
            <a:rect l="l" t="t" r="r" b="b"/>
            <a:pathLst>
              <a:path w="1354454" h="84454">
                <a:moveTo>
                  <a:pt x="1269911" y="0"/>
                </a:moveTo>
                <a:lnTo>
                  <a:pt x="84353" y="0"/>
                </a:lnTo>
                <a:lnTo>
                  <a:pt x="51601" y="6656"/>
                </a:lnTo>
                <a:lnTo>
                  <a:pt x="24779" y="24779"/>
                </a:lnTo>
                <a:lnTo>
                  <a:pt x="6656" y="51601"/>
                </a:lnTo>
                <a:lnTo>
                  <a:pt x="0" y="84353"/>
                </a:lnTo>
                <a:lnTo>
                  <a:pt x="1354264" y="84353"/>
                </a:lnTo>
                <a:lnTo>
                  <a:pt x="1347608" y="51601"/>
                </a:lnTo>
                <a:lnTo>
                  <a:pt x="1329485" y="24779"/>
                </a:lnTo>
                <a:lnTo>
                  <a:pt x="1302663" y="6656"/>
                </a:lnTo>
                <a:lnTo>
                  <a:pt x="1269911" y="0"/>
                </a:lnTo>
                <a:close/>
              </a:path>
            </a:pathLst>
          </a:custGeom>
          <a:solidFill>
            <a:srgbClr val="4C4C4C"/>
          </a:solidFill>
        </p:spPr>
        <p:txBody>
          <a:bodyPr wrap="square" lIns="0" tIns="0" rIns="0" bIns="0" rtlCol="0"/>
          <a:lstStyle/>
          <a:p>
            <a:endParaRPr/>
          </a:p>
        </p:txBody>
      </p:sp>
      <p:sp>
        <p:nvSpPr>
          <p:cNvPr id="12" name="object 12"/>
          <p:cNvSpPr/>
          <p:nvPr/>
        </p:nvSpPr>
        <p:spPr>
          <a:xfrm>
            <a:off x="4866068" y="4712146"/>
            <a:ext cx="168910" cy="393700"/>
          </a:xfrm>
          <a:custGeom>
            <a:avLst/>
            <a:gdLst/>
            <a:ahLst/>
            <a:cxnLst/>
            <a:rect l="l" t="t" r="r" b="b"/>
            <a:pathLst>
              <a:path w="168910" h="393700">
                <a:moveTo>
                  <a:pt x="84353" y="0"/>
                </a:moveTo>
                <a:lnTo>
                  <a:pt x="51601" y="6656"/>
                </a:lnTo>
                <a:lnTo>
                  <a:pt x="24779" y="24779"/>
                </a:lnTo>
                <a:lnTo>
                  <a:pt x="6656" y="51601"/>
                </a:lnTo>
                <a:lnTo>
                  <a:pt x="0" y="84353"/>
                </a:lnTo>
                <a:lnTo>
                  <a:pt x="0" y="309295"/>
                </a:lnTo>
                <a:lnTo>
                  <a:pt x="6656" y="342048"/>
                </a:lnTo>
                <a:lnTo>
                  <a:pt x="24779" y="368869"/>
                </a:lnTo>
                <a:lnTo>
                  <a:pt x="51601" y="386993"/>
                </a:lnTo>
                <a:lnTo>
                  <a:pt x="84353" y="393649"/>
                </a:lnTo>
                <a:lnTo>
                  <a:pt x="117105" y="386993"/>
                </a:lnTo>
                <a:lnTo>
                  <a:pt x="143927" y="368869"/>
                </a:lnTo>
                <a:lnTo>
                  <a:pt x="162050" y="342048"/>
                </a:lnTo>
                <a:lnTo>
                  <a:pt x="168706" y="309295"/>
                </a:lnTo>
                <a:lnTo>
                  <a:pt x="168706" y="84353"/>
                </a:lnTo>
                <a:lnTo>
                  <a:pt x="162050" y="51601"/>
                </a:lnTo>
                <a:lnTo>
                  <a:pt x="143927" y="24779"/>
                </a:lnTo>
                <a:lnTo>
                  <a:pt x="117105" y="6656"/>
                </a:lnTo>
                <a:lnTo>
                  <a:pt x="84353" y="0"/>
                </a:lnTo>
                <a:close/>
              </a:path>
            </a:pathLst>
          </a:custGeom>
          <a:solidFill>
            <a:srgbClr val="4C4C4C"/>
          </a:solidFill>
        </p:spPr>
        <p:txBody>
          <a:bodyPr wrap="square" lIns="0" tIns="0" rIns="0" bIns="0" rtlCol="0"/>
          <a:lstStyle/>
          <a:p>
            <a:endParaRPr/>
          </a:p>
        </p:txBody>
      </p:sp>
      <p:sp>
        <p:nvSpPr>
          <p:cNvPr id="13" name="object 13"/>
          <p:cNvSpPr/>
          <p:nvPr/>
        </p:nvSpPr>
        <p:spPr>
          <a:xfrm>
            <a:off x="5136704" y="4712146"/>
            <a:ext cx="168910" cy="393700"/>
          </a:xfrm>
          <a:custGeom>
            <a:avLst/>
            <a:gdLst/>
            <a:ahLst/>
            <a:cxnLst/>
            <a:rect l="l" t="t" r="r" b="b"/>
            <a:pathLst>
              <a:path w="168910" h="393700">
                <a:moveTo>
                  <a:pt x="84353" y="0"/>
                </a:moveTo>
                <a:lnTo>
                  <a:pt x="51601" y="6656"/>
                </a:lnTo>
                <a:lnTo>
                  <a:pt x="24779" y="24779"/>
                </a:lnTo>
                <a:lnTo>
                  <a:pt x="6656" y="51601"/>
                </a:lnTo>
                <a:lnTo>
                  <a:pt x="0" y="84353"/>
                </a:lnTo>
                <a:lnTo>
                  <a:pt x="0" y="309295"/>
                </a:lnTo>
                <a:lnTo>
                  <a:pt x="6656" y="342048"/>
                </a:lnTo>
                <a:lnTo>
                  <a:pt x="24779" y="368869"/>
                </a:lnTo>
                <a:lnTo>
                  <a:pt x="51601" y="386993"/>
                </a:lnTo>
                <a:lnTo>
                  <a:pt x="84353" y="393649"/>
                </a:lnTo>
                <a:lnTo>
                  <a:pt x="117105" y="386993"/>
                </a:lnTo>
                <a:lnTo>
                  <a:pt x="143927" y="368869"/>
                </a:lnTo>
                <a:lnTo>
                  <a:pt x="162050" y="342048"/>
                </a:lnTo>
                <a:lnTo>
                  <a:pt x="168706" y="309295"/>
                </a:lnTo>
                <a:lnTo>
                  <a:pt x="168706" y="84353"/>
                </a:lnTo>
                <a:lnTo>
                  <a:pt x="162050" y="51601"/>
                </a:lnTo>
                <a:lnTo>
                  <a:pt x="143927" y="24779"/>
                </a:lnTo>
                <a:lnTo>
                  <a:pt x="117105" y="6656"/>
                </a:lnTo>
                <a:lnTo>
                  <a:pt x="84353" y="0"/>
                </a:lnTo>
                <a:close/>
              </a:path>
            </a:pathLst>
          </a:custGeom>
          <a:solidFill>
            <a:srgbClr val="4C4C4C"/>
          </a:solidFill>
        </p:spPr>
        <p:txBody>
          <a:bodyPr wrap="square" lIns="0" tIns="0" rIns="0" bIns="0" rtlCol="0"/>
          <a:lstStyle/>
          <a:p>
            <a:endParaRPr/>
          </a:p>
        </p:txBody>
      </p:sp>
      <p:sp>
        <p:nvSpPr>
          <p:cNvPr id="14" name="object 14"/>
          <p:cNvSpPr/>
          <p:nvPr/>
        </p:nvSpPr>
        <p:spPr>
          <a:xfrm>
            <a:off x="3820121" y="2918104"/>
            <a:ext cx="2527300" cy="1543050"/>
          </a:xfrm>
          <a:custGeom>
            <a:avLst/>
            <a:gdLst/>
            <a:ahLst/>
            <a:cxnLst/>
            <a:rect l="l" t="t" r="r" b="b"/>
            <a:pathLst>
              <a:path w="2527300" h="1543050">
                <a:moveTo>
                  <a:pt x="0" y="1542580"/>
                </a:moveTo>
                <a:lnTo>
                  <a:pt x="2526944" y="1542580"/>
                </a:lnTo>
                <a:lnTo>
                  <a:pt x="2526944" y="0"/>
                </a:lnTo>
                <a:lnTo>
                  <a:pt x="0" y="0"/>
                </a:lnTo>
                <a:lnTo>
                  <a:pt x="0" y="1542580"/>
                </a:lnTo>
                <a:close/>
              </a:path>
            </a:pathLst>
          </a:custGeom>
          <a:solidFill>
            <a:srgbClr val="FFFFFF"/>
          </a:solidFill>
        </p:spPr>
        <p:txBody>
          <a:bodyPr wrap="square" lIns="0" tIns="0" rIns="0" bIns="0" rtlCol="0"/>
          <a:lstStyle/>
          <a:p>
            <a:endParaRPr/>
          </a:p>
        </p:txBody>
      </p:sp>
      <p:sp>
        <p:nvSpPr>
          <p:cNvPr id="15" name="object 15"/>
          <p:cNvSpPr/>
          <p:nvPr/>
        </p:nvSpPr>
        <p:spPr>
          <a:xfrm>
            <a:off x="3820121" y="4768380"/>
            <a:ext cx="2527300" cy="15240"/>
          </a:xfrm>
          <a:custGeom>
            <a:avLst/>
            <a:gdLst/>
            <a:ahLst/>
            <a:cxnLst/>
            <a:rect l="l" t="t" r="r" b="b"/>
            <a:pathLst>
              <a:path w="2527300" h="15239">
                <a:moveTo>
                  <a:pt x="0" y="14960"/>
                </a:moveTo>
                <a:lnTo>
                  <a:pt x="2526944" y="14960"/>
                </a:lnTo>
                <a:lnTo>
                  <a:pt x="2526944" y="0"/>
                </a:lnTo>
                <a:lnTo>
                  <a:pt x="0" y="0"/>
                </a:lnTo>
                <a:lnTo>
                  <a:pt x="0" y="14960"/>
                </a:lnTo>
                <a:close/>
              </a:path>
            </a:pathLst>
          </a:custGeom>
          <a:solidFill>
            <a:srgbClr val="FFFFFF"/>
          </a:solidFill>
        </p:spPr>
        <p:txBody>
          <a:bodyPr wrap="square" lIns="0" tIns="0" rIns="0" bIns="0" rtlCol="0"/>
          <a:lstStyle/>
          <a:p>
            <a:endParaRPr/>
          </a:p>
        </p:txBody>
      </p:sp>
      <p:sp>
        <p:nvSpPr>
          <p:cNvPr id="16" name="object 16"/>
          <p:cNvSpPr/>
          <p:nvPr/>
        </p:nvSpPr>
        <p:spPr>
          <a:xfrm>
            <a:off x="3820121" y="2918104"/>
            <a:ext cx="2527300" cy="1865630"/>
          </a:xfrm>
          <a:custGeom>
            <a:avLst/>
            <a:gdLst/>
            <a:ahLst/>
            <a:cxnLst/>
            <a:rect l="l" t="t" r="r" b="b"/>
            <a:pathLst>
              <a:path w="2527300" h="1865629">
                <a:moveTo>
                  <a:pt x="2526944" y="1865236"/>
                </a:moveTo>
                <a:lnTo>
                  <a:pt x="0" y="1865236"/>
                </a:lnTo>
                <a:lnTo>
                  <a:pt x="0" y="0"/>
                </a:lnTo>
                <a:lnTo>
                  <a:pt x="2526944" y="0"/>
                </a:lnTo>
                <a:lnTo>
                  <a:pt x="2526944" y="1865236"/>
                </a:lnTo>
                <a:close/>
              </a:path>
            </a:pathLst>
          </a:custGeom>
          <a:ln w="76200">
            <a:solidFill>
              <a:srgbClr val="4C4C4C"/>
            </a:solidFill>
          </a:ln>
        </p:spPr>
        <p:txBody>
          <a:bodyPr wrap="square" lIns="0" tIns="0" rIns="0" bIns="0" rtlCol="0"/>
          <a:lstStyle/>
          <a:p>
            <a:endParaRPr/>
          </a:p>
        </p:txBody>
      </p:sp>
      <p:sp>
        <p:nvSpPr>
          <p:cNvPr id="17" name="object 17"/>
          <p:cNvSpPr/>
          <p:nvPr/>
        </p:nvSpPr>
        <p:spPr>
          <a:xfrm>
            <a:off x="3835095" y="4460684"/>
            <a:ext cx="2497455" cy="307975"/>
          </a:xfrm>
          <a:custGeom>
            <a:avLst/>
            <a:gdLst/>
            <a:ahLst/>
            <a:cxnLst/>
            <a:rect l="l" t="t" r="r" b="b"/>
            <a:pathLst>
              <a:path w="2497454" h="307975">
                <a:moveTo>
                  <a:pt x="2497023" y="307695"/>
                </a:moveTo>
                <a:lnTo>
                  <a:pt x="0" y="307695"/>
                </a:lnTo>
                <a:lnTo>
                  <a:pt x="0" y="0"/>
                </a:lnTo>
                <a:lnTo>
                  <a:pt x="2497023" y="0"/>
                </a:lnTo>
                <a:lnTo>
                  <a:pt x="2497023" y="307695"/>
                </a:lnTo>
                <a:close/>
              </a:path>
            </a:pathLst>
          </a:custGeom>
          <a:solidFill>
            <a:srgbClr val="4C4C4C"/>
          </a:solidFill>
        </p:spPr>
        <p:txBody>
          <a:bodyPr wrap="square" lIns="0" tIns="0" rIns="0" bIns="0" rtlCol="0"/>
          <a:lstStyle/>
          <a:p>
            <a:endParaRPr/>
          </a:p>
        </p:txBody>
      </p:sp>
      <p:sp>
        <p:nvSpPr>
          <p:cNvPr id="18" name="object 18"/>
          <p:cNvSpPr/>
          <p:nvPr/>
        </p:nvSpPr>
        <p:spPr>
          <a:xfrm>
            <a:off x="5010315" y="4546677"/>
            <a:ext cx="154940" cy="154940"/>
          </a:xfrm>
          <a:custGeom>
            <a:avLst/>
            <a:gdLst/>
            <a:ahLst/>
            <a:cxnLst/>
            <a:rect l="l" t="t" r="r" b="b"/>
            <a:pathLst>
              <a:path w="154939" h="154939">
                <a:moveTo>
                  <a:pt x="77254" y="0"/>
                </a:moveTo>
                <a:lnTo>
                  <a:pt x="47180" y="6070"/>
                </a:lnTo>
                <a:lnTo>
                  <a:pt x="22625" y="22625"/>
                </a:lnTo>
                <a:lnTo>
                  <a:pt x="6070" y="47180"/>
                </a:lnTo>
                <a:lnTo>
                  <a:pt x="0" y="77254"/>
                </a:lnTo>
                <a:lnTo>
                  <a:pt x="6070" y="107327"/>
                </a:lnTo>
                <a:lnTo>
                  <a:pt x="22625" y="131883"/>
                </a:lnTo>
                <a:lnTo>
                  <a:pt x="47180" y="148437"/>
                </a:lnTo>
                <a:lnTo>
                  <a:pt x="77254" y="154508"/>
                </a:lnTo>
                <a:lnTo>
                  <a:pt x="107321" y="148437"/>
                </a:lnTo>
                <a:lnTo>
                  <a:pt x="131878" y="131883"/>
                </a:lnTo>
                <a:lnTo>
                  <a:pt x="148436" y="107327"/>
                </a:lnTo>
                <a:lnTo>
                  <a:pt x="154508" y="77254"/>
                </a:lnTo>
                <a:lnTo>
                  <a:pt x="148436" y="47180"/>
                </a:lnTo>
                <a:lnTo>
                  <a:pt x="131878" y="22625"/>
                </a:lnTo>
                <a:lnTo>
                  <a:pt x="107321" y="6070"/>
                </a:lnTo>
                <a:lnTo>
                  <a:pt x="77254" y="0"/>
                </a:lnTo>
                <a:close/>
              </a:path>
            </a:pathLst>
          </a:custGeom>
          <a:solidFill>
            <a:srgbClr val="FFFFFF"/>
          </a:solidFill>
        </p:spPr>
        <p:txBody>
          <a:bodyPr wrap="square" lIns="0" tIns="0" rIns="0" bIns="0" rtlCol="0"/>
          <a:lstStyle/>
          <a:p>
            <a:endParaRPr/>
          </a:p>
        </p:txBody>
      </p:sp>
      <p:sp>
        <p:nvSpPr>
          <p:cNvPr id="19" name="object 19"/>
          <p:cNvSpPr/>
          <p:nvPr/>
        </p:nvSpPr>
        <p:spPr>
          <a:xfrm>
            <a:off x="3986596" y="3082080"/>
            <a:ext cx="560070" cy="645160"/>
          </a:xfrm>
          <a:custGeom>
            <a:avLst/>
            <a:gdLst/>
            <a:ahLst/>
            <a:cxnLst/>
            <a:rect l="l" t="t" r="r" b="b"/>
            <a:pathLst>
              <a:path w="560070" h="645160">
                <a:moveTo>
                  <a:pt x="559904" y="0"/>
                </a:moveTo>
                <a:lnTo>
                  <a:pt x="278726" y="0"/>
                </a:lnTo>
                <a:lnTo>
                  <a:pt x="0" y="222808"/>
                </a:lnTo>
                <a:lnTo>
                  <a:pt x="0" y="644575"/>
                </a:lnTo>
                <a:lnTo>
                  <a:pt x="559904" y="0"/>
                </a:lnTo>
                <a:close/>
              </a:path>
            </a:pathLst>
          </a:custGeom>
          <a:solidFill>
            <a:srgbClr val="F7E842"/>
          </a:solidFill>
        </p:spPr>
        <p:txBody>
          <a:bodyPr wrap="square" lIns="0" tIns="0" rIns="0" bIns="0" rtlCol="0"/>
          <a:lstStyle/>
          <a:p>
            <a:endParaRPr/>
          </a:p>
        </p:txBody>
      </p:sp>
      <p:sp>
        <p:nvSpPr>
          <p:cNvPr id="20" name="object 20"/>
          <p:cNvSpPr/>
          <p:nvPr/>
        </p:nvSpPr>
        <p:spPr>
          <a:xfrm>
            <a:off x="3986596" y="3079949"/>
            <a:ext cx="994410" cy="991235"/>
          </a:xfrm>
          <a:custGeom>
            <a:avLst/>
            <a:gdLst/>
            <a:ahLst/>
            <a:cxnLst/>
            <a:rect l="l" t="t" r="r" b="b"/>
            <a:pathLst>
              <a:path w="994410" h="991235">
                <a:moveTo>
                  <a:pt x="994410" y="0"/>
                </a:moveTo>
                <a:lnTo>
                  <a:pt x="661352" y="10147"/>
                </a:lnTo>
                <a:lnTo>
                  <a:pt x="0" y="740435"/>
                </a:lnTo>
                <a:lnTo>
                  <a:pt x="0" y="990625"/>
                </a:lnTo>
                <a:lnTo>
                  <a:pt x="994410" y="0"/>
                </a:lnTo>
                <a:close/>
              </a:path>
            </a:pathLst>
          </a:custGeom>
          <a:solidFill>
            <a:srgbClr val="F7E842"/>
          </a:solidFill>
        </p:spPr>
        <p:txBody>
          <a:bodyPr wrap="square" lIns="0" tIns="0" rIns="0" bIns="0" rtlCol="0"/>
          <a:lstStyle/>
          <a:p>
            <a:endParaRPr/>
          </a:p>
        </p:txBody>
      </p:sp>
      <p:sp>
        <p:nvSpPr>
          <p:cNvPr id="21" name="object 21"/>
          <p:cNvSpPr/>
          <p:nvPr/>
        </p:nvSpPr>
        <p:spPr>
          <a:xfrm>
            <a:off x="788188" y="4584241"/>
            <a:ext cx="170815" cy="302895"/>
          </a:xfrm>
          <a:custGeom>
            <a:avLst/>
            <a:gdLst/>
            <a:ahLst/>
            <a:cxnLst/>
            <a:rect l="l" t="t" r="r" b="b"/>
            <a:pathLst>
              <a:path w="170815" h="302895">
                <a:moveTo>
                  <a:pt x="170662" y="0"/>
                </a:moveTo>
                <a:lnTo>
                  <a:pt x="0" y="146253"/>
                </a:lnTo>
                <a:lnTo>
                  <a:pt x="67208" y="166141"/>
                </a:lnTo>
                <a:lnTo>
                  <a:pt x="5956" y="302640"/>
                </a:lnTo>
                <a:lnTo>
                  <a:pt x="154686" y="142925"/>
                </a:lnTo>
                <a:lnTo>
                  <a:pt x="97383" y="125742"/>
                </a:lnTo>
                <a:lnTo>
                  <a:pt x="170662" y="0"/>
                </a:lnTo>
                <a:close/>
              </a:path>
            </a:pathLst>
          </a:custGeom>
          <a:solidFill>
            <a:srgbClr val="FAEB41"/>
          </a:solidFill>
        </p:spPr>
        <p:txBody>
          <a:bodyPr wrap="square" lIns="0" tIns="0" rIns="0" bIns="0" rtlCol="0"/>
          <a:lstStyle/>
          <a:p>
            <a:endParaRPr/>
          </a:p>
        </p:txBody>
      </p:sp>
      <p:sp>
        <p:nvSpPr>
          <p:cNvPr id="22" name="object 22"/>
          <p:cNvSpPr/>
          <p:nvPr/>
        </p:nvSpPr>
        <p:spPr>
          <a:xfrm>
            <a:off x="788188" y="4584241"/>
            <a:ext cx="170815" cy="302895"/>
          </a:xfrm>
          <a:custGeom>
            <a:avLst/>
            <a:gdLst/>
            <a:ahLst/>
            <a:cxnLst/>
            <a:rect l="l" t="t" r="r" b="b"/>
            <a:pathLst>
              <a:path w="170815" h="302895">
                <a:moveTo>
                  <a:pt x="5956" y="302640"/>
                </a:moveTo>
                <a:lnTo>
                  <a:pt x="154686" y="142925"/>
                </a:lnTo>
                <a:lnTo>
                  <a:pt x="97383" y="125742"/>
                </a:lnTo>
                <a:lnTo>
                  <a:pt x="170662" y="0"/>
                </a:lnTo>
                <a:lnTo>
                  <a:pt x="0" y="146253"/>
                </a:lnTo>
                <a:lnTo>
                  <a:pt x="67208" y="166141"/>
                </a:lnTo>
                <a:lnTo>
                  <a:pt x="5956" y="302640"/>
                </a:lnTo>
                <a:close/>
              </a:path>
            </a:pathLst>
          </a:custGeom>
          <a:ln w="26377">
            <a:solidFill>
              <a:srgbClr val="575756"/>
            </a:solidFill>
          </a:ln>
        </p:spPr>
        <p:txBody>
          <a:bodyPr wrap="square" lIns="0" tIns="0" rIns="0" bIns="0" rtlCol="0"/>
          <a:lstStyle/>
          <a:p>
            <a:endParaRPr/>
          </a:p>
        </p:txBody>
      </p:sp>
      <p:sp>
        <p:nvSpPr>
          <p:cNvPr id="23" name="object 23"/>
          <p:cNvSpPr/>
          <p:nvPr/>
        </p:nvSpPr>
        <p:spPr>
          <a:xfrm>
            <a:off x="1846334" y="5015965"/>
            <a:ext cx="247015" cy="429895"/>
          </a:xfrm>
          <a:custGeom>
            <a:avLst/>
            <a:gdLst/>
            <a:ahLst/>
            <a:cxnLst/>
            <a:rect l="l" t="t" r="r" b="b"/>
            <a:pathLst>
              <a:path w="247014" h="429895">
                <a:moveTo>
                  <a:pt x="246468" y="0"/>
                </a:moveTo>
                <a:lnTo>
                  <a:pt x="0" y="206730"/>
                </a:lnTo>
                <a:lnTo>
                  <a:pt x="97751" y="235635"/>
                </a:lnTo>
                <a:lnTo>
                  <a:pt x="10020" y="429450"/>
                </a:lnTo>
                <a:lnTo>
                  <a:pt x="224523" y="203352"/>
                </a:lnTo>
                <a:lnTo>
                  <a:pt x="141198" y="178396"/>
                </a:lnTo>
                <a:lnTo>
                  <a:pt x="246468" y="0"/>
                </a:lnTo>
                <a:close/>
              </a:path>
            </a:pathLst>
          </a:custGeom>
          <a:solidFill>
            <a:srgbClr val="FAEB41"/>
          </a:solidFill>
        </p:spPr>
        <p:txBody>
          <a:bodyPr wrap="square" lIns="0" tIns="0" rIns="0" bIns="0" rtlCol="0"/>
          <a:lstStyle/>
          <a:p>
            <a:endParaRPr/>
          </a:p>
        </p:txBody>
      </p:sp>
      <p:sp>
        <p:nvSpPr>
          <p:cNvPr id="24" name="object 24"/>
          <p:cNvSpPr/>
          <p:nvPr/>
        </p:nvSpPr>
        <p:spPr>
          <a:xfrm>
            <a:off x="1846334" y="5015965"/>
            <a:ext cx="247015" cy="429895"/>
          </a:xfrm>
          <a:custGeom>
            <a:avLst/>
            <a:gdLst/>
            <a:ahLst/>
            <a:cxnLst/>
            <a:rect l="l" t="t" r="r" b="b"/>
            <a:pathLst>
              <a:path w="247014" h="429895">
                <a:moveTo>
                  <a:pt x="10020" y="429450"/>
                </a:moveTo>
                <a:lnTo>
                  <a:pt x="224523" y="203352"/>
                </a:lnTo>
                <a:lnTo>
                  <a:pt x="141198" y="178396"/>
                </a:lnTo>
                <a:lnTo>
                  <a:pt x="246468" y="0"/>
                </a:lnTo>
                <a:lnTo>
                  <a:pt x="0" y="206730"/>
                </a:lnTo>
                <a:lnTo>
                  <a:pt x="97751" y="235635"/>
                </a:lnTo>
                <a:lnTo>
                  <a:pt x="10020" y="429450"/>
                </a:lnTo>
                <a:close/>
              </a:path>
            </a:pathLst>
          </a:custGeom>
          <a:ln w="26377">
            <a:solidFill>
              <a:srgbClr val="575756"/>
            </a:solidFill>
          </a:ln>
        </p:spPr>
        <p:txBody>
          <a:bodyPr wrap="square" lIns="0" tIns="0" rIns="0" bIns="0" rtlCol="0"/>
          <a:lstStyle/>
          <a:p>
            <a:endParaRPr/>
          </a:p>
        </p:txBody>
      </p:sp>
      <p:sp>
        <p:nvSpPr>
          <p:cNvPr id="25" name="object 25"/>
          <p:cNvSpPr/>
          <p:nvPr/>
        </p:nvSpPr>
        <p:spPr>
          <a:xfrm>
            <a:off x="660323" y="5145741"/>
            <a:ext cx="229870" cy="400050"/>
          </a:xfrm>
          <a:custGeom>
            <a:avLst/>
            <a:gdLst/>
            <a:ahLst/>
            <a:cxnLst/>
            <a:rect l="l" t="t" r="r" b="b"/>
            <a:pathLst>
              <a:path w="229869" h="400050">
                <a:moveTo>
                  <a:pt x="229336" y="0"/>
                </a:moveTo>
                <a:lnTo>
                  <a:pt x="0" y="192455"/>
                </a:lnTo>
                <a:lnTo>
                  <a:pt x="90944" y="219341"/>
                </a:lnTo>
                <a:lnTo>
                  <a:pt x="9296" y="399745"/>
                </a:lnTo>
                <a:lnTo>
                  <a:pt x="208889" y="189280"/>
                </a:lnTo>
                <a:lnTo>
                  <a:pt x="131368" y="166052"/>
                </a:lnTo>
                <a:lnTo>
                  <a:pt x="229336" y="0"/>
                </a:lnTo>
                <a:close/>
              </a:path>
            </a:pathLst>
          </a:custGeom>
          <a:solidFill>
            <a:srgbClr val="FAEB41"/>
          </a:solidFill>
        </p:spPr>
        <p:txBody>
          <a:bodyPr wrap="square" lIns="0" tIns="0" rIns="0" bIns="0" rtlCol="0"/>
          <a:lstStyle/>
          <a:p>
            <a:endParaRPr/>
          </a:p>
        </p:txBody>
      </p:sp>
      <p:sp>
        <p:nvSpPr>
          <p:cNvPr id="26" name="object 26"/>
          <p:cNvSpPr/>
          <p:nvPr/>
        </p:nvSpPr>
        <p:spPr>
          <a:xfrm>
            <a:off x="660323" y="5145741"/>
            <a:ext cx="229870" cy="400050"/>
          </a:xfrm>
          <a:custGeom>
            <a:avLst/>
            <a:gdLst/>
            <a:ahLst/>
            <a:cxnLst/>
            <a:rect l="l" t="t" r="r" b="b"/>
            <a:pathLst>
              <a:path w="229869" h="400050">
                <a:moveTo>
                  <a:pt x="9296" y="399745"/>
                </a:moveTo>
                <a:lnTo>
                  <a:pt x="208889" y="189280"/>
                </a:lnTo>
                <a:lnTo>
                  <a:pt x="131368" y="166052"/>
                </a:lnTo>
                <a:lnTo>
                  <a:pt x="229336" y="0"/>
                </a:lnTo>
                <a:lnTo>
                  <a:pt x="0" y="192455"/>
                </a:lnTo>
                <a:lnTo>
                  <a:pt x="90944" y="219341"/>
                </a:lnTo>
                <a:lnTo>
                  <a:pt x="9296" y="399745"/>
                </a:lnTo>
                <a:close/>
              </a:path>
            </a:pathLst>
          </a:custGeom>
          <a:ln w="26377">
            <a:solidFill>
              <a:srgbClr val="575756"/>
            </a:solidFill>
          </a:ln>
        </p:spPr>
        <p:txBody>
          <a:bodyPr wrap="square" lIns="0" tIns="0" rIns="0" bIns="0" rtlCol="0"/>
          <a:lstStyle/>
          <a:p>
            <a:endParaRPr/>
          </a:p>
        </p:txBody>
      </p:sp>
      <p:sp>
        <p:nvSpPr>
          <p:cNvPr id="27" name="object 27"/>
          <p:cNvSpPr/>
          <p:nvPr/>
        </p:nvSpPr>
        <p:spPr>
          <a:xfrm>
            <a:off x="3286073" y="4793227"/>
            <a:ext cx="283210" cy="586105"/>
          </a:xfrm>
          <a:custGeom>
            <a:avLst/>
            <a:gdLst/>
            <a:ahLst/>
            <a:cxnLst/>
            <a:rect l="l" t="t" r="r" b="b"/>
            <a:pathLst>
              <a:path w="283210" h="586104">
                <a:moveTo>
                  <a:pt x="265061" y="0"/>
                </a:moveTo>
                <a:lnTo>
                  <a:pt x="0" y="310641"/>
                </a:lnTo>
                <a:lnTo>
                  <a:pt x="130111" y="325373"/>
                </a:lnTo>
                <a:lnTo>
                  <a:pt x="62839" y="585495"/>
                </a:lnTo>
                <a:lnTo>
                  <a:pt x="283121" y="257708"/>
                </a:lnTo>
                <a:lnTo>
                  <a:pt x="172148" y="244741"/>
                </a:lnTo>
                <a:lnTo>
                  <a:pt x="265061" y="0"/>
                </a:lnTo>
                <a:close/>
              </a:path>
            </a:pathLst>
          </a:custGeom>
          <a:solidFill>
            <a:srgbClr val="FAEB41"/>
          </a:solidFill>
        </p:spPr>
        <p:txBody>
          <a:bodyPr wrap="square" lIns="0" tIns="0" rIns="0" bIns="0" rtlCol="0"/>
          <a:lstStyle/>
          <a:p>
            <a:endParaRPr/>
          </a:p>
        </p:txBody>
      </p:sp>
      <p:sp>
        <p:nvSpPr>
          <p:cNvPr id="28" name="object 28"/>
          <p:cNvSpPr/>
          <p:nvPr/>
        </p:nvSpPr>
        <p:spPr>
          <a:xfrm>
            <a:off x="3286073" y="4793227"/>
            <a:ext cx="283210" cy="586105"/>
          </a:xfrm>
          <a:custGeom>
            <a:avLst/>
            <a:gdLst/>
            <a:ahLst/>
            <a:cxnLst/>
            <a:rect l="l" t="t" r="r" b="b"/>
            <a:pathLst>
              <a:path w="283210" h="586104">
                <a:moveTo>
                  <a:pt x="62839" y="585495"/>
                </a:moveTo>
                <a:lnTo>
                  <a:pt x="283121" y="257708"/>
                </a:lnTo>
                <a:lnTo>
                  <a:pt x="172148" y="244741"/>
                </a:lnTo>
                <a:lnTo>
                  <a:pt x="265061" y="0"/>
                </a:lnTo>
                <a:lnTo>
                  <a:pt x="0" y="310641"/>
                </a:lnTo>
                <a:lnTo>
                  <a:pt x="130111" y="325373"/>
                </a:lnTo>
                <a:lnTo>
                  <a:pt x="62839" y="585495"/>
                </a:lnTo>
                <a:close/>
              </a:path>
            </a:pathLst>
          </a:custGeom>
          <a:ln w="26377">
            <a:solidFill>
              <a:srgbClr val="575756"/>
            </a:solidFill>
          </a:ln>
        </p:spPr>
        <p:txBody>
          <a:bodyPr wrap="square" lIns="0" tIns="0" rIns="0" bIns="0" rtlCol="0"/>
          <a:lstStyle/>
          <a:p>
            <a:endParaRPr/>
          </a:p>
        </p:txBody>
      </p:sp>
      <p:sp>
        <p:nvSpPr>
          <p:cNvPr id="29" name="object 29"/>
          <p:cNvSpPr txBox="1"/>
          <p:nvPr/>
        </p:nvSpPr>
        <p:spPr>
          <a:xfrm rot="20880000">
            <a:off x="913001" y="4743842"/>
            <a:ext cx="372240" cy="317500"/>
          </a:xfrm>
          <a:prstGeom prst="rect">
            <a:avLst/>
          </a:prstGeom>
        </p:spPr>
        <p:txBody>
          <a:bodyPr vert="horz" wrap="square" lIns="0" tIns="0" rIns="0" bIns="0" rtlCol="0">
            <a:spAutoFit/>
          </a:bodyPr>
          <a:lstStyle/>
          <a:p>
            <a:pPr>
              <a:lnSpc>
                <a:spcPts val="2425"/>
              </a:lnSpc>
            </a:pPr>
            <a:r>
              <a:rPr sz="2500" b="1" dirty="0">
                <a:solidFill>
                  <a:srgbClr val="575756"/>
                </a:solidFill>
                <a:latin typeface="Helvetica"/>
                <a:cs typeface="Helvetica"/>
              </a:rPr>
              <a:t>?</a:t>
            </a:r>
            <a:endParaRPr sz="2500">
              <a:latin typeface="Helvetica"/>
              <a:cs typeface="Helvetica"/>
            </a:endParaRPr>
          </a:p>
        </p:txBody>
      </p:sp>
      <p:sp>
        <p:nvSpPr>
          <p:cNvPr id="30" name="object 30"/>
          <p:cNvSpPr txBox="1"/>
          <p:nvPr/>
        </p:nvSpPr>
        <p:spPr>
          <a:xfrm rot="300000">
            <a:off x="896815" y="5072438"/>
            <a:ext cx="375254" cy="317500"/>
          </a:xfrm>
          <a:prstGeom prst="rect">
            <a:avLst/>
          </a:prstGeom>
        </p:spPr>
        <p:txBody>
          <a:bodyPr vert="horz" wrap="square" lIns="0" tIns="0" rIns="0" bIns="0" rtlCol="0">
            <a:spAutoFit/>
          </a:bodyPr>
          <a:lstStyle/>
          <a:p>
            <a:pPr>
              <a:lnSpc>
                <a:spcPts val="2410"/>
              </a:lnSpc>
            </a:pPr>
            <a:r>
              <a:rPr sz="2500" b="1" dirty="0">
                <a:solidFill>
                  <a:srgbClr val="575756"/>
                </a:solidFill>
                <a:latin typeface="Helvetica"/>
                <a:cs typeface="Helvetica"/>
              </a:rPr>
              <a:t>?</a:t>
            </a:r>
            <a:endParaRPr sz="2500">
              <a:latin typeface="Helvetica"/>
              <a:cs typeface="Helvetica"/>
            </a:endParaRPr>
          </a:p>
        </p:txBody>
      </p:sp>
      <p:pic>
        <p:nvPicPr>
          <p:cNvPr id="31" name="Afbeelding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24078" y="1904858"/>
            <a:ext cx="2721629" cy="3750592"/>
          </a:xfrm>
          <a:prstGeom prst="rect">
            <a:avLst/>
          </a:prstGeom>
        </p:spPr>
      </p:pic>
    </p:spTree>
    <p:extLst>
      <p:ext uri="{BB962C8B-B14F-4D97-AF65-F5344CB8AC3E}">
        <p14:creationId xmlns:p14="http://schemas.microsoft.com/office/powerpoint/2010/main" val="2669209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0ef32571-be88-48b0-9b27-f305670e4467">CONNECT-1181680545-1406</_dlc_DocId>
    <_dlc_DocIdUrl xmlns="0ef32571-be88-48b0-9b27-f305670e4467">
      <Url>https://connectbe.sharepoint.com/projectenlopend/eliastevin/_layouts/15/DocIdRedir.aspx?ID=CONNECT-1181680545-1406</Url>
      <Description>CONNECT-1181680545-1406</Description>
    </_dlc_DocIdUrl>
    <Omschrijving xmlns="11C3AE41-A23D-45E1-B641-255873BD8909" xsi:nil="true"/>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67ADB32277271F469756A08CF987384F" ma:contentTypeVersion="0" ma:contentTypeDescription="Een nieuw document maken." ma:contentTypeScope="" ma:versionID="aaf2fee89dd3480111896cfd48645f74">
  <xsd:schema xmlns:xsd="http://www.w3.org/2001/XMLSchema" xmlns:xs="http://www.w3.org/2001/XMLSchema" xmlns:p="http://schemas.microsoft.com/office/2006/metadata/properties" xmlns:ns2="0ef32571-be88-48b0-9b27-f305670e4467" xmlns:ns3="11C3AE41-A23D-45E1-B641-255873BD8909" targetNamespace="http://schemas.microsoft.com/office/2006/metadata/properties" ma:root="true" ma:fieldsID="e109519620c76f4adbf071a54e08536b" ns2:_="" ns3:_="">
    <xsd:import namespace="0ef32571-be88-48b0-9b27-f305670e4467"/>
    <xsd:import namespace="11C3AE41-A23D-45E1-B641-255873BD8909"/>
    <xsd:element name="properties">
      <xsd:complexType>
        <xsd:sequence>
          <xsd:element name="documentManagement">
            <xsd:complexType>
              <xsd:all>
                <xsd:element ref="ns2:_dlc_DocId" minOccurs="0"/>
                <xsd:element ref="ns2:_dlc_DocIdUrl" minOccurs="0"/>
                <xsd:element ref="ns2:_dlc_DocIdPersistId" minOccurs="0"/>
                <xsd:element ref="ns3:Omschrijving"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f32571-be88-48b0-9b27-f305670e4467" elementFormDefault="qualified">
    <xsd:import namespace="http://schemas.microsoft.com/office/2006/documentManagement/types"/>
    <xsd:import namespace="http://schemas.microsoft.com/office/infopath/2007/PartnerControls"/>
    <xsd:element name="_dlc_DocId" ma:index="8" nillable="true" ma:displayName="Waarde van de document-id" ma:description="De waarde van de document-id die aan dit item is toegewezen." ma:internalName="_dlc_DocId" ma:readOnly="true">
      <xsd:simpleType>
        <xsd:restriction base="dms:Text"/>
      </xsd:simpleType>
    </xsd:element>
    <xsd:element name="_dlc_DocIdUrl" ma:index="9" nillable="true" ma:displayName="Document-id" ma:description="Permanente koppeling naar dit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2"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Gedeeld met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1C3AE41-A23D-45E1-B641-255873BD8909" elementFormDefault="qualified">
    <xsd:import namespace="http://schemas.microsoft.com/office/2006/documentManagement/types"/>
    <xsd:import namespace="http://schemas.microsoft.com/office/infopath/2007/PartnerControls"/>
    <xsd:element name="Omschrijving" ma:index="11" nillable="true" ma:displayName="Omschrijving" ma:internalName="Omschrijving">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E7BD32-DF54-42E9-8524-BA468DAA414D}">
  <ds:schemaRefs>
    <ds:schemaRef ds:uri="http://purl.org/dc/terms/"/>
    <ds:schemaRef ds:uri="http://schemas.microsoft.com/office/2006/documentManagement/types"/>
    <ds:schemaRef ds:uri="http://www.w3.org/XML/1998/namespace"/>
    <ds:schemaRef ds:uri="11C3AE41-A23D-45E1-B641-255873BD8909"/>
    <ds:schemaRef ds:uri="http://purl.org/dc/dcmitype/"/>
    <ds:schemaRef ds:uri="http://purl.org/dc/elements/1.1/"/>
    <ds:schemaRef ds:uri="http://schemas.openxmlformats.org/package/2006/metadata/core-properties"/>
    <ds:schemaRef ds:uri="http://schemas.microsoft.com/office/infopath/2007/PartnerControls"/>
    <ds:schemaRef ds:uri="0ef32571-be88-48b0-9b27-f305670e4467"/>
    <ds:schemaRef ds:uri="http://schemas.microsoft.com/office/2006/metadata/properties"/>
  </ds:schemaRefs>
</ds:datastoreItem>
</file>

<file path=customXml/itemProps2.xml><?xml version="1.0" encoding="utf-8"?>
<ds:datastoreItem xmlns:ds="http://schemas.openxmlformats.org/officeDocument/2006/customXml" ds:itemID="{21D8C0C0-E0FE-4369-9DE4-A629FF2E376B}">
  <ds:schemaRefs>
    <ds:schemaRef ds:uri="http://schemas.microsoft.com/sharepoint/events"/>
  </ds:schemaRefs>
</ds:datastoreItem>
</file>

<file path=customXml/itemProps3.xml><?xml version="1.0" encoding="utf-8"?>
<ds:datastoreItem xmlns:ds="http://schemas.openxmlformats.org/officeDocument/2006/customXml" ds:itemID="{AE2D574E-BDB7-42C5-82BC-415524B6DCBA}">
  <ds:schemaRefs>
    <ds:schemaRef ds:uri="http://schemas.microsoft.com/sharepoint/v3/contenttype/forms"/>
  </ds:schemaRefs>
</ds:datastoreItem>
</file>

<file path=customXml/itemProps4.xml><?xml version="1.0" encoding="utf-8"?>
<ds:datastoreItem xmlns:ds="http://schemas.openxmlformats.org/officeDocument/2006/customXml" ds:itemID="{66AB06F5-E1B3-422E-9CBC-786B34D6D2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ef32571-be88-48b0-9b27-f305670e4467"/>
    <ds:schemaRef ds:uri="11C3AE41-A23D-45E1-B641-255873BD89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5230</Words>
  <Application>Microsoft Office PowerPoint</Application>
  <PresentationFormat>Custom</PresentationFormat>
  <Paragraphs>562</Paragraphs>
  <Slides>49</Slides>
  <Notes>49</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Office Theme</vt:lpstr>
      <vt:lpstr>PowerPoint Presentation</vt:lpstr>
      <vt:lpstr>Dit lespakket bestaat uit vijf blokken </vt:lpstr>
      <vt:lpstr>PowerPoint Presentation</vt:lpstr>
      <vt:lpstr>Onze aarde warmt op … </vt:lpstr>
      <vt:lpstr>Maar wat is daar de oorzaak van?</vt:lpstr>
      <vt:lpstr>Dit lespakket bestaat uit vijf blokken </vt:lpstr>
      <vt:lpstr>PowerPoint Presentation</vt:lpstr>
      <vt:lpstr>PowerPoint Presentation</vt:lpstr>
      <vt:lpstr>PowerPoint Presentation</vt:lpstr>
      <vt:lpstr>Dit lespakket bestaat uit vijf blokken </vt:lpstr>
      <vt:lpstr>PowerPoint Presentation</vt:lpstr>
      <vt:lpstr>Van energiebron naar elektriciteit</vt:lpstr>
      <vt:lpstr>Alle energiebronnen kunnen gebruikt worden om elektriciteit te maken</vt:lpstr>
      <vt:lpstr>PowerPoint Presentation</vt:lpstr>
      <vt:lpstr>Niet-hernieuwbare bronnen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Biomassa</vt:lpstr>
      <vt:lpstr>Aardwarmte</vt:lpstr>
      <vt:lpstr>PowerPoint Presentation</vt:lpstr>
      <vt:lpstr>Dit lespakket bestaat uit vijf blokken </vt:lpstr>
      <vt:lpstr>PowerPoint Presentation</vt:lpstr>
      <vt:lpstr>Hoe brengen we elektriciteit tot aan ons stopcontact? </vt:lpstr>
      <vt:lpstr>Een geleider: wat is dat?</vt:lpstr>
      <vt:lpstr>Het elektriciteitsnetwerk lijkt op een wegenkaart</vt:lpstr>
      <vt:lpstr>De snelwegen van het elektriciteitsnet noemen we hoogspanningsverbindingen. De kleine wegen zijn middenspannings- en laagspanningsverbindingen.  Hoogspanningsstations zijn de opritten, afritten en kruispunten van alle elektriciteit.</vt:lpstr>
      <vt:lpstr>Verbind alle huisjes  met de energiebron</vt:lpstr>
      <vt:lpstr>Verbind alle huisjes via een  tussenstation met de energiebron</vt:lpstr>
      <vt:lpstr>Dit lespakket bestaat uit vijf blokken </vt:lpstr>
      <vt:lpstr>PowerPoint Presentation</vt:lpstr>
      <vt:lpstr>De energietransitie, wat is dat?</vt:lpstr>
      <vt:lpstr>De energietransitie, wat is dat?</vt:lpstr>
      <vt:lpstr>De energietransitie –  De energiedriehoek</vt:lpstr>
      <vt:lpstr>Beperk de energievraag</vt:lpstr>
      <vt:lpstr>Beperk de energievraag</vt:lpstr>
      <vt:lpstr>Beperk de energievraag </vt:lpstr>
      <vt:lpstr>Verbruik energie op een slimmer moment</vt:lpstr>
      <vt:lpstr>Hoogspanningsnet vandaag</vt:lpstr>
      <vt:lpstr>Maar één kerncentrale = véél windmolens</vt:lpstr>
      <vt:lpstr>Meer verbindingen  in België én naar het buitenland</vt:lpstr>
      <vt:lpstr>Bordspel ElectriCITY  </vt:lpstr>
      <vt:lpstr>Vragen?</vt:lpstr>
      <vt:lpstr>Einde van het lespakket. Druk op ESC of klik op de deur om de presentatie af te sluiten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Mentens Jeroen</dc:creator>
  <cp:lastModifiedBy>Larue Adeline</cp:lastModifiedBy>
  <cp:revision>574</cp:revision>
  <cp:lastPrinted>2017-10-17T09:56:51Z</cp:lastPrinted>
  <dcterms:created xsi:type="dcterms:W3CDTF">2016-02-12T15:07:00Z</dcterms:created>
  <dcterms:modified xsi:type="dcterms:W3CDTF">2018-06-06T07:31:42Z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2016-02-12T00:00:00Z</vt:filetime>
  </property>
  <property fmtid="{D5CDD505-2E9C-101B-9397-08002B2CF9AE}" pid="3" name="Creator">
    <vt:lpwstr>Adobe InDesign CC 2015 (Macintosh)</vt:lpwstr>
  </property>
  <property fmtid="{D5CDD505-2E9C-101B-9397-08002B2CF9AE}" pid="4" name="LastSaved">
    <vt:filetime>2016-02-12T00:00:00Z</vt:filetime>
  </property>
  <property fmtid="{D5CDD505-2E9C-101B-9397-08002B2CF9AE}" pid="5" name="_dlc_DocIdItemGuid">
    <vt:lpwstr>8261f892-b4f9-4836-8877-d9d3ca9dad52</vt:lpwstr>
  </property>
  <property fmtid="{D5CDD505-2E9C-101B-9397-08002B2CF9AE}" pid="6" name="ContentTypeId">
    <vt:lpwstr>0x01010067ADB32277271F469756A08CF987384F</vt:lpwstr>
  </property>
</Properties>
</file>