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94" r:id="rId6"/>
    <p:sldId id="1395" r:id="rId7"/>
    <p:sldId id="1388" r:id="rId8"/>
    <p:sldId id="1389" r:id="rId9"/>
    <p:sldId id="1390" r:id="rId10"/>
    <p:sldId id="1391" r:id="rId11"/>
    <p:sldId id="1392" r:id="rId12"/>
    <p:sldId id="1393" r:id="rId13"/>
    <p:sldId id="1394" r:id="rId14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94"/>
            <p14:sldId id="1395"/>
            <p14:sldId id="1388"/>
            <p14:sldId id="1389"/>
            <p14:sldId id="1390"/>
            <p14:sldId id="1391"/>
            <p14:sldId id="1392"/>
            <p14:sldId id="1393"/>
            <p14:sldId id="13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15E32A-5956-D679-246C-490A1F51AFE9}" name="Hilven Wim (EXT)" initials="HW(" userId="S::WH0001@Belgrid.net::e072b578-9fcd-4a99-a9d2-b34ca4027eae" providerId="AD"/>
  <p188:author id="{10BB1984-BB4E-D1A5-7DC4-8E663C4C1716}" name="Peeters Charlotte" initials="PC" userId="S::cp0008@belgrid.net::14ce2688-1771-4443-ae3e-109e690346e3" providerId="AD"/>
  <p188:author id="{13148EAB-85D7-2148-9C00-6850CA46295F}" name="Bijnens Dieter (EXT)" initials="B(" userId="S::db0008@belgrid.net::12cac059-fa61-4544-962a-4752ea59b95b" providerId="AD"/>
  <p188:author id="{102FB9B2-5D1C-5FFB-FD41-9CE4992D21FE}" name="Hilven Wim (EXT)" initials="H(" userId="S::wh0001@belgrid.net::e072b578-9fcd-4a99-a9d2-b34ca4027eae" providerId="AD"/>
  <p188:author id="{FDA6D6D4-AA42-C9B8-23F1-3277CE060832}" name="Peeters Charlotte" initials="PC" userId="S::CP0008@Belgrid.net::14ce2688-1771-4443-ae3e-109e690346e3" providerId="AD"/>
  <p188:author id="{8DCB0DDE-8AE7-58FE-4D23-FE301FE41289}" name="Bijnens Dieter (EXT)" initials="BD(" userId="S::DB0008@Belgrid.net::12cac059-fa61-4544-962a-4752ea59b9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0000"/>
    <a:srgbClr val="FFC000"/>
    <a:srgbClr val="990034"/>
    <a:srgbClr val="D9D9D9"/>
    <a:srgbClr val="92D050"/>
    <a:srgbClr val="DD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268E2-7AC1-4399-FC7E-8071875FBFFA}" v="4" dt="2025-01-13T07:40:08.452"/>
    <p1510:client id="{DB891BB6-FFCB-46C0-AA32-127CC6F655C0}" v="113" dt="2025-01-13T07:56:27.1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 Charlotte" userId="14ce2688-1771-4443-ae3e-109e690346e3" providerId="ADAL" clId="{DB891BB6-FFCB-46C0-AA32-127CC6F655C0}"/>
    <pc:docChg chg="undo custSel addSld delSld modSld modSection">
      <pc:chgData name="Peeters Charlotte" userId="14ce2688-1771-4443-ae3e-109e690346e3" providerId="ADAL" clId="{DB891BB6-FFCB-46C0-AA32-127CC6F655C0}" dt="2025-01-13T07:56:27.198" v="2845" actId="113"/>
      <pc:docMkLst>
        <pc:docMk/>
      </pc:docMkLst>
      <pc:sldChg chg="modSp mod">
        <pc:chgData name="Peeters Charlotte" userId="14ce2688-1771-4443-ae3e-109e690346e3" providerId="ADAL" clId="{DB891BB6-FFCB-46C0-AA32-127CC6F655C0}" dt="2025-01-13T07:11:20.099" v="2747" actId="20577"/>
        <pc:sldMkLst>
          <pc:docMk/>
          <pc:sldMk cId="1818383506" sldId="294"/>
        </pc:sldMkLst>
        <pc:spChg chg="mod">
          <ac:chgData name="Peeters Charlotte" userId="14ce2688-1771-4443-ae3e-109e690346e3" providerId="ADAL" clId="{DB891BB6-FFCB-46C0-AA32-127CC6F655C0}" dt="2025-01-13T07:11:20.099" v="2747" actId="20577"/>
          <ac:spMkLst>
            <pc:docMk/>
            <pc:sldMk cId="1818383506" sldId="294"/>
            <ac:spMk id="35" creationId="{4BDC96C5-6D98-4C3D-8EE0-FF41B8257431}"/>
          </ac:spMkLst>
        </pc:spChg>
        <pc:spChg chg="mod">
          <ac:chgData name="Peeters Charlotte" userId="14ce2688-1771-4443-ae3e-109e690346e3" providerId="ADAL" clId="{DB891BB6-FFCB-46C0-AA32-127CC6F655C0}" dt="2025-01-06T10:14:29.102" v="6" actId="20577"/>
          <ac:spMkLst>
            <pc:docMk/>
            <pc:sldMk cId="1818383506" sldId="294"/>
            <ac:spMk id="37" creationId="{3C95FCD3-2A90-4960-BA3E-1815AA0F403A}"/>
          </ac:spMkLst>
        </pc:spChg>
      </pc:sldChg>
      <pc:sldChg chg="del">
        <pc:chgData name="Peeters Charlotte" userId="14ce2688-1771-4443-ae3e-109e690346e3" providerId="ADAL" clId="{DB891BB6-FFCB-46C0-AA32-127CC6F655C0}" dt="2025-01-06T13:21:11.705" v="980" actId="2696"/>
        <pc:sldMkLst>
          <pc:docMk/>
          <pc:sldMk cId="888899602" sldId="1386"/>
        </pc:sldMkLst>
      </pc:sldChg>
      <pc:sldChg chg="del mod modShow addCm modCm">
        <pc:chgData name="Peeters Charlotte" userId="14ce2688-1771-4443-ae3e-109e690346e3" providerId="ADAL" clId="{DB891BB6-FFCB-46C0-AA32-127CC6F655C0}" dt="2025-01-13T06:59:26.824" v="1837" actId="2696"/>
        <pc:sldMkLst>
          <pc:docMk/>
          <pc:sldMk cId="4060479534" sldId="13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eeters Charlotte" userId="14ce2688-1771-4443-ae3e-109e690346e3" providerId="ADAL" clId="{DB891BB6-FFCB-46C0-AA32-127CC6F655C0}" dt="2025-01-10T12:19:24.260" v="1723"/>
              <pc2:cmMkLst xmlns:pc2="http://schemas.microsoft.com/office/powerpoint/2019/9/main/command">
                <pc:docMk/>
                <pc:sldMk cId="4060479534" sldId="1387"/>
                <pc2:cmMk id="{3C4BC3A1-CC13-4E91-8734-AC3389A10635}"/>
              </pc2:cmMkLst>
              <pc226:cmRplyChg chg="add">
                <pc226:chgData name="Peeters Charlotte" userId="14ce2688-1771-4443-ae3e-109e690346e3" providerId="ADAL" clId="{DB891BB6-FFCB-46C0-AA32-127CC6F655C0}" dt="2025-01-10T12:19:24.260" v="1723"/>
                <pc2:cmRplyMkLst xmlns:pc2="http://schemas.microsoft.com/office/powerpoint/2019/9/main/command">
                  <pc:docMk/>
                  <pc:sldMk cId="4060479534" sldId="1387"/>
                  <pc2:cmMk id="{3C4BC3A1-CC13-4E91-8734-AC3389A10635}"/>
                  <pc2:cmRplyMk id="{7332BDC9-DAD3-445F-B07E-9D8CD439DEDD}"/>
                </pc2:cmRplyMkLst>
              </pc226:cmRplyChg>
            </pc226:cmChg>
          </p:ext>
        </pc:extLst>
      </pc:sldChg>
      <pc:sldChg chg="addSp delSp modSp mod">
        <pc:chgData name="Peeters Charlotte" userId="14ce2688-1771-4443-ae3e-109e690346e3" providerId="ADAL" clId="{DB891BB6-FFCB-46C0-AA32-127CC6F655C0}" dt="2025-01-06T13:34:10.002" v="1248" actId="113"/>
        <pc:sldMkLst>
          <pc:docMk/>
          <pc:sldMk cId="840697451" sldId="1388"/>
        </pc:sldMkLst>
        <pc:spChg chg="mod">
          <ac:chgData name="Peeters Charlotte" userId="14ce2688-1771-4443-ae3e-109e690346e3" providerId="ADAL" clId="{DB891BB6-FFCB-46C0-AA32-127CC6F655C0}" dt="2025-01-06T12:51:27.677" v="120" actId="26606"/>
          <ac:spMkLst>
            <pc:docMk/>
            <pc:sldMk cId="840697451" sldId="1388"/>
            <ac:spMk id="2" creationId="{F8668D05-4FA9-1369-555F-E8A30FE3B3D5}"/>
          </ac:spMkLst>
        </pc:spChg>
        <pc:spChg chg="del mod">
          <ac:chgData name="Peeters Charlotte" userId="14ce2688-1771-4443-ae3e-109e690346e3" providerId="ADAL" clId="{DB891BB6-FFCB-46C0-AA32-127CC6F655C0}" dt="2025-01-06T12:51:27.677" v="120" actId="26606"/>
          <ac:spMkLst>
            <pc:docMk/>
            <pc:sldMk cId="840697451" sldId="1388"/>
            <ac:spMk id="3" creationId="{992266A9-FACF-489A-B0FC-F3E65C669C02}"/>
          </ac:spMkLst>
        </pc:spChg>
        <pc:spChg chg="mod">
          <ac:chgData name="Peeters Charlotte" userId="14ce2688-1771-4443-ae3e-109e690346e3" providerId="ADAL" clId="{DB891BB6-FFCB-46C0-AA32-127CC6F655C0}" dt="2025-01-06T12:51:27.677" v="120" actId="26606"/>
          <ac:spMkLst>
            <pc:docMk/>
            <pc:sldMk cId="840697451" sldId="1388"/>
            <ac:spMk id="4" creationId="{D4E776C9-FDF2-16B0-8710-EF21978283AE}"/>
          </ac:spMkLst>
        </pc:spChg>
        <pc:spChg chg="mod">
          <ac:chgData name="Peeters Charlotte" userId="14ce2688-1771-4443-ae3e-109e690346e3" providerId="ADAL" clId="{DB891BB6-FFCB-46C0-AA32-127CC6F655C0}" dt="2025-01-06T12:51:27.677" v="120" actId="26606"/>
          <ac:spMkLst>
            <pc:docMk/>
            <pc:sldMk cId="840697451" sldId="1388"/>
            <ac:spMk id="5" creationId="{94C109C8-056A-5632-2F74-5A1DF73EE6F9}"/>
          </ac:spMkLst>
        </pc:spChg>
        <pc:spChg chg="add mod">
          <ac:chgData name="Peeters Charlotte" userId="14ce2688-1771-4443-ae3e-109e690346e3" providerId="ADAL" clId="{DB891BB6-FFCB-46C0-AA32-127CC6F655C0}" dt="2025-01-06T13:33:54.808" v="1235" actId="1076"/>
          <ac:spMkLst>
            <pc:docMk/>
            <pc:sldMk cId="840697451" sldId="1388"/>
            <ac:spMk id="11" creationId="{9A874CCC-B206-03D0-C21A-2599B5F55CC8}"/>
          </ac:spMkLst>
        </pc:spChg>
        <pc:spChg chg="add mod">
          <ac:chgData name="Peeters Charlotte" userId="14ce2688-1771-4443-ae3e-109e690346e3" providerId="ADAL" clId="{DB891BB6-FFCB-46C0-AA32-127CC6F655C0}" dt="2025-01-06T13:34:10.002" v="1248" actId="113"/>
          <ac:spMkLst>
            <pc:docMk/>
            <pc:sldMk cId="840697451" sldId="1388"/>
            <ac:spMk id="12" creationId="{F72CBBDD-AF1B-8BE3-BA36-02F4E9975CE4}"/>
          </ac:spMkLst>
        </pc:spChg>
        <pc:spChg chg="del">
          <ac:chgData name="Peeters Charlotte" userId="14ce2688-1771-4443-ae3e-109e690346e3" providerId="ADAL" clId="{DB891BB6-FFCB-46C0-AA32-127CC6F655C0}" dt="2025-01-06T10:15:10.336" v="10" actId="478"/>
          <ac:spMkLst>
            <pc:docMk/>
            <pc:sldMk cId="840697451" sldId="1388"/>
            <ac:spMk id="16" creationId="{4C3BA321-80F7-49D3-EC0B-43212DB4BB0A}"/>
          </ac:spMkLst>
        </pc:spChg>
        <pc:graphicFrameChg chg="add">
          <ac:chgData name="Peeters Charlotte" userId="14ce2688-1771-4443-ae3e-109e690346e3" providerId="ADAL" clId="{DB891BB6-FFCB-46C0-AA32-127CC6F655C0}" dt="2025-01-06T12:51:27.677" v="120" actId="26606"/>
          <ac:graphicFrameMkLst>
            <pc:docMk/>
            <pc:sldMk cId="840697451" sldId="1388"/>
            <ac:graphicFrameMk id="7" creationId="{BC85B08B-36DC-ED6B-3B31-E4160E58C27E}"/>
          </ac:graphicFrameMkLst>
        </pc:graphicFrameChg>
        <pc:picChg chg="del">
          <ac:chgData name="Peeters Charlotte" userId="14ce2688-1771-4443-ae3e-109e690346e3" providerId="ADAL" clId="{DB891BB6-FFCB-46C0-AA32-127CC6F655C0}" dt="2025-01-06T10:15:07.325" v="7" actId="478"/>
          <ac:picMkLst>
            <pc:docMk/>
            <pc:sldMk cId="840697451" sldId="1388"/>
            <ac:picMk id="6" creationId="{5AF15061-5CAF-63B7-076B-8B183F2BC906}"/>
          </ac:picMkLst>
        </pc:picChg>
        <pc:picChg chg="del">
          <ac:chgData name="Peeters Charlotte" userId="14ce2688-1771-4443-ae3e-109e690346e3" providerId="ADAL" clId="{DB891BB6-FFCB-46C0-AA32-127CC6F655C0}" dt="2025-01-06T10:15:11.039" v="11" actId="478"/>
          <ac:picMkLst>
            <pc:docMk/>
            <pc:sldMk cId="840697451" sldId="1388"/>
            <ac:picMk id="8" creationId="{E9DF397E-8A0B-DACC-BBD3-F2B1DCEB98DB}"/>
          </ac:picMkLst>
        </pc:picChg>
        <pc:picChg chg="del">
          <ac:chgData name="Peeters Charlotte" userId="14ce2688-1771-4443-ae3e-109e690346e3" providerId="ADAL" clId="{DB891BB6-FFCB-46C0-AA32-127CC6F655C0}" dt="2025-01-06T10:15:11.823" v="12" actId="478"/>
          <ac:picMkLst>
            <pc:docMk/>
            <pc:sldMk cId="840697451" sldId="1388"/>
            <ac:picMk id="18" creationId="{914CF23F-B671-6A4E-BA5D-F0C15E5E904A}"/>
          </ac:picMkLst>
        </pc:picChg>
        <pc:cxnChg chg="del mod">
          <ac:chgData name="Peeters Charlotte" userId="14ce2688-1771-4443-ae3e-109e690346e3" providerId="ADAL" clId="{DB891BB6-FFCB-46C0-AA32-127CC6F655C0}" dt="2025-01-06T10:15:09.651" v="9" actId="478"/>
          <ac:cxnSpMkLst>
            <pc:docMk/>
            <pc:sldMk cId="840697451" sldId="1388"/>
            <ac:cxnSpMk id="10" creationId="{3F59B05B-3B4F-FF81-C4B4-314B9D68C8F5}"/>
          </ac:cxnSpMkLst>
        </pc:cxnChg>
        <pc:cxnChg chg="del">
          <ac:chgData name="Peeters Charlotte" userId="14ce2688-1771-4443-ae3e-109e690346e3" providerId="ADAL" clId="{DB891BB6-FFCB-46C0-AA32-127CC6F655C0}" dt="2025-01-06T10:15:08.383" v="8" actId="478"/>
          <ac:cxnSpMkLst>
            <pc:docMk/>
            <pc:sldMk cId="840697451" sldId="1388"/>
            <ac:cxnSpMk id="14" creationId="{57DD95A3-1F4A-A055-DCE5-9533449F0D03}"/>
          </ac:cxnSpMkLst>
        </pc:cxnChg>
      </pc:sldChg>
      <pc:sldChg chg="modSp mod">
        <pc:chgData name="Peeters Charlotte" userId="14ce2688-1771-4443-ae3e-109e690346e3" providerId="ADAL" clId="{DB891BB6-FFCB-46C0-AA32-127CC6F655C0}" dt="2025-01-10T12:07:55.735" v="1713" actId="20577"/>
        <pc:sldMkLst>
          <pc:docMk/>
          <pc:sldMk cId="4177920057" sldId="1389"/>
        </pc:sldMkLst>
        <pc:spChg chg="mod">
          <ac:chgData name="Peeters Charlotte" userId="14ce2688-1771-4443-ae3e-109e690346e3" providerId="ADAL" clId="{DB891BB6-FFCB-46C0-AA32-127CC6F655C0}" dt="2025-01-10T12:07:55.735" v="1713" actId="20577"/>
          <ac:spMkLst>
            <pc:docMk/>
            <pc:sldMk cId="4177920057" sldId="1389"/>
            <ac:spMk id="3" creationId="{1A79599F-FBEC-FEE0-0BC0-2128CE408F26}"/>
          </ac:spMkLst>
        </pc:spChg>
      </pc:sldChg>
      <pc:sldChg chg="delSp modSp mod">
        <pc:chgData name="Peeters Charlotte" userId="14ce2688-1771-4443-ae3e-109e690346e3" providerId="ADAL" clId="{DB891BB6-FFCB-46C0-AA32-127CC6F655C0}" dt="2025-01-08T08:11:23.236" v="1669" actId="20577"/>
        <pc:sldMkLst>
          <pc:docMk/>
          <pc:sldMk cId="185643401" sldId="1390"/>
        </pc:sldMkLst>
        <pc:spChg chg="mod">
          <ac:chgData name="Peeters Charlotte" userId="14ce2688-1771-4443-ae3e-109e690346e3" providerId="ADAL" clId="{DB891BB6-FFCB-46C0-AA32-127CC6F655C0}" dt="2025-01-08T08:11:23.236" v="1669" actId="20577"/>
          <ac:spMkLst>
            <pc:docMk/>
            <pc:sldMk cId="185643401" sldId="1390"/>
            <ac:spMk id="3" creationId="{0B380BC4-1172-79F6-3A8C-73BFBE511E0D}"/>
          </ac:spMkLst>
        </pc:spChg>
        <pc:grpChg chg="mod">
          <ac:chgData name="Peeters Charlotte" userId="14ce2688-1771-4443-ae3e-109e690346e3" providerId="ADAL" clId="{DB891BB6-FFCB-46C0-AA32-127CC6F655C0}" dt="2025-01-06T12:59:12.669" v="514" actId="1076"/>
          <ac:grpSpMkLst>
            <pc:docMk/>
            <pc:sldMk cId="185643401" sldId="1390"/>
            <ac:grpSpMk id="13" creationId="{28DCFA0D-068E-89FB-5262-42AC40BC9E63}"/>
          </ac:grpSpMkLst>
        </pc:grpChg>
        <pc:grpChg chg="del">
          <ac:chgData name="Peeters Charlotte" userId="14ce2688-1771-4443-ae3e-109e690346e3" providerId="ADAL" clId="{DB891BB6-FFCB-46C0-AA32-127CC6F655C0}" dt="2025-01-06T12:59:07.907" v="512" actId="478"/>
          <ac:grpSpMkLst>
            <pc:docMk/>
            <pc:sldMk cId="185643401" sldId="1390"/>
            <ac:grpSpMk id="19" creationId="{3F739F84-A73B-E1DC-DDDB-5CB59F5EB101}"/>
          </ac:grpSpMkLst>
        </pc:grpChg>
        <pc:picChg chg="del">
          <ac:chgData name="Peeters Charlotte" userId="14ce2688-1771-4443-ae3e-109e690346e3" providerId="ADAL" clId="{DB891BB6-FFCB-46C0-AA32-127CC6F655C0}" dt="2025-01-06T12:59:08.825" v="513" actId="478"/>
          <ac:picMkLst>
            <pc:docMk/>
            <pc:sldMk cId="185643401" sldId="1390"/>
            <ac:picMk id="17" creationId="{ED6E806B-1BDB-172A-EF8A-B10FE9A364B6}"/>
          </ac:picMkLst>
        </pc:picChg>
      </pc:sldChg>
      <pc:sldChg chg="modSp mod">
        <pc:chgData name="Peeters Charlotte" userId="14ce2688-1771-4443-ae3e-109e690346e3" providerId="ADAL" clId="{DB891BB6-FFCB-46C0-AA32-127CC6F655C0}" dt="2025-01-10T12:15:05.013" v="1721" actId="20577"/>
        <pc:sldMkLst>
          <pc:docMk/>
          <pc:sldMk cId="1657069256" sldId="1391"/>
        </pc:sldMkLst>
        <pc:spChg chg="mod">
          <ac:chgData name="Peeters Charlotte" userId="14ce2688-1771-4443-ae3e-109e690346e3" providerId="ADAL" clId="{DB891BB6-FFCB-46C0-AA32-127CC6F655C0}" dt="2025-01-10T12:15:05.013" v="1721" actId="20577"/>
          <ac:spMkLst>
            <pc:docMk/>
            <pc:sldMk cId="1657069256" sldId="1391"/>
            <ac:spMk id="3" creationId="{63A01E4D-790C-5064-9DD0-EEDB426E9D2C}"/>
          </ac:spMkLst>
        </pc:spChg>
      </pc:sldChg>
      <pc:sldChg chg="modSp mod">
        <pc:chgData name="Peeters Charlotte" userId="14ce2688-1771-4443-ae3e-109e690346e3" providerId="ADAL" clId="{DB891BB6-FFCB-46C0-AA32-127CC6F655C0}" dt="2025-01-13T07:56:02.050" v="2843" actId="20577"/>
        <pc:sldMkLst>
          <pc:docMk/>
          <pc:sldMk cId="4015372867" sldId="1392"/>
        </pc:sldMkLst>
        <pc:spChg chg="mod">
          <ac:chgData name="Peeters Charlotte" userId="14ce2688-1771-4443-ae3e-109e690346e3" providerId="ADAL" clId="{DB891BB6-FFCB-46C0-AA32-127CC6F655C0}" dt="2025-01-06T13:21:23.108" v="994" actId="20577"/>
          <ac:spMkLst>
            <pc:docMk/>
            <pc:sldMk cId="4015372867" sldId="1392"/>
            <ac:spMk id="2" creationId="{ED3DA58E-45A5-3A0C-279C-0EA90E7598DA}"/>
          </ac:spMkLst>
        </pc:spChg>
        <pc:spChg chg="mod">
          <ac:chgData name="Peeters Charlotte" userId="14ce2688-1771-4443-ae3e-109e690346e3" providerId="ADAL" clId="{DB891BB6-FFCB-46C0-AA32-127CC6F655C0}" dt="2025-01-13T07:56:02.050" v="2843" actId="20577"/>
          <ac:spMkLst>
            <pc:docMk/>
            <pc:sldMk cId="4015372867" sldId="1392"/>
            <ac:spMk id="3" creationId="{55B5C559-C145-178B-9F7E-2DCCF3360380}"/>
          </ac:spMkLst>
        </pc:spChg>
      </pc:sldChg>
      <pc:sldChg chg="modSp mod">
        <pc:chgData name="Peeters Charlotte" userId="14ce2688-1771-4443-ae3e-109e690346e3" providerId="ADAL" clId="{DB891BB6-FFCB-46C0-AA32-127CC6F655C0}" dt="2025-01-08T08:15:03.197" v="1705" actId="20577"/>
        <pc:sldMkLst>
          <pc:docMk/>
          <pc:sldMk cId="2147857450" sldId="1393"/>
        </pc:sldMkLst>
        <pc:spChg chg="mod">
          <ac:chgData name="Peeters Charlotte" userId="14ce2688-1771-4443-ae3e-109e690346e3" providerId="ADAL" clId="{DB891BB6-FFCB-46C0-AA32-127CC6F655C0}" dt="2025-01-08T08:15:03.197" v="1705" actId="20577"/>
          <ac:spMkLst>
            <pc:docMk/>
            <pc:sldMk cId="2147857450" sldId="1393"/>
            <ac:spMk id="4" creationId="{17863527-7E0E-D259-7933-24BEEDF40891}"/>
          </ac:spMkLst>
        </pc:spChg>
      </pc:sldChg>
      <pc:sldChg chg="addSp delSp modSp new mod">
        <pc:chgData name="Peeters Charlotte" userId="14ce2688-1771-4443-ae3e-109e690346e3" providerId="ADAL" clId="{DB891BB6-FFCB-46C0-AA32-127CC6F655C0}" dt="2025-01-13T07:56:27.198" v="2845" actId="113"/>
        <pc:sldMkLst>
          <pc:docMk/>
          <pc:sldMk cId="1276575372" sldId="1395"/>
        </pc:sldMkLst>
        <pc:spChg chg="mod">
          <ac:chgData name="Peeters Charlotte" userId="14ce2688-1771-4443-ae3e-109e690346e3" providerId="ADAL" clId="{DB891BB6-FFCB-46C0-AA32-127CC6F655C0}" dt="2025-01-13T06:47:56.893" v="1748" actId="20577"/>
          <ac:spMkLst>
            <pc:docMk/>
            <pc:sldMk cId="1276575372" sldId="1395"/>
            <ac:spMk id="2" creationId="{763EF99F-3EB6-076E-991C-94E6D5434384}"/>
          </ac:spMkLst>
        </pc:spChg>
        <pc:spChg chg="del">
          <ac:chgData name="Peeters Charlotte" userId="14ce2688-1771-4443-ae3e-109e690346e3" providerId="ADAL" clId="{DB891BB6-FFCB-46C0-AA32-127CC6F655C0}" dt="2025-01-13T06:48:03.351" v="1749" actId="478"/>
          <ac:spMkLst>
            <pc:docMk/>
            <pc:sldMk cId="1276575372" sldId="1395"/>
            <ac:spMk id="3" creationId="{D4E254C3-624D-25A4-4505-32E1A32EEDF6}"/>
          </ac:spMkLst>
        </pc:spChg>
        <pc:spChg chg="add mod">
          <ac:chgData name="Peeters Charlotte" userId="14ce2688-1771-4443-ae3e-109e690346e3" providerId="ADAL" clId="{DB891BB6-FFCB-46C0-AA32-127CC6F655C0}" dt="2025-01-13T07:56:27.198" v="2845" actId="113"/>
          <ac:spMkLst>
            <pc:docMk/>
            <pc:sldMk cId="1276575372" sldId="1395"/>
            <ac:spMk id="9" creationId="{6D7FF5DD-5D7E-2AA2-A8A1-2374F9521ED4}"/>
          </ac:spMkLst>
        </pc:spChg>
        <pc:spChg chg="add mod">
          <ac:chgData name="Peeters Charlotte" userId="14ce2688-1771-4443-ae3e-109e690346e3" providerId="ADAL" clId="{DB891BB6-FFCB-46C0-AA32-127CC6F655C0}" dt="2025-01-13T07:52:44.922" v="2769" actId="113"/>
          <ac:spMkLst>
            <pc:docMk/>
            <pc:sldMk cId="1276575372" sldId="1395"/>
            <ac:spMk id="10" creationId="{4F3A5EE1-0A10-7A3E-7519-266C81371982}"/>
          </ac:spMkLst>
        </pc:spChg>
        <pc:spChg chg="add mod">
          <ac:chgData name="Peeters Charlotte" userId="14ce2688-1771-4443-ae3e-109e690346e3" providerId="ADAL" clId="{DB891BB6-FFCB-46C0-AA32-127CC6F655C0}" dt="2025-01-13T07:07:25.001" v="2734" actId="1076"/>
          <ac:spMkLst>
            <pc:docMk/>
            <pc:sldMk cId="1276575372" sldId="1395"/>
            <ac:spMk id="11" creationId="{06F21DEB-6BCE-850E-3E89-0CC3948A2588}"/>
          </ac:spMkLst>
        </pc:spChg>
        <pc:spChg chg="add mod">
          <ac:chgData name="Peeters Charlotte" userId="14ce2688-1771-4443-ae3e-109e690346e3" providerId="ADAL" clId="{DB891BB6-FFCB-46C0-AA32-127CC6F655C0}" dt="2025-01-13T07:54:24.232" v="2780" actId="20577"/>
          <ac:spMkLst>
            <pc:docMk/>
            <pc:sldMk cId="1276575372" sldId="1395"/>
            <ac:spMk id="15" creationId="{612FCAFF-9421-C508-1384-B8BE203C49C5}"/>
          </ac:spMkLst>
        </pc:spChg>
        <pc:picChg chg="add mod">
          <ac:chgData name="Peeters Charlotte" userId="14ce2688-1771-4443-ae3e-109e690346e3" providerId="ADAL" clId="{DB891BB6-FFCB-46C0-AA32-127CC6F655C0}" dt="2025-01-13T06:58:29.387" v="1772" actId="1076"/>
          <ac:picMkLst>
            <pc:docMk/>
            <pc:sldMk cId="1276575372" sldId="1395"/>
            <ac:picMk id="6" creationId="{7CA10544-5FDB-127C-2489-505C6A9942A3}"/>
          </ac:picMkLst>
        </pc:picChg>
        <pc:picChg chg="add mod">
          <ac:chgData name="Peeters Charlotte" userId="14ce2688-1771-4443-ae3e-109e690346e3" providerId="ADAL" clId="{DB891BB6-FFCB-46C0-AA32-127CC6F655C0}" dt="2025-01-13T06:58:16.252" v="1770" actId="1076"/>
          <ac:picMkLst>
            <pc:docMk/>
            <pc:sldMk cId="1276575372" sldId="1395"/>
            <ac:picMk id="7" creationId="{40EB47CF-C333-B70B-6F23-C193D21243E1}"/>
          </ac:picMkLst>
        </pc:picChg>
        <pc:picChg chg="add mod">
          <ac:chgData name="Peeters Charlotte" userId="14ce2688-1771-4443-ae3e-109e690346e3" providerId="ADAL" clId="{DB891BB6-FFCB-46C0-AA32-127CC6F655C0}" dt="2025-01-13T06:58:21.665" v="1771" actId="1076"/>
          <ac:picMkLst>
            <pc:docMk/>
            <pc:sldMk cId="1276575372" sldId="1395"/>
            <ac:picMk id="8" creationId="{BAAC890E-8CF8-A680-8BA7-C11A4495F210}"/>
          </ac:picMkLst>
        </pc:picChg>
        <pc:picChg chg="add mod">
          <ac:chgData name="Peeters Charlotte" userId="14ce2688-1771-4443-ae3e-109e690346e3" providerId="ADAL" clId="{DB891BB6-FFCB-46C0-AA32-127CC6F655C0}" dt="2025-01-13T07:08:36.547" v="2745" actId="1076"/>
          <ac:picMkLst>
            <pc:docMk/>
            <pc:sldMk cId="1276575372" sldId="1395"/>
            <ac:picMk id="18" creationId="{AF22320B-BBFA-7D5E-1ADC-339FB9099B1B}"/>
          </ac:picMkLst>
        </pc:picChg>
        <pc:cxnChg chg="add mod">
          <ac:chgData name="Peeters Charlotte" userId="14ce2688-1771-4443-ae3e-109e690346e3" providerId="ADAL" clId="{DB891BB6-FFCB-46C0-AA32-127CC6F655C0}" dt="2025-01-13T07:04:42.996" v="2378" actId="13822"/>
          <ac:cxnSpMkLst>
            <pc:docMk/>
            <pc:sldMk cId="1276575372" sldId="1395"/>
            <ac:cxnSpMk id="13" creationId="{439AB1B9-5784-B52F-C273-B3BCD3B4C699}"/>
          </ac:cxnSpMkLst>
        </pc:cxnChg>
        <pc:cxnChg chg="add mod">
          <ac:chgData name="Peeters Charlotte" userId="14ce2688-1771-4443-ae3e-109e690346e3" providerId="ADAL" clId="{DB891BB6-FFCB-46C0-AA32-127CC6F655C0}" dt="2025-01-13T07:07:45.990" v="2738" actId="1076"/>
          <ac:cxnSpMkLst>
            <pc:docMk/>
            <pc:sldMk cId="1276575372" sldId="1395"/>
            <ac:cxnSpMk id="16" creationId="{B5893210-475A-3DEA-F099-8FE69D60BC57}"/>
          </ac:cxnSpMkLst>
        </pc:cxnChg>
      </pc:sldChg>
      <pc:sldChg chg="add del">
        <pc:chgData name="Peeters Charlotte" userId="14ce2688-1771-4443-ae3e-109e690346e3" providerId="ADAL" clId="{DB891BB6-FFCB-46C0-AA32-127CC6F655C0}" dt="2025-01-13T06:47:37.231" v="1725" actId="2890"/>
        <pc:sldMkLst>
          <pc:docMk/>
          <pc:sldMk cId="2547311573" sldId="1395"/>
        </pc:sldMkLst>
      </pc:sldChg>
    </pc:docChg>
  </pc:docChgLst>
  <pc:docChgLst>
    <pc:chgData name="Van Hertum Bruno" userId="S::hci252@belgrid.net::d9c97cf4-e366-4d1d-bf09-4b6d08e920cb" providerId="AD" clId="Web-{295268E2-7AC1-4399-FC7E-8071875FBFFA}"/>
    <pc:docChg chg="modSld">
      <pc:chgData name="Van Hertum Bruno" userId="S::hci252@belgrid.net::d9c97cf4-e366-4d1d-bf09-4b6d08e920cb" providerId="AD" clId="Web-{295268E2-7AC1-4399-FC7E-8071875FBFFA}" dt="2025-01-13T07:40:08.155" v="2" actId="20577"/>
      <pc:docMkLst>
        <pc:docMk/>
      </pc:docMkLst>
      <pc:sldChg chg="modSp">
        <pc:chgData name="Van Hertum Bruno" userId="S::hci252@belgrid.net::d9c97cf4-e366-4d1d-bf09-4b6d08e920cb" providerId="AD" clId="Web-{295268E2-7AC1-4399-FC7E-8071875FBFFA}" dt="2025-01-13T07:40:08.155" v="2" actId="20577"/>
        <pc:sldMkLst>
          <pc:docMk/>
          <pc:sldMk cId="4015372867" sldId="1392"/>
        </pc:sldMkLst>
        <pc:spChg chg="mod">
          <ac:chgData name="Van Hertum Bruno" userId="S::hci252@belgrid.net::d9c97cf4-e366-4d1d-bf09-4b6d08e920cb" providerId="AD" clId="Web-{295268E2-7AC1-4399-FC7E-8071875FBFFA}" dt="2025-01-13T07:40:08.155" v="2" actId="20577"/>
          <ac:spMkLst>
            <pc:docMk/>
            <pc:sldMk cId="4015372867" sldId="1392"/>
            <ac:spMk id="3" creationId="{55B5C559-C145-178B-9F7E-2DCCF3360380}"/>
          </ac:spMkLst>
        </pc:spChg>
      </pc:sldChg>
    </pc:docChg>
  </pc:docChgLst>
  <pc:docChgLst>
    <pc:chgData name="Peeters Charlotte" userId="S::cp0008@belgrid.net::14ce2688-1771-4443-ae3e-109e690346e3" providerId="AD" clId="Web-{C6D4A21B-1B6E-1590-CA17-453C0A40DADA}"/>
    <pc:docChg chg="modSld">
      <pc:chgData name="Peeters Charlotte" userId="S::cp0008@belgrid.net::14ce2688-1771-4443-ae3e-109e690346e3" providerId="AD" clId="Web-{C6D4A21B-1B6E-1590-CA17-453C0A40DADA}" dt="2025-01-08T08:06:39.897" v="0"/>
      <pc:docMkLst>
        <pc:docMk/>
      </pc:docMkLst>
      <pc:sldChg chg="mod modShow">
        <pc:chgData name="Peeters Charlotte" userId="S::cp0008@belgrid.net::14ce2688-1771-4443-ae3e-109e690346e3" providerId="AD" clId="Web-{C6D4A21B-1B6E-1590-CA17-453C0A40DADA}" dt="2025-01-08T08:06:39.897" v="0"/>
        <pc:sldMkLst>
          <pc:docMk/>
          <pc:sldMk cId="4060479534" sldId="138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0AB5A-BC12-432F-91A5-BF7974AB03BD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F34F5DE-1D6B-4130-8E30-816B5BA83C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Obsolete</a:t>
          </a:r>
          <a:r>
            <a:rPr lang="en-US"/>
            <a:t> tool </a:t>
          </a:r>
        </a:p>
      </dgm:t>
    </dgm:pt>
    <dgm:pt modelId="{9E967676-299F-473D-A808-ACD66D3C1E80}" type="parTrans" cxnId="{1CCB15F1-FDBE-4766-B331-3294F8790814}">
      <dgm:prSet/>
      <dgm:spPr/>
      <dgm:t>
        <a:bodyPr/>
        <a:lstStyle/>
        <a:p>
          <a:endParaRPr lang="en-US"/>
        </a:p>
      </dgm:t>
    </dgm:pt>
    <dgm:pt modelId="{DCCF50D8-18FD-40AB-A640-AC6D717AAE62}" type="sibTrans" cxnId="{1CCB15F1-FDBE-4766-B331-3294F8790814}">
      <dgm:prSet/>
      <dgm:spPr/>
      <dgm:t>
        <a:bodyPr/>
        <a:lstStyle/>
        <a:p>
          <a:endParaRPr lang="en-US"/>
        </a:p>
      </dgm:t>
    </dgm:pt>
    <dgm:pt modelId="{3B2BD57A-F7AA-406C-8850-228F872B3D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Need for a </a:t>
          </a:r>
          <a:r>
            <a:rPr lang="en-US" b="1"/>
            <a:t>higher-quality</a:t>
          </a:r>
          <a:r>
            <a:rPr lang="en-US"/>
            <a:t> database</a:t>
          </a:r>
        </a:p>
      </dgm:t>
    </dgm:pt>
    <dgm:pt modelId="{860D3D62-6F60-43EF-ACA9-84C640D55806}" type="parTrans" cxnId="{75B7E41E-D00D-4241-8D7D-B62E758ED018}">
      <dgm:prSet/>
      <dgm:spPr/>
      <dgm:t>
        <a:bodyPr/>
        <a:lstStyle/>
        <a:p>
          <a:endParaRPr lang="en-US"/>
        </a:p>
      </dgm:t>
    </dgm:pt>
    <dgm:pt modelId="{293F42BE-220C-4F7B-A0B1-D6B8D7015C71}" type="sibTrans" cxnId="{75B7E41E-D00D-4241-8D7D-B62E758ED018}">
      <dgm:prSet/>
      <dgm:spPr/>
      <dgm:t>
        <a:bodyPr/>
        <a:lstStyle/>
        <a:p>
          <a:endParaRPr lang="en-US"/>
        </a:p>
      </dgm:t>
    </dgm:pt>
    <dgm:pt modelId="{574487DA-BB81-416E-9354-693DC50EA5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Lot of time </a:t>
          </a:r>
          <a:r>
            <a:rPr lang="en-US"/>
            <a:t>needed </a:t>
          </a:r>
          <a:r>
            <a:rPr lang="en-US" b="1"/>
            <a:t>to subscribe </a:t>
          </a:r>
          <a:r>
            <a:rPr lang="en-US"/>
            <a:t>an agent with the current tool </a:t>
          </a:r>
        </a:p>
      </dgm:t>
    </dgm:pt>
    <dgm:pt modelId="{BF67FABE-8F66-4696-8DD0-1EFA6C5B022D}" type="parTrans" cxnId="{BF888524-5A80-457A-BFFF-6F45C5FD33D7}">
      <dgm:prSet/>
      <dgm:spPr/>
      <dgm:t>
        <a:bodyPr/>
        <a:lstStyle/>
        <a:p>
          <a:endParaRPr lang="en-US"/>
        </a:p>
      </dgm:t>
    </dgm:pt>
    <dgm:pt modelId="{56D9FBC4-34DE-4E25-BB03-3A67202E6D32}" type="sibTrans" cxnId="{BF888524-5A80-457A-BFFF-6F45C5FD33D7}">
      <dgm:prSet/>
      <dgm:spPr/>
      <dgm:t>
        <a:bodyPr/>
        <a:lstStyle/>
        <a:p>
          <a:endParaRPr lang="en-US"/>
        </a:p>
      </dgm:t>
    </dgm:pt>
    <dgm:pt modelId="{6FF1EE2D-BCCD-40EB-BCCE-05929FB97B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Treatment delay takes </a:t>
          </a:r>
          <a:r>
            <a:rPr lang="en-US" b="1"/>
            <a:t>more and more time </a:t>
          </a:r>
          <a:r>
            <a:rPr lang="en-US"/>
            <a:t>as we have more and more contractors and subcontractors </a:t>
          </a:r>
        </a:p>
      </dgm:t>
    </dgm:pt>
    <dgm:pt modelId="{0B515889-BF28-4C80-A7C8-4D933BC8CCC5}" type="parTrans" cxnId="{A21C7E9C-3310-4BD9-91DE-BAE5A5BD6DA5}">
      <dgm:prSet/>
      <dgm:spPr/>
      <dgm:t>
        <a:bodyPr/>
        <a:lstStyle/>
        <a:p>
          <a:endParaRPr lang="en-US"/>
        </a:p>
      </dgm:t>
    </dgm:pt>
    <dgm:pt modelId="{F5A23D5B-F084-4960-BE36-16F0D77B58D1}" type="sibTrans" cxnId="{A21C7E9C-3310-4BD9-91DE-BAE5A5BD6DA5}">
      <dgm:prSet/>
      <dgm:spPr/>
      <dgm:t>
        <a:bodyPr/>
        <a:lstStyle/>
        <a:p>
          <a:endParaRPr lang="en-US"/>
        </a:p>
      </dgm:t>
    </dgm:pt>
    <dgm:pt modelId="{30D11913-B652-477F-970C-5133A5BF0227}" type="pres">
      <dgm:prSet presAssocID="{1CF0AB5A-BC12-432F-91A5-BF7974AB03BD}" presName="root" presStyleCnt="0">
        <dgm:presLayoutVars>
          <dgm:dir/>
          <dgm:resizeHandles val="exact"/>
        </dgm:presLayoutVars>
      </dgm:prSet>
      <dgm:spPr/>
    </dgm:pt>
    <dgm:pt modelId="{D9BE7CF5-0BF5-4E9B-84C0-A8422ED257FB}" type="pres">
      <dgm:prSet presAssocID="{BF34F5DE-1D6B-4130-8E30-816B5BA83C30}" presName="compNode" presStyleCnt="0"/>
      <dgm:spPr/>
    </dgm:pt>
    <dgm:pt modelId="{2FFD5CFA-EB54-4FB3-A333-70E904F55B25}" type="pres">
      <dgm:prSet presAssocID="{BF34F5DE-1D6B-4130-8E30-816B5BA83C3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utils"/>
        </a:ext>
      </dgm:extLst>
    </dgm:pt>
    <dgm:pt modelId="{61AC154F-83F4-4743-8EAC-8BA7423092DC}" type="pres">
      <dgm:prSet presAssocID="{BF34F5DE-1D6B-4130-8E30-816B5BA83C30}" presName="spaceRect" presStyleCnt="0"/>
      <dgm:spPr/>
    </dgm:pt>
    <dgm:pt modelId="{505CEC82-FD08-4F5D-8220-2C6D5C3C2195}" type="pres">
      <dgm:prSet presAssocID="{BF34F5DE-1D6B-4130-8E30-816B5BA83C30}" presName="textRect" presStyleLbl="revTx" presStyleIdx="0" presStyleCnt="4">
        <dgm:presLayoutVars>
          <dgm:chMax val="1"/>
          <dgm:chPref val="1"/>
        </dgm:presLayoutVars>
      </dgm:prSet>
      <dgm:spPr/>
    </dgm:pt>
    <dgm:pt modelId="{4EC2ABF6-E2E2-4021-9D51-5C8D60107FBF}" type="pres">
      <dgm:prSet presAssocID="{DCCF50D8-18FD-40AB-A640-AC6D717AAE62}" presName="sibTrans" presStyleCnt="0"/>
      <dgm:spPr/>
    </dgm:pt>
    <dgm:pt modelId="{2466C1A1-A05F-4941-AACD-A41480881EA8}" type="pres">
      <dgm:prSet presAssocID="{3B2BD57A-F7AA-406C-8850-228F872B3D10}" presName="compNode" presStyleCnt="0"/>
      <dgm:spPr/>
    </dgm:pt>
    <dgm:pt modelId="{8EB2D8F9-4193-4321-9D34-F50EE5FCC357}" type="pres">
      <dgm:prSet presAssocID="{3B2BD57A-F7AA-406C-8850-228F872B3D1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 de données"/>
        </a:ext>
      </dgm:extLst>
    </dgm:pt>
    <dgm:pt modelId="{CE224D18-CDA6-40CB-9354-7289378F1520}" type="pres">
      <dgm:prSet presAssocID="{3B2BD57A-F7AA-406C-8850-228F872B3D10}" presName="spaceRect" presStyleCnt="0"/>
      <dgm:spPr/>
    </dgm:pt>
    <dgm:pt modelId="{7874D299-71AB-4F63-99C1-8264E4585817}" type="pres">
      <dgm:prSet presAssocID="{3B2BD57A-F7AA-406C-8850-228F872B3D10}" presName="textRect" presStyleLbl="revTx" presStyleIdx="1" presStyleCnt="4">
        <dgm:presLayoutVars>
          <dgm:chMax val="1"/>
          <dgm:chPref val="1"/>
        </dgm:presLayoutVars>
      </dgm:prSet>
      <dgm:spPr/>
    </dgm:pt>
    <dgm:pt modelId="{86C8CD1F-8A06-4ED9-8992-B23A31C0F1FC}" type="pres">
      <dgm:prSet presAssocID="{293F42BE-220C-4F7B-A0B1-D6B8D7015C71}" presName="sibTrans" presStyleCnt="0"/>
      <dgm:spPr/>
    </dgm:pt>
    <dgm:pt modelId="{0AC3645E-0B43-4AC1-AED5-81E1E046409D}" type="pres">
      <dgm:prSet presAssocID="{574487DA-BB81-416E-9354-693DC50EA5AB}" presName="compNode" presStyleCnt="0"/>
      <dgm:spPr/>
    </dgm:pt>
    <dgm:pt modelId="{CCC4625C-3857-4B04-840C-31A559372A75}" type="pres">
      <dgm:prSet presAssocID="{574487DA-BB81-416E-9354-693DC50EA5A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blier terminé"/>
        </a:ext>
      </dgm:extLst>
    </dgm:pt>
    <dgm:pt modelId="{6CFAD6ED-E409-4DED-BFA2-A2C46FD3C108}" type="pres">
      <dgm:prSet presAssocID="{574487DA-BB81-416E-9354-693DC50EA5AB}" presName="spaceRect" presStyleCnt="0"/>
      <dgm:spPr/>
    </dgm:pt>
    <dgm:pt modelId="{2DB09C03-7167-4566-9D4D-2136039A87C8}" type="pres">
      <dgm:prSet presAssocID="{574487DA-BB81-416E-9354-693DC50EA5AB}" presName="textRect" presStyleLbl="revTx" presStyleIdx="2" presStyleCnt="4">
        <dgm:presLayoutVars>
          <dgm:chMax val="1"/>
          <dgm:chPref val="1"/>
        </dgm:presLayoutVars>
      </dgm:prSet>
      <dgm:spPr/>
    </dgm:pt>
    <dgm:pt modelId="{983ECC3F-9ABE-4FE5-B239-01C56BC5B16E}" type="pres">
      <dgm:prSet presAssocID="{56D9FBC4-34DE-4E25-BB03-3A67202E6D32}" presName="sibTrans" presStyleCnt="0"/>
      <dgm:spPr/>
    </dgm:pt>
    <dgm:pt modelId="{C91203BA-7A28-4251-9642-B19510E4F27E}" type="pres">
      <dgm:prSet presAssocID="{6FF1EE2D-BCCD-40EB-BCCE-05929FB97B9D}" presName="compNode" presStyleCnt="0"/>
      <dgm:spPr/>
    </dgm:pt>
    <dgm:pt modelId="{8EC59087-33E8-46B9-8A88-0199CE8304F6}" type="pres">
      <dgm:prSet presAssocID="{6FF1EE2D-BCCD-40EB-BCCE-05929FB97B9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ronomètre"/>
        </a:ext>
      </dgm:extLst>
    </dgm:pt>
    <dgm:pt modelId="{A11C5B6E-E437-4DBB-821C-1F262B366116}" type="pres">
      <dgm:prSet presAssocID="{6FF1EE2D-BCCD-40EB-BCCE-05929FB97B9D}" presName="spaceRect" presStyleCnt="0"/>
      <dgm:spPr/>
    </dgm:pt>
    <dgm:pt modelId="{86ECD6F3-7A95-472F-9729-79BB388DC515}" type="pres">
      <dgm:prSet presAssocID="{6FF1EE2D-BCCD-40EB-BCCE-05929FB97B9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5B7E41E-D00D-4241-8D7D-B62E758ED018}" srcId="{1CF0AB5A-BC12-432F-91A5-BF7974AB03BD}" destId="{3B2BD57A-F7AA-406C-8850-228F872B3D10}" srcOrd="1" destOrd="0" parTransId="{860D3D62-6F60-43EF-ACA9-84C640D55806}" sibTransId="{293F42BE-220C-4F7B-A0B1-D6B8D7015C71}"/>
    <dgm:cxn modelId="{BF888524-5A80-457A-BFFF-6F45C5FD33D7}" srcId="{1CF0AB5A-BC12-432F-91A5-BF7974AB03BD}" destId="{574487DA-BB81-416E-9354-693DC50EA5AB}" srcOrd="2" destOrd="0" parTransId="{BF67FABE-8F66-4696-8DD0-1EFA6C5B022D}" sibTransId="{56D9FBC4-34DE-4E25-BB03-3A67202E6D32}"/>
    <dgm:cxn modelId="{68254270-600D-465A-81CD-4048C36FCAEC}" type="presOf" srcId="{BF34F5DE-1D6B-4130-8E30-816B5BA83C30}" destId="{505CEC82-FD08-4F5D-8220-2C6D5C3C2195}" srcOrd="0" destOrd="0" presId="urn:microsoft.com/office/officeart/2018/2/layout/IconLabelList"/>
    <dgm:cxn modelId="{4C642D75-86EC-4B15-AF3B-04D7C9AE53AA}" type="presOf" srcId="{1CF0AB5A-BC12-432F-91A5-BF7974AB03BD}" destId="{30D11913-B652-477F-970C-5133A5BF0227}" srcOrd="0" destOrd="0" presId="urn:microsoft.com/office/officeart/2018/2/layout/IconLabelList"/>
    <dgm:cxn modelId="{F93C188A-C9B9-40AB-A538-99DC149EC1B4}" type="presOf" srcId="{574487DA-BB81-416E-9354-693DC50EA5AB}" destId="{2DB09C03-7167-4566-9D4D-2136039A87C8}" srcOrd="0" destOrd="0" presId="urn:microsoft.com/office/officeart/2018/2/layout/IconLabelList"/>
    <dgm:cxn modelId="{A21C7E9C-3310-4BD9-91DE-BAE5A5BD6DA5}" srcId="{1CF0AB5A-BC12-432F-91A5-BF7974AB03BD}" destId="{6FF1EE2D-BCCD-40EB-BCCE-05929FB97B9D}" srcOrd="3" destOrd="0" parTransId="{0B515889-BF28-4C80-A7C8-4D933BC8CCC5}" sibTransId="{F5A23D5B-F084-4960-BE36-16F0D77B58D1}"/>
    <dgm:cxn modelId="{E8E59FBF-38A5-4F16-928E-4F65515D3093}" type="presOf" srcId="{6FF1EE2D-BCCD-40EB-BCCE-05929FB97B9D}" destId="{86ECD6F3-7A95-472F-9729-79BB388DC515}" srcOrd="0" destOrd="0" presId="urn:microsoft.com/office/officeart/2018/2/layout/IconLabelList"/>
    <dgm:cxn modelId="{E56E34E5-25A2-4A18-ABC1-313356D51722}" type="presOf" srcId="{3B2BD57A-F7AA-406C-8850-228F872B3D10}" destId="{7874D299-71AB-4F63-99C1-8264E4585817}" srcOrd="0" destOrd="0" presId="urn:microsoft.com/office/officeart/2018/2/layout/IconLabelList"/>
    <dgm:cxn modelId="{1CCB15F1-FDBE-4766-B331-3294F8790814}" srcId="{1CF0AB5A-BC12-432F-91A5-BF7974AB03BD}" destId="{BF34F5DE-1D6B-4130-8E30-816B5BA83C30}" srcOrd="0" destOrd="0" parTransId="{9E967676-299F-473D-A808-ACD66D3C1E80}" sibTransId="{DCCF50D8-18FD-40AB-A640-AC6D717AAE62}"/>
    <dgm:cxn modelId="{5B952F9E-18FA-4A2E-AB95-3AC5B3DDACF6}" type="presParOf" srcId="{30D11913-B652-477F-970C-5133A5BF0227}" destId="{D9BE7CF5-0BF5-4E9B-84C0-A8422ED257FB}" srcOrd="0" destOrd="0" presId="urn:microsoft.com/office/officeart/2018/2/layout/IconLabelList"/>
    <dgm:cxn modelId="{E575FE7F-E6AE-46A7-8E6F-AB546C356B73}" type="presParOf" srcId="{D9BE7CF5-0BF5-4E9B-84C0-A8422ED257FB}" destId="{2FFD5CFA-EB54-4FB3-A333-70E904F55B25}" srcOrd="0" destOrd="0" presId="urn:microsoft.com/office/officeart/2018/2/layout/IconLabelList"/>
    <dgm:cxn modelId="{B24C5F7E-CEBD-4F55-9869-010784A04105}" type="presParOf" srcId="{D9BE7CF5-0BF5-4E9B-84C0-A8422ED257FB}" destId="{61AC154F-83F4-4743-8EAC-8BA7423092DC}" srcOrd="1" destOrd="0" presId="urn:microsoft.com/office/officeart/2018/2/layout/IconLabelList"/>
    <dgm:cxn modelId="{A388B57D-E0C9-462D-A87B-47D55A67D0A6}" type="presParOf" srcId="{D9BE7CF5-0BF5-4E9B-84C0-A8422ED257FB}" destId="{505CEC82-FD08-4F5D-8220-2C6D5C3C2195}" srcOrd="2" destOrd="0" presId="urn:microsoft.com/office/officeart/2018/2/layout/IconLabelList"/>
    <dgm:cxn modelId="{38C59CE1-9FF6-46EA-8238-34CEAF11E7CA}" type="presParOf" srcId="{30D11913-B652-477F-970C-5133A5BF0227}" destId="{4EC2ABF6-E2E2-4021-9D51-5C8D60107FBF}" srcOrd="1" destOrd="0" presId="urn:microsoft.com/office/officeart/2018/2/layout/IconLabelList"/>
    <dgm:cxn modelId="{84EC1094-7A0D-4B37-9EF1-D4F300C657A6}" type="presParOf" srcId="{30D11913-B652-477F-970C-5133A5BF0227}" destId="{2466C1A1-A05F-4941-AACD-A41480881EA8}" srcOrd="2" destOrd="0" presId="urn:microsoft.com/office/officeart/2018/2/layout/IconLabelList"/>
    <dgm:cxn modelId="{72673B8F-9412-47A9-AF21-D885743DB1B4}" type="presParOf" srcId="{2466C1A1-A05F-4941-AACD-A41480881EA8}" destId="{8EB2D8F9-4193-4321-9D34-F50EE5FCC357}" srcOrd="0" destOrd="0" presId="urn:microsoft.com/office/officeart/2018/2/layout/IconLabelList"/>
    <dgm:cxn modelId="{2BB32DC5-1793-4794-B815-C7F171A2DA12}" type="presParOf" srcId="{2466C1A1-A05F-4941-AACD-A41480881EA8}" destId="{CE224D18-CDA6-40CB-9354-7289378F1520}" srcOrd="1" destOrd="0" presId="urn:microsoft.com/office/officeart/2018/2/layout/IconLabelList"/>
    <dgm:cxn modelId="{83E6E727-8893-4340-90F9-BC62244C478E}" type="presParOf" srcId="{2466C1A1-A05F-4941-AACD-A41480881EA8}" destId="{7874D299-71AB-4F63-99C1-8264E4585817}" srcOrd="2" destOrd="0" presId="urn:microsoft.com/office/officeart/2018/2/layout/IconLabelList"/>
    <dgm:cxn modelId="{304ED21E-4E1B-4F51-B577-20D9DC31CB60}" type="presParOf" srcId="{30D11913-B652-477F-970C-5133A5BF0227}" destId="{86C8CD1F-8A06-4ED9-8992-B23A31C0F1FC}" srcOrd="3" destOrd="0" presId="urn:microsoft.com/office/officeart/2018/2/layout/IconLabelList"/>
    <dgm:cxn modelId="{61268B6C-6BAB-4392-AF08-CB6040ECC777}" type="presParOf" srcId="{30D11913-B652-477F-970C-5133A5BF0227}" destId="{0AC3645E-0B43-4AC1-AED5-81E1E046409D}" srcOrd="4" destOrd="0" presId="urn:microsoft.com/office/officeart/2018/2/layout/IconLabelList"/>
    <dgm:cxn modelId="{E8035549-5F4C-4C8A-810B-0366811A2529}" type="presParOf" srcId="{0AC3645E-0B43-4AC1-AED5-81E1E046409D}" destId="{CCC4625C-3857-4B04-840C-31A559372A75}" srcOrd="0" destOrd="0" presId="urn:microsoft.com/office/officeart/2018/2/layout/IconLabelList"/>
    <dgm:cxn modelId="{75373791-FAE9-4AE8-8D93-45B172440175}" type="presParOf" srcId="{0AC3645E-0B43-4AC1-AED5-81E1E046409D}" destId="{6CFAD6ED-E409-4DED-BFA2-A2C46FD3C108}" srcOrd="1" destOrd="0" presId="urn:microsoft.com/office/officeart/2018/2/layout/IconLabelList"/>
    <dgm:cxn modelId="{4172ED5D-5143-4338-A116-D2F53B774609}" type="presParOf" srcId="{0AC3645E-0B43-4AC1-AED5-81E1E046409D}" destId="{2DB09C03-7167-4566-9D4D-2136039A87C8}" srcOrd="2" destOrd="0" presId="urn:microsoft.com/office/officeart/2018/2/layout/IconLabelList"/>
    <dgm:cxn modelId="{B9306F28-29AF-47CF-A2DF-D9F3F58AF69D}" type="presParOf" srcId="{30D11913-B652-477F-970C-5133A5BF0227}" destId="{983ECC3F-9ABE-4FE5-B239-01C56BC5B16E}" srcOrd="5" destOrd="0" presId="urn:microsoft.com/office/officeart/2018/2/layout/IconLabelList"/>
    <dgm:cxn modelId="{1949D6D2-64AB-4862-8684-4B4607765908}" type="presParOf" srcId="{30D11913-B652-477F-970C-5133A5BF0227}" destId="{C91203BA-7A28-4251-9642-B19510E4F27E}" srcOrd="6" destOrd="0" presId="urn:microsoft.com/office/officeart/2018/2/layout/IconLabelList"/>
    <dgm:cxn modelId="{14CE0792-DECC-45BC-8FCE-60ECE6087322}" type="presParOf" srcId="{C91203BA-7A28-4251-9642-B19510E4F27E}" destId="{8EC59087-33E8-46B9-8A88-0199CE8304F6}" srcOrd="0" destOrd="0" presId="urn:microsoft.com/office/officeart/2018/2/layout/IconLabelList"/>
    <dgm:cxn modelId="{B865D0A7-B23B-4C20-A8D2-3DE3F674DB5C}" type="presParOf" srcId="{C91203BA-7A28-4251-9642-B19510E4F27E}" destId="{A11C5B6E-E437-4DBB-821C-1F262B366116}" srcOrd="1" destOrd="0" presId="urn:microsoft.com/office/officeart/2018/2/layout/IconLabelList"/>
    <dgm:cxn modelId="{314E21D3-75FA-4BE0-A9C5-466358D5CC41}" type="presParOf" srcId="{C91203BA-7A28-4251-9642-B19510E4F27E}" destId="{86ECD6F3-7A95-472F-9729-79BB388DC51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D5CFA-EB54-4FB3-A333-70E904F55B25}">
      <dsp:nvSpPr>
        <dsp:cNvPr id="0" name=""/>
        <dsp:cNvSpPr/>
      </dsp:nvSpPr>
      <dsp:spPr>
        <a:xfrm>
          <a:off x="822121" y="851827"/>
          <a:ext cx="922387" cy="9223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CEC82-FD08-4F5D-8220-2C6D5C3C2195}">
      <dsp:nvSpPr>
        <dsp:cNvPr id="0" name=""/>
        <dsp:cNvSpPr/>
      </dsp:nvSpPr>
      <dsp:spPr>
        <a:xfrm>
          <a:off x="258440" y="2064172"/>
          <a:ext cx="2049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Obsolete</a:t>
          </a:r>
          <a:r>
            <a:rPr lang="en-US" sz="1200" kern="1200"/>
            <a:t> tool </a:t>
          </a:r>
        </a:p>
      </dsp:txBody>
      <dsp:txXfrm>
        <a:off x="258440" y="2064172"/>
        <a:ext cx="2049750" cy="720000"/>
      </dsp:txXfrm>
    </dsp:sp>
    <dsp:sp modelId="{8EB2D8F9-4193-4321-9D34-F50EE5FCC357}">
      <dsp:nvSpPr>
        <dsp:cNvPr id="0" name=""/>
        <dsp:cNvSpPr/>
      </dsp:nvSpPr>
      <dsp:spPr>
        <a:xfrm>
          <a:off x="3230578" y="851827"/>
          <a:ext cx="922387" cy="9223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4D299-71AB-4F63-99C1-8264E4585817}">
      <dsp:nvSpPr>
        <dsp:cNvPr id="0" name=""/>
        <dsp:cNvSpPr/>
      </dsp:nvSpPr>
      <dsp:spPr>
        <a:xfrm>
          <a:off x="2666896" y="2064172"/>
          <a:ext cx="2049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Need for a </a:t>
          </a:r>
          <a:r>
            <a:rPr lang="en-US" sz="1200" b="1" kern="1200"/>
            <a:t>higher-quality</a:t>
          </a:r>
          <a:r>
            <a:rPr lang="en-US" sz="1200" kern="1200"/>
            <a:t> database</a:t>
          </a:r>
        </a:p>
      </dsp:txBody>
      <dsp:txXfrm>
        <a:off x="2666896" y="2064172"/>
        <a:ext cx="2049750" cy="720000"/>
      </dsp:txXfrm>
    </dsp:sp>
    <dsp:sp modelId="{CCC4625C-3857-4B04-840C-31A559372A75}">
      <dsp:nvSpPr>
        <dsp:cNvPr id="0" name=""/>
        <dsp:cNvSpPr/>
      </dsp:nvSpPr>
      <dsp:spPr>
        <a:xfrm>
          <a:off x="5639034" y="851827"/>
          <a:ext cx="922387" cy="9223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09C03-7167-4566-9D4D-2136039A87C8}">
      <dsp:nvSpPr>
        <dsp:cNvPr id="0" name=""/>
        <dsp:cNvSpPr/>
      </dsp:nvSpPr>
      <dsp:spPr>
        <a:xfrm>
          <a:off x="5075353" y="2064172"/>
          <a:ext cx="2049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Lot of time </a:t>
          </a:r>
          <a:r>
            <a:rPr lang="en-US" sz="1200" kern="1200"/>
            <a:t>needed </a:t>
          </a:r>
          <a:r>
            <a:rPr lang="en-US" sz="1200" b="1" kern="1200"/>
            <a:t>to subscribe </a:t>
          </a:r>
          <a:r>
            <a:rPr lang="en-US" sz="1200" kern="1200"/>
            <a:t>an agent with the current tool </a:t>
          </a:r>
        </a:p>
      </dsp:txBody>
      <dsp:txXfrm>
        <a:off x="5075353" y="2064172"/>
        <a:ext cx="2049750" cy="720000"/>
      </dsp:txXfrm>
    </dsp:sp>
    <dsp:sp modelId="{8EC59087-33E8-46B9-8A88-0199CE8304F6}">
      <dsp:nvSpPr>
        <dsp:cNvPr id="0" name=""/>
        <dsp:cNvSpPr/>
      </dsp:nvSpPr>
      <dsp:spPr>
        <a:xfrm>
          <a:off x="8047490" y="851827"/>
          <a:ext cx="922387" cy="9223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CD6F3-7A95-472F-9729-79BB388DC515}">
      <dsp:nvSpPr>
        <dsp:cNvPr id="0" name=""/>
        <dsp:cNvSpPr/>
      </dsp:nvSpPr>
      <dsp:spPr>
        <a:xfrm>
          <a:off x="7483809" y="2064172"/>
          <a:ext cx="2049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Treatment delay takes </a:t>
          </a:r>
          <a:r>
            <a:rPr lang="en-US" sz="1200" b="1" kern="1200"/>
            <a:t>more and more time </a:t>
          </a:r>
          <a:r>
            <a:rPr lang="en-US" sz="1200" kern="1200"/>
            <a:t>as we have more and more contractors and subcontractors </a:t>
          </a:r>
        </a:p>
      </dsp:txBody>
      <dsp:txXfrm>
        <a:off x="7483809" y="2064172"/>
        <a:ext cx="2049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12.01.2025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12.01.2025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‹#›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1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5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D126003-A35E-9CB9-95C9-F26A5CA63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53" name="Grafik 52">
            <a:extLst>
              <a:ext uri="{FF2B5EF4-FFF2-40B4-BE49-F238E27FC236}">
                <a16:creationId xmlns:a16="http://schemas.microsoft.com/office/drawing/2014/main" id="{14BB49A4-1DAE-72B4-82D4-24C5CF7F6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53" name="Grafik 52">
            <a:extLst>
              <a:ext uri="{FF2B5EF4-FFF2-40B4-BE49-F238E27FC236}">
                <a16:creationId xmlns:a16="http://schemas.microsoft.com/office/drawing/2014/main" id="{0A12E9F3-D871-ECA6-788C-5C2198066D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534AA9D-2937-8FF2-201B-0B89EB970A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47F659-2328-A2C4-9181-CB153E0646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Grafik 65">
            <a:extLst>
              <a:ext uri="{FF2B5EF4-FFF2-40B4-BE49-F238E27FC236}">
                <a16:creationId xmlns:a16="http://schemas.microsoft.com/office/drawing/2014/main" id="{53FC9EB6-D0CA-E11A-A8E5-1393E3521D0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Grafik 65">
            <a:extLst>
              <a:ext uri="{FF2B5EF4-FFF2-40B4-BE49-F238E27FC236}">
                <a16:creationId xmlns:a16="http://schemas.microsoft.com/office/drawing/2014/main" id="{DB745959-9EE6-B49C-86E8-BEB27CB6B46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‹#›</a:t>
            </a:fld>
            <a:endParaRPr lang="en-GB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A38BD0A-52F9-F6DC-D732-167AAB4ABC3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670" y="260648"/>
            <a:ext cx="142413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few men wearing hardhats and reflectors on a boat&#10;&#10;Description automatically generated with low confidence">
            <a:extLst>
              <a:ext uri="{FF2B5EF4-FFF2-40B4-BE49-F238E27FC236}">
                <a16:creationId xmlns:a16="http://schemas.microsoft.com/office/drawing/2014/main" id="{50C86B0C-5AB1-469D-9F54-65CCD042F68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grpSp>
        <p:nvGrpSpPr>
          <p:cNvPr id="20" name="Gruppierung 5">
            <a:extLst>
              <a:ext uri="{FF2B5EF4-FFF2-40B4-BE49-F238E27FC236}">
                <a16:creationId xmlns:a16="http://schemas.microsoft.com/office/drawing/2014/main" id="{E1786B67-71F0-4A31-ACB3-279BEB62CD3A}"/>
              </a:ext>
            </a:extLst>
          </p:cNvPr>
          <p:cNvGrpSpPr/>
          <p:nvPr/>
        </p:nvGrpSpPr>
        <p:grpSpPr>
          <a:xfrm>
            <a:off x="-542056" y="3352800"/>
            <a:ext cx="7571034" cy="2647158"/>
            <a:chOff x="-542056" y="3352800"/>
            <a:chExt cx="7571034" cy="2647158"/>
          </a:xfrm>
        </p:grpSpPr>
        <p:sp>
          <p:nvSpPr>
            <p:cNvPr id="21" name="Parallelogramm 6">
              <a:extLst>
                <a:ext uri="{FF2B5EF4-FFF2-40B4-BE49-F238E27FC236}">
                  <a16:creationId xmlns:a16="http://schemas.microsoft.com/office/drawing/2014/main" id="{4D130F20-1C2B-4BAA-AA22-287B8C0552AB}"/>
                </a:ext>
              </a:extLst>
            </p:cNvPr>
            <p:cNvSpPr/>
            <p:nvPr/>
          </p:nvSpPr>
          <p:spPr>
            <a:xfrm>
              <a:off x="-371078" y="3637758"/>
              <a:ext cx="7400056" cy="2362200"/>
            </a:xfrm>
            <a:prstGeom prst="parallelogram">
              <a:avLst>
                <a:gd name="adj" fmla="val 36340"/>
              </a:avLst>
            </a:prstGeom>
            <a:solidFill>
              <a:schemeClr val="bg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EF7D14"/>
                </a:solidFill>
              </a:endParaRPr>
            </a:p>
          </p:txBody>
        </p:sp>
        <p:sp>
          <p:nvSpPr>
            <p:cNvPr id="22" name="Parallelogramm 7">
              <a:extLst>
                <a:ext uri="{FF2B5EF4-FFF2-40B4-BE49-F238E27FC236}">
                  <a16:creationId xmlns:a16="http://schemas.microsoft.com/office/drawing/2014/main" id="{7A4EC8D6-15DC-4CCD-8FB1-350CE907BAD6}"/>
                </a:ext>
              </a:extLst>
            </p:cNvPr>
            <p:cNvSpPr/>
            <p:nvPr/>
          </p:nvSpPr>
          <p:spPr>
            <a:xfrm>
              <a:off x="-542056" y="3352800"/>
              <a:ext cx="7400056" cy="2362200"/>
            </a:xfrm>
            <a:prstGeom prst="parallelogram">
              <a:avLst>
                <a:gd name="adj" fmla="val 36340"/>
              </a:avLst>
            </a:prstGeom>
            <a:solidFill>
              <a:schemeClr val="bg2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EF7D14"/>
                </a:solidFill>
              </a:endParaRPr>
            </a:p>
          </p:txBody>
        </p:sp>
      </p:grp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3C95FCD3-2A90-4960-BA3E-1815AA0F40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01-2025</a:t>
            </a:r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id="{4BDC96C5-6D98-4C3D-8EE0-FF41B825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EXACT – EXternal Agent Certification Tool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0FADC5-6E69-7DED-1E47-6F515886C0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623" y="260696"/>
            <a:ext cx="1424136" cy="4320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21DB258D-9E88-8B63-2C12-F4BA18E2CE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wrap="square" lIns="0" tIns="0" rIns="0" bIns="0" rtlCol="0" anchor="t">
            <a:noAutofit/>
          </a:bodyPr>
          <a:lstStyle/>
          <a:p>
            <a:r>
              <a:rPr lang="en-US"/>
              <a:t>Presentation Technical Gates </a:t>
            </a:r>
          </a:p>
        </p:txBody>
      </p:sp>
    </p:spTree>
    <p:extLst>
      <p:ext uri="{BB962C8B-B14F-4D97-AF65-F5344CB8AC3E}">
        <p14:creationId xmlns:p14="http://schemas.microsoft.com/office/powerpoint/2010/main" val="181838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EF99F-3EB6-076E-991C-94E6D543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V01 – What ? 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8A5CCC-6C56-DC56-FC05-83834B6E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C0E348-4468-7EDD-8EFD-ADE55505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7CA10544-5FDB-127C-2489-505C6A994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8144" y="2108399"/>
            <a:ext cx="1058327" cy="16325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EB47CF-C333-B70B-6F23-C193D2124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64" y="2108399"/>
            <a:ext cx="1588530" cy="1782809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BAAC890E-8CF8-A680-8BA7-C11A4495F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761" y="2108399"/>
            <a:ext cx="1174416" cy="162790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7FF5DD-5D7E-2AA2-A8A1-2374F9521ED4}"/>
              </a:ext>
            </a:extLst>
          </p:cNvPr>
          <p:cNvSpPr txBox="1"/>
          <p:nvPr/>
        </p:nvSpPr>
        <p:spPr>
          <a:xfrm>
            <a:off x="914400" y="1422400"/>
            <a:ext cx="10641601" cy="443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>
                <a:solidFill>
                  <a:schemeClr val="accent2"/>
                </a:solidFill>
              </a:rPr>
              <a:t>New </a:t>
            </a:r>
            <a:r>
              <a:rPr lang="en-US" sz="1400" b="1">
                <a:solidFill>
                  <a:schemeClr val="accent2"/>
                </a:solidFill>
              </a:rPr>
              <a:t>subscription platform to safety &amp; quality certifications </a:t>
            </a:r>
            <a:r>
              <a:rPr lang="en-US" sz="1400">
                <a:solidFill>
                  <a:schemeClr val="accent2"/>
                </a:solidFill>
              </a:rPr>
              <a:t>with </a:t>
            </a:r>
            <a:r>
              <a:rPr lang="en-US" sz="1400" b="1">
                <a:solidFill>
                  <a:schemeClr val="accent2"/>
                </a:solidFill>
              </a:rPr>
              <a:t>real time information </a:t>
            </a:r>
            <a:r>
              <a:rPr lang="en-US" sz="1400">
                <a:solidFill>
                  <a:schemeClr val="accent2"/>
                </a:solidFill>
              </a:rPr>
              <a:t>consultable by V-SPOC and E-SPOC.  </a:t>
            </a:r>
            <a:endParaRPr lang="fr-BE" sz="1400">
              <a:solidFill>
                <a:schemeClr val="accent2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F3A5EE1-0A10-7A3E-7519-266C81371982}"/>
              </a:ext>
            </a:extLst>
          </p:cNvPr>
          <p:cNvSpPr txBox="1"/>
          <p:nvPr/>
        </p:nvSpPr>
        <p:spPr>
          <a:xfrm>
            <a:off x="0" y="3744413"/>
            <a:ext cx="3205019" cy="21105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The Vendor Single Point of Contact (V-SPOC) is responsible for the administration linked to register agents to Safety &amp; Quality certification at Elia. 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For each agent/V-SPOC, he gives the following information: </a:t>
            </a:r>
            <a:r>
              <a:rPr lang="en-US" sz="1400" b="1">
                <a:solidFill>
                  <a:schemeClr val="accent2"/>
                </a:solidFill>
              </a:rPr>
              <a:t>unique</a:t>
            </a:r>
            <a:r>
              <a:rPr lang="en-US" sz="1400">
                <a:solidFill>
                  <a:schemeClr val="accent2"/>
                </a:solidFill>
              </a:rPr>
              <a:t> email address, phone number &amp; ID card in order to make a unique user ID for each user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F21DEB-6BCE-850E-3E89-0CC3948A2588}"/>
              </a:ext>
            </a:extLst>
          </p:cNvPr>
          <p:cNvSpPr txBox="1"/>
          <p:nvPr/>
        </p:nvSpPr>
        <p:spPr>
          <a:xfrm>
            <a:off x="4397818" y="3758069"/>
            <a:ext cx="3205019" cy="21105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The Elia Single Point of Contact (E-SPOC) is responsible for the validation &amp; maintenance of the contractors’ agents and he is the single point of contact for the V-SPOC in case of problems &amp; issues related to company and agent data. 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39AB1B9-5784-B52F-C273-B3BCD3B4C699}"/>
              </a:ext>
            </a:extLst>
          </p:cNvPr>
          <p:cNvCxnSpPr>
            <a:cxnSpLocks/>
          </p:cNvCxnSpPr>
          <p:nvPr/>
        </p:nvCxnSpPr>
        <p:spPr>
          <a:xfrm>
            <a:off x="2401455" y="2724727"/>
            <a:ext cx="28263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612FCAFF-9421-C508-1384-B8BE203C49C5}"/>
              </a:ext>
            </a:extLst>
          </p:cNvPr>
          <p:cNvSpPr txBox="1"/>
          <p:nvPr/>
        </p:nvSpPr>
        <p:spPr>
          <a:xfrm>
            <a:off x="8554182" y="3758069"/>
            <a:ext cx="3205019" cy="21105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The agent is working on our Elia Electrical sites and needs a safety (and for some a quality) certification to execute the work. 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Once he is validated by the E-SPOC, he receives an ID login &amp; password by email (that he must validated) in order to take the test. 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His ID login will also be used when he needs to take a test again 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5893210-475A-3DEA-F099-8FE69D60BC57}"/>
              </a:ext>
            </a:extLst>
          </p:cNvPr>
          <p:cNvCxnSpPr>
            <a:cxnSpLocks/>
          </p:cNvCxnSpPr>
          <p:nvPr/>
        </p:nvCxnSpPr>
        <p:spPr>
          <a:xfrm>
            <a:off x="6682510" y="2724727"/>
            <a:ext cx="28263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8" name="Graphique 17" descr="Badge coche avec un remplissage uni">
            <a:extLst>
              <a:ext uri="{FF2B5EF4-FFF2-40B4-BE49-F238E27FC236}">
                <a16:creationId xmlns:a16="http://schemas.microsoft.com/office/drawing/2014/main" id="{AF22320B-BBFA-7D5E-1ADC-339FB9099B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6657" y="1776476"/>
            <a:ext cx="1232686" cy="123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7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68D05-4FA9-1369-555F-E8A30FE3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</p:spPr>
        <p:txBody>
          <a:bodyPr wrap="square" anchor="t">
            <a:normAutofit/>
          </a:bodyPr>
          <a:lstStyle/>
          <a:p>
            <a:r>
              <a:rPr lang="en-US"/>
              <a:t>EXACT V01 – Why ? 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E776C9-FDF2-16B0-8710-EF219782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 wrap="none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C109C8-056A-5632-2F74-5A1DF73E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</a:pPr>
            <a:fld id="{7C9AF4F6-8314-4173-B77E-ACDB3515A2E2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BC85B08B-36DC-ED6B-3B31-E4160E58C27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6139407"/>
              </p:ext>
            </p:extLst>
          </p:nvPr>
        </p:nvGraphicFramePr>
        <p:xfrm>
          <a:off x="914400" y="1952600"/>
          <a:ext cx="9792000" cy="36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9A874CCC-B206-03D0-C21A-2599B5F55CC8}"/>
              </a:ext>
            </a:extLst>
          </p:cNvPr>
          <p:cNvSpPr txBox="1"/>
          <p:nvPr/>
        </p:nvSpPr>
        <p:spPr>
          <a:xfrm>
            <a:off x="914400" y="47891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+mj-lt"/>
                <a:ea typeface="+mj-ea"/>
                <a:cs typeface="Arial"/>
              </a:rPr>
              <a:t>EXACT V01 – When ? </a:t>
            </a:r>
            <a:r>
              <a:rPr lang="en-US"/>
              <a:t> </a:t>
            </a:r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72CBBDD-AF1B-8BE3-BA36-02F4E9975CE4}"/>
              </a:ext>
            </a:extLst>
          </p:cNvPr>
          <p:cNvSpPr txBox="1"/>
          <p:nvPr/>
        </p:nvSpPr>
        <p:spPr>
          <a:xfrm>
            <a:off x="914400" y="5486400"/>
            <a:ext cx="3278909" cy="508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</a:rPr>
              <a:t>Q2</a:t>
            </a:r>
            <a:r>
              <a:rPr lang="en-US" sz="1400">
                <a:solidFill>
                  <a:schemeClr val="accent2"/>
                </a:solidFill>
              </a:rPr>
              <a:t> in 2025 </a:t>
            </a:r>
            <a:endParaRPr lang="fr-BE" sz="1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9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4FEC6-0BB2-4221-1BBA-2F573E0C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V01 – How ? 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9599F-FBEC-FEE0-0BC0-2128CE408F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6871855" cy="3636000"/>
          </a:xfrm>
        </p:spPr>
        <p:txBody>
          <a:bodyPr/>
          <a:lstStyle/>
          <a:p>
            <a:pPr marL="287655" indent="-287655"/>
            <a:r>
              <a:rPr lang="en-US"/>
              <a:t>New tool will save created agents in the system </a:t>
            </a:r>
            <a:r>
              <a:rPr lang="en-US">
                <a:sym typeface="Wingdings" panose="05000000000000000000" pitchFamily="2" charset="2"/>
              </a:rPr>
              <a:t> </a:t>
            </a:r>
            <a:r>
              <a:rPr lang="en-US" b="1">
                <a:sym typeface="Wingdings" panose="05000000000000000000" pitchFamily="2" charset="2"/>
              </a:rPr>
              <a:t>quick access </a:t>
            </a:r>
          </a:p>
          <a:p>
            <a:pPr marL="287655" indent="-287655"/>
            <a:r>
              <a:rPr lang="en-US">
                <a:cs typeface="Arial" panose="020B0604020202020204" pitchFamily="34" charset="0"/>
                <a:sym typeface="Wingdings" panose="05000000000000000000" pitchFamily="2" charset="2"/>
              </a:rPr>
              <a:t>V-SPOC will be able to verify active agents, check the validity of safety and quality certificates, manage training registrations </a:t>
            </a:r>
            <a:r>
              <a:rPr lang="en-US" b="1">
                <a:cs typeface="Arial" panose="020B0604020202020204" pitchFamily="34" charset="0"/>
                <a:sym typeface="Wingdings" panose="05000000000000000000" pitchFamily="2" charset="2"/>
              </a:rPr>
              <a:t> more visibility </a:t>
            </a:r>
            <a:r>
              <a:rPr lang="en-US">
                <a:cs typeface="Arial" panose="020B0604020202020204" pitchFamily="34" charset="0"/>
                <a:sym typeface="Wingdings" panose="05000000000000000000" pitchFamily="2" charset="2"/>
              </a:rPr>
              <a:t>&amp; better</a:t>
            </a:r>
            <a:r>
              <a:rPr lang="en-US" b="1">
                <a:cs typeface="Arial" panose="020B0604020202020204" pitchFamily="34" charset="0"/>
                <a:sym typeface="Wingdings" panose="05000000000000000000" pitchFamily="2" charset="2"/>
              </a:rPr>
              <a:t> traceability</a:t>
            </a:r>
          </a:p>
          <a:p>
            <a:pPr marL="287655" indent="-287655"/>
            <a:r>
              <a:rPr lang="en-US">
                <a:cs typeface="Arial" panose="020B0604020202020204" pitchFamily="34" charset="0"/>
                <a:sym typeface="Wingdings" panose="05000000000000000000" pitchFamily="2" charset="2"/>
              </a:rPr>
              <a:t>Companies will have more control over creation and deletion of agents  increased</a:t>
            </a:r>
            <a:r>
              <a:rPr lang="en-US" b="1">
                <a:cs typeface="Arial" panose="020B0604020202020204" pitchFamily="34" charset="0"/>
                <a:sym typeface="Wingdings" panose="05000000000000000000" pitchFamily="2" charset="2"/>
              </a:rPr>
              <a:t> autonomy </a:t>
            </a:r>
            <a:endParaRPr lang="fr-BE" b="1"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49EAD8-D40A-6719-E1A1-C3568B1C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A9D206-08DE-61E8-A4A0-CB5E3D58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4</a:t>
            </a:fld>
            <a:endParaRPr lang="en-GB"/>
          </a:p>
        </p:txBody>
      </p:sp>
      <p:pic>
        <p:nvPicPr>
          <p:cNvPr id="7" name="Graphique 6" descr="Internet des objets avec un remplissage uni">
            <a:extLst>
              <a:ext uri="{FF2B5EF4-FFF2-40B4-BE49-F238E27FC236}">
                <a16:creationId xmlns:a16="http://schemas.microsoft.com/office/drawing/2014/main" id="{EE0FC9E4-9FA9-017C-680A-186AE3298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99981" y="3264081"/>
            <a:ext cx="1637291" cy="1637291"/>
          </a:xfrm>
          <a:prstGeom prst="rect">
            <a:avLst/>
          </a:prstGeom>
        </p:spPr>
      </p:pic>
      <p:pic>
        <p:nvPicPr>
          <p:cNvPr id="9" name="Graphique 8" descr="Apprentissage des langues à distance avec un remplissage uni">
            <a:extLst>
              <a:ext uri="{FF2B5EF4-FFF2-40B4-BE49-F238E27FC236}">
                <a16:creationId xmlns:a16="http://schemas.microsoft.com/office/drawing/2014/main" id="{6C28488F-330C-C6B1-1D5D-A81F230F4E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2219" y="2358890"/>
            <a:ext cx="1498546" cy="1498546"/>
          </a:xfrm>
          <a:prstGeom prst="rect">
            <a:avLst/>
          </a:prstGeom>
        </p:spPr>
      </p:pic>
      <p:pic>
        <p:nvPicPr>
          <p:cNvPr id="11" name="Graphique 10" descr="Presse-papiers badge avec un remplissage uni">
            <a:extLst>
              <a:ext uri="{FF2B5EF4-FFF2-40B4-BE49-F238E27FC236}">
                <a16:creationId xmlns:a16="http://schemas.microsoft.com/office/drawing/2014/main" id="{26DECEC4-B60F-F9BE-AE21-905EFA2423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4691" y="3971482"/>
            <a:ext cx="1413164" cy="1413164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A075AC95-BFE4-3CC1-A52E-750D4A009AC2}"/>
              </a:ext>
            </a:extLst>
          </p:cNvPr>
          <p:cNvSpPr/>
          <p:nvPr/>
        </p:nvSpPr>
        <p:spPr>
          <a:xfrm>
            <a:off x="7979563" y="2133599"/>
            <a:ext cx="3600000" cy="3600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7792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2C6D2-2920-5CB1-9D87-7AD0CD71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V01 – Impact ? 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80BC4-1172-79F6-3A8C-73BFBE511E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6059055" cy="3636000"/>
          </a:xfrm>
        </p:spPr>
        <p:txBody>
          <a:bodyPr/>
          <a:lstStyle/>
          <a:p>
            <a:pPr marL="287655" indent="-287655"/>
            <a:r>
              <a:rPr lang="en-US" b="1"/>
              <a:t>Mandatory</a:t>
            </a:r>
            <a:r>
              <a:rPr lang="en-US"/>
              <a:t> Coaching Work Leader </a:t>
            </a:r>
            <a:r>
              <a:rPr lang="en-US" b="1"/>
              <a:t>each 2 years </a:t>
            </a:r>
            <a:r>
              <a:rPr lang="en-US"/>
              <a:t>instead of each 4 years </a:t>
            </a:r>
            <a:r>
              <a:rPr lang="en-US">
                <a:sym typeface="Wingdings" panose="05000000000000000000" pitchFamily="2" charset="2"/>
              </a:rPr>
              <a:t> </a:t>
            </a:r>
            <a:r>
              <a:rPr lang="en-US" b="1">
                <a:sym typeface="Wingdings" panose="05000000000000000000" pitchFamily="2" charset="2"/>
              </a:rPr>
              <a:t>higher capacity expected for Work Leader</a:t>
            </a:r>
            <a:endParaRPr lang="en-US">
              <a:cs typeface="Arial" panose="020B0604020202020204" pitchFamily="34" charset="0"/>
            </a:endParaRPr>
          </a:p>
          <a:p>
            <a:pPr marL="287655" indent="-287655"/>
            <a:r>
              <a:rPr lang="en-US"/>
              <a:t>For each agent, V-SPOC must attribute a unique e-mail address and phone number </a:t>
            </a:r>
            <a:r>
              <a:rPr lang="en-US">
                <a:sym typeface="Wingdings" panose="05000000000000000000" pitchFamily="2" charset="2"/>
              </a:rPr>
              <a:t> more </a:t>
            </a:r>
            <a:r>
              <a:rPr lang="en-US" b="1">
                <a:sym typeface="Wingdings" panose="05000000000000000000" pitchFamily="2" charset="2"/>
              </a:rPr>
              <a:t>accurate data </a:t>
            </a:r>
            <a:endParaRPr lang="en-US" b="1">
              <a:cs typeface="Arial" panose="020B0604020202020204" pitchFamily="34" charset="0"/>
            </a:endParaRPr>
          </a:p>
          <a:p>
            <a:pPr marL="287655" indent="-287655"/>
            <a:r>
              <a:rPr lang="en-US">
                <a:cs typeface="Arial" panose="020B0604020202020204" pitchFamily="34" charset="0"/>
              </a:rPr>
              <a:t>An ID card for each field agent must be uploaded to the system 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access control </a:t>
            </a:r>
          </a:p>
          <a:p>
            <a:pPr marL="287655" indent="-287655"/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No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paper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test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anymore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less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change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flexibility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 no more last minute change once session </a:t>
            </a:r>
            <a:r>
              <a:rPr lang="fr-BE" b="1" err="1">
                <a:cs typeface="Arial" panose="020B0604020202020204" pitchFamily="34" charset="0"/>
                <a:sym typeface="Wingdings" panose="05000000000000000000" pitchFamily="2" charset="2"/>
              </a:rPr>
              <a:t>is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b="1" err="1">
                <a:cs typeface="Arial" panose="020B0604020202020204" pitchFamily="34" charset="0"/>
                <a:sym typeface="Wingdings" panose="05000000000000000000" pitchFamily="2" charset="2"/>
              </a:rPr>
              <a:t>closed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287655" indent="-287655"/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Each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agent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will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receive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his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her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mailbox a login &amp;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password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that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he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she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must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validate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order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able to </a:t>
            </a:r>
            <a:r>
              <a:rPr lang="fr-BE" err="1">
                <a:cs typeface="Arial" panose="020B0604020202020204" pitchFamily="34" charset="0"/>
                <a:sym typeface="Wingdings" panose="05000000000000000000" pitchFamily="2" charset="2"/>
              </a:rPr>
              <a:t>submit</a:t>
            </a:r>
            <a:r>
              <a:rPr lang="fr-BE">
                <a:cs typeface="Arial" panose="020B0604020202020204" pitchFamily="34" charset="0"/>
                <a:sym typeface="Wingdings" panose="05000000000000000000" pitchFamily="2" charset="2"/>
              </a:rPr>
              <a:t> the test 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 more implication </a:t>
            </a:r>
            <a:r>
              <a:rPr lang="fr-BE" b="1" err="1">
                <a:cs typeface="Arial" panose="020B0604020202020204" pitchFamily="34" charset="0"/>
                <a:sym typeface="Wingdings" panose="05000000000000000000" pitchFamily="2" charset="2"/>
              </a:rPr>
              <a:t>from</a:t>
            </a:r>
            <a:r>
              <a:rPr lang="fr-BE" b="1">
                <a:cs typeface="Arial" panose="020B0604020202020204" pitchFamily="34" charset="0"/>
                <a:sym typeface="Wingdings" panose="05000000000000000000" pitchFamily="2" charset="2"/>
              </a:rPr>
              <a:t> agent</a:t>
            </a:r>
            <a:endParaRPr lang="fr-BE" b="1"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71B22C-DA17-F801-7990-0BEA0937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256D0C-DDFC-D6B1-342F-34470F67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5</a:t>
            </a:fld>
            <a:endParaRPr lang="en-GB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E37B30E-6E1F-5D30-DE22-F9C9B54C4738}"/>
              </a:ext>
            </a:extLst>
          </p:cNvPr>
          <p:cNvGrpSpPr/>
          <p:nvPr/>
        </p:nvGrpSpPr>
        <p:grpSpPr>
          <a:xfrm>
            <a:off x="7614559" y="1874615"/>
            <a:ext cx="4347842" cy="1403691"/>
            <a:chOff x="7614559" y="1874615"/>
            <a:chExt cx="4347842" cy="140369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677AC86-BC7E-0597-AF57-AB4BD38D5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4559" y="1874615"/>
              <a:ext cx="4347842" cy="1403691"/>
            </a:xfrm>
            <a:prstGeom prst="rect">
              <a:avLst/>
            </a:prstGeom>
          </p:spPr>
        </p:pic>
        <p:sp>
          <p:nvSpPr>
            <p:cNvPr id="8" name="Signe de multiplication 7">
              <a:extLst>
                <a:ext uri="{FF2B5EF4-FFF2-40B4-BE49-F238E27FC236}">
                  <a16:creationId xmlns:a16="http://schemas.microsoft.com/office/drawing/2014/main" id="{1066A4A1-3C57-B7DE-A35E-074D3943FEC5}"/>
                </a:ext>
              </a:extLst>
            </p:cNvPr>
            <p:cNvSpPr/>
            <p:nvPr/>
          </p:nvSpPr>
          <p:spPr>
            <a:xfrm>
              <a:off x="7844226" y="2023833"/>
              <a:ext cx="3888508" cy="1162022"/>
            </a:xfrm>
            <a:prstGeom prst="mathMultiply">
              <a:avLst>
                <a:gd name="adj1" fmla="val 2034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accent2"/>
                </a:solidFill>
              </a:endParaRP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28DCFA0D-068E-89FB-5262-42AC40BC9E63}"/>
              </a:ext>
            </a:extLst>
          </p:cNvPr>
          <p:cNvGrpSpPr/>
          <p:nvPr/>
        </p:nvGrpSpPr>
        <p:grpSpPr>
          <a:xfrm>
            <a:off x="8494014" y="3654135"/>
            <a:ext cx="2218436" cy="2218436"/>
            <a:chOff x="9084564" y="3715494"/>
            <a:chExt cx="2218436" cy="2218436"/>
          </a:xfrm>
        </p:grpSpPr>
        <p:pic>
          <p:nvPicPr>
            <p:cNvPr id="11" name="Graphique 10" descr="Apprentissage des langues à distance avec un remplissage uni">
              <a:extLst>
                <a:ext uri="{FF2B5EF4-FFF2-40B4-BE49-F238E27FC236}">
                  <a16:creationId xmlns:a16="http://schemas.microsoft.com/office/drawing/2014/main" id="{50FE12D6-97A4-5A0A-BC3B-C5EB0451A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84564" y="3715494"/>
              <a:ext cx="2218436" cy="2218436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D993B69-BB52-71F0-9001-BA46E7C292AC}"/>
                </a:ext>
              </a:extLst>
            </p:cNvPr>
            <p:cNvSpPr txBox="1"/>
            <p:nvPr/>
          </p:nvSpPr>
          <p:spPr>
            <a:xfrm rot="1396168">
              <a:off x="9294505" y="4497042"/>
              <a:ext cx="1796226" cy="33307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CLOSED</a:t>
              </a:r>
              <a:endParaRPr lang="fr-BE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0F5DC-3498-8862-AEF0-164D94BF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V01 – What is not changing ? 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01E4D-790C-5064-9DD0-EEDB426E9D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7305964" cy="3636000"/>
          </a:xfrm>
        </p:spPr>
        <p:txBody>
          <a:bodyPr/>
          <a:lstStyle/>
          <a:p>
            <a:r>
              <a:rPr lang="en-US"/>
              <a:t>Coaching WL and Test session are still taking place in our offices </a:t>
            </a:r>
            <a:r>
              <a:rPr lang="en-US">
                <a:sym typeface="Wingdings" panose="05000000000000000000" pitchFamily="2" charset="2"/>
              </a:rPr>
              <a:t> </a:t>
            </a:r>
            <a:r>
              <a:rPr lang="en-US" b="1">
                <a:sym typeface="Wingdings" panose="05000000000000000000" pitchFamily="2" charset="2"/>
              </a:rPr>
              <a:t>no online </a:t>
            </a:r>
            <a:r>
              <a:rPr lang="en-US">
                <a:sym typeface="Wingdings" panose="05000000000000000000" pitchFamily="2" charset="2"/>
              </a:rPr>
              <a:t>coaching or Test </a:t>
            </a:r>
          </a:p>
          <a:p>
            <a:r>
              <a:rPr lang="en-US" b="1">
                <a:sym typeface="Wingdings" panose="05000000000000000000" pitchFamily="2" charset="2"/>
              </a:rPr>
              <a:t>BA4 / BA5 </a:t>
            </a:r>
            <a:r>
              <a:rPr lang="en-US">
                <a:sym typeface="Wingdings" panose="05000000000000000000" pitchFamily="2" charset="2"/>
              </a:rPr>
              <a:t>are still </a:t>
            </a:r>
            <a:r>
              <a:rPr lang="en-US" b="1">
                <a:sym typeface="Wingdings" panose="05000000000000000000" pitchFamily="2" charset="2"/>
              </a:rPr>
              <a:t>mandatory</a:t>
            </a:r>
            <a:r>
              <a:rPr lang="en-US">
                <a:sym typeface="Wingdings" panose="05000000000000000000" pitchFamily="2" charset="2"/>
              </a:rPr>
              <a:t> to subscribe to a certification</a:t>
            </a:r>
          </a:p>
          <a:p>
            <a:r>
              <a:rPr lang="en-US">
                <a:sym typeface="Wingdings" panose="05000000000000000000" pitchFamily="2" charset="2"/>
              </a:rPr>
              <a:t>Coaching WL types and test type don’t change  </a:t>
            </a:r>
            <a:r>
              <a:rPr lang="en-US" b="1">
                <a:sym typeface="Wingdings" panose="05000000000000000000" pitchFamily="2" charset="2"/>
              </a:rPr>
              <a:t>same certification </a:t>
            </a:r>
          </a:p>
          <a:p>
            <a:r>
              <a:rPr lang="en-US" b="1">
                <a:sym typeface="Wingdings" panose="05000000000000000000" pitchFamily="2" charset="2"/>
              </a:rPr>
              <a:t>Safety certificatio</a:t>
            </a:r>
            <a:r>
              <a:rPr lang="en-US">
                <a:sym typeface="Wingdings" panose="05000000000000000000" pitchFamily="2" charset="2"/>
              </a:rPr>
              <a:t>n are </a:t>
            </a:r>
            <a:r>
              <a:rPr lang="en-US" b="1">
                <a:sym typeface="Wingdings" panose="05000000000000000000" pitchFamily="2" charset="2"/>
              </a:rPr>
              <a:t>still mandatory </a:t>
            </a:r>
            <a:r>
              <a:rPr lang="en-US">
                <a:sym typeface="Wingdings" panose="05000000000000000000" pitchFamily="2" charset="2"/>
              </a:rPr>
              <a:t>to access a workplace </a:t>
            </a:r>
          </a:p>
          <a:p>
            <a:r>
              <a:rPr lang="en-US" b="1">
                <a:sym typeface="Wingdings" panose="05000000000000000000" pitchFamily="2" charset="2"/>
              </a:rPr>
              <a:t>Quality certification </a:t>
            </a:r>
            <a:r>
              <a:rPr lang="en-US">
                <a:sym typeface="Wingdings" panose="05000000000000000000" pitchFamily="2" charset="2"/>
              </a:rPr>
              <a:t>are still planned during </a:t>
            </a:r>
            <a:r>
              <a:rPr lang="en-US" b="1">
                <a:sym typeface="Wingdings" panose="05000000000000000000" pitchFamily="2" charset="2"/>
              </a:rPr>
              <a:t>Technical Gates (PM)</a:t>
            </a:r>
          </a:p>
          <a:p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116E30-3E71-AA7C-593E-6933337D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defTabSz="457200"/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0E150E-1E08-DEAC-C7C0-78C9496C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6</a:t>
            </a:fld>
            <a:endParaRPr lang="en-GB"/>
          </a:p>
        </p:txBody>
      </p:sp>
      <p:pic>
        <p:nvPicPr>
          <p:cNvPr id="7" name="Graphique 6" descr="Carte avec repère avec un remplissage uni">
            <a:extLst>
              <a:ext uri="{FF2B5EF4-FFF2-40B4-BE49-F238E27FC236}">
                <a16:creationId xmlns:a16="http://schemas.microsoft.com/office/drawing/2014/main" id="{3556CA63-F5BA-B50F-8ABE-8A93DAA86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4907" y="4203134"/>
            <a:ext cx="1504950" cy="150495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4BD6E0C-B63A-1955-3960-3CDEDF9AFA52}"/>
              </a:ext>
            </a:extLst>
          </p:cNvPr>
          <p:cNvSpPr txBox="1"/>
          <p:nvPr/>
        </p:nvSpPr>
        <p:spPr>
          <a:xfrm rot="655997">
            <a:off x="9700520" y="3867132"/>
            <a:ext cx="1782619" cy="31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Leader FULL</a:t>
            </a:r>
            <a:endParaRPr lang="fr-BE" sz="14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FA8CE0-A65A-F5CD-3B86-5A3F94FFF6FB}"/>
              </a:ext>
            </a:extLst>
          </p:cNvPr>
          <p:cNvSpPr txBox="1"/>
          <p:nvPr/>
        </p:nvSpPr>
        <p:spPr>
          <a:xfrm rot="21021500">
            <a:off x="8239726" y="4376835"/>
            <a:ext cx="1953492" cy="31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Leader LIGHT</a:t>
            </a:r>
            <a:endParaRPr lang="fr-BE" sz="1400" b="1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B1F22F-5111-F736-EE22-6C0C44251912}"/>
              </a:ext>
            </a:extLst>
          </p:cNvPr>
          <p:cNvSpPr txBox="1"/>
          <p:nvPr/>
        </p:nvSpPr>
        <p:spPr>
          <a:xfrm rot="20697642">
            <a:off x="8179812" y="3281086"/>
            <a:ext cx="2479676" cy="31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Leader FULL + Lines</a:t>
            </a:r>
            <a:endParaRPr lang="fr-BE" sz="1400" b="1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F82BF62-405C-C296-9671-FE5E233CE422}"/>
              </a:ext>
            </a:extLst>
          </p:cNvPr>
          <p:cNvSpPr txBox="1"/>
          <p:nvPr/>
        </p:nvSpPr>
        <p:spPr>
          <a:xfrm>
            <a:off x="9381519" y="4955609"/>
            <a:ext cx="824201" cy="31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</a:t>
            </a:r>
            <a:endParaRPr lang="fr-BE" sz="1400" b="1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5F82E6C-1DBE-E34D-7A40-9C925981FBAB}"/>
              </a:ext>
            </a:extLst>
          </p:cNvPr>
          <p:cNvSpPr txBox="1"/>
          <p:nvPr/>
        </p:nvSpPr>
        <p:spPr>
          <a:xfrm>
            <a:off x="8660125" y="2521227"/>
            <a:ext cx="2479676" cy="31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CERTIFICATION</a:t>
            </a:r>
            <a:endParaRPr lang="fr-BE" sz="1400" b="1" u="sng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127C22C-1E36-F1A6-4CBF-E886B4C43D35}"/>
              </a:ext>
            </a:extLst>
          </p:cNvPr>
          <p:cNvSpPr/>
          <p:nvPr/>
        </p:nvSpPr>
        <p:spPr>
          <a:xfrm>
            <a:off x="7979563" y="2133599"/>
            <a:ext cx="3600000" cy="3600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5706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DA58E-45A5-3A0C-279C-0EA90E75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</p:spPr>
        <p:txBody>
          <a:bodyPr wrap="square" anchor="ctr">
            <a:normAutofit/>
          </a:bodyPr>
          <a:lstStyle/>
          <a:p>
            <a:r>
              <a:rPr lang="en-US"/>
              <a:t>EXACT V01 – What do we expect from contractors ? 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5C559-C145-178B-9F7E-2DCCF33603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4800750" cy="3636000"/>
          </a:xfrm>
        </p:spPr>
        <p:txBody>
          <a:bodyPr wrap="square" anchor="t">
            <a:normAutofit/>
          </a:bodyPr>
          <a:lstStyle/>
          <a:p>
            <a:pPr marL="287655" indent="-287655"/>
            <a:r>
              <a:rPr lang="en-US">
                <a:latin typeface="Arial"/>
                <a:cs typeface="Arial"/>
              </a:rPr>
              <a:t>As soon as possible gather email addresses and phone numbers for your agents </a:t>
            </a:r>
            <a:r>
              <a:rPr lang="en-US">
                <a:latin typeface="Arial"/>
                <a:cs typeface="Arial"/>
                <a:sym typeface="Wingdings" panose="05000000000000000000" pitchFamily="2" charset="2"/>
              </a:rPr>
              <a:t> </a:t>
            </a:r>
            <a:r>
              <a:rPr lang="en-US" b="1">
                <a:latin typeface="Arial"/>
                <a:cs typeface="Arial"/>
                <a:sym typeface="Wingdings" panose="05000000000000000000" pitchFamily="2" charset="2"/>
              </a:rPr>
              <a:t>good start</a:t>
            </a:r>
            <a:endParaRPr lang="en-US" b="1">
              <a:latin typeface="Arial"/>
              <a:cs typeface="Arial"/>
            </a:endParaRPr>
          </a:p>
          <a:p>
            <a:pPr marL="287655" indent="-287655"/>
            <a:r>
              <a:rPr lang="en-US">
                <a:latin typeface="Arial"/>
                <a:cs typeface="Arial"/>
              </a:rPr>
              <a:t>If you already have this data, we are strongly advising you to use them during subscription on the current tool </a:t>
            </a:r>
            <a:r>
              <a:rPr lang="en-US">
                <a:latin typeface="Arial"/>
                <a:cs typeface="Arial"/>
                <a:sym typeface="Wingdings" panose="05000000000000000000" pitchFamily="2" charset="2"/>
              </a:rPr>
              <a:t> better </a:t>
            </a:r>
            <a:r>
              <a:rPr lang="en-US" b="1">
                <a:latin typeface="Arial"/>
                <a:cs typeface="Arial"/>
                <a:sym typeface="Wingdings" panose="05000000000000000000" pitchFamily="2" charset="2"/>
              </a:rPr>
              <a:t>migration</a:t>
            </a:r>
            <a:r>
              <a:rPr lang="en-US">
                <a:latin typeface="Arial"/>
                <a:cs typeface="Arial"/>
                <a:sym typeface="Wingdings" panose="05000000000000000000" pitchFamily="2" charset="2"/>
              </a:rPr>
              <a:t> &amp; </a:t>
            </a:r>
            <a:r>
              <a:rPr lang="en-US" b="1">
                <a:latin typeface="Arial"/>
                <a:cs typeface="Arial"/>
                <a:sym typeface="Wingdings" panose="05000000000000000000" pitchFamily="2" charset="2"/>
              </a:rPr>
              <a:t>less time </a:t>
            </a:r>
            <a:r>
              <a:rPr lang="en-US">
                <a:latin typeface="Arial"/>
                <a:cs typeface="Arial"/>
                <a:sym typeface="Wingdings" panose="05000000000000000000" pitchFamily="2" charset="2"/>
              </a:rPr>
              <a:t>needed to update data with new tool release</a:t>
            </a:r>
            <a:endParaRPr lang="en-US">
              <a:cs typeface="Arial"/>
            </a:endParaRPr>
          </a:p>
          <a:p>
            <a:pPr marL="287655" indent="-287655"/>
            <a:r>
              <a:rPr lang="en-US">
                <a:latin typeface="Arial"/>
                <a:cs typeface="Arial"/>
                <a:sym typeface="Wingdings" panose="05000000000000000000" pitchFamily="2" charset="2"/>
              </a:rPr>
              <a:t>Communicate the change to </a:t>
            </a:r>
            <a:r>
              <a:rPr lang="en-US" b="1">
                <a:latin typeface="Arial"/>
                <a:cs typeface="Arial"/>
                <a:sym typeface="Wingdings" panose="05000000000000000000" pitchFamily="2" charset="2"/>
              </a:rPr>
              <a:t>subcontractor</a:t>
            </a:r>
            <a:endParaRPr lang="en-US" b="1">
              <a:latin typeface="Arial"/>
              <a:cs typeface="Arial"/>
            </a:endParaRPr>
          </a:p>
          <a:p>
            <a:pPr marL="287655" indent="-287655"/>
            <a:r>
              <a:rPr lang="en-US" b="1">
                <a:latin typeface="Arial"/>
                <a:cs typeface="Arial"/>
              </a:rPr>
              <a:t>Stay posted </a:t>
            </a:r>
            <a:r>
              <a:rPr lang="en-US">
                <a:latin typeface="Arial"/>
                <a:cs typeface="Arial"/>
              </a:rPr>
              <a:t>by consulting our </a:t>
            </a:r>
            <a:r>
              <a:rPr lang="en-US" b="1">
                <a:latin typeface="Arial"/>
                <a:cs typeface="Arial"/>
              </a:rPr>
              <a:t>website</a:t>
            </a:r>
            <a:r>
              <a:rPr lang="en-US">
                <a:latin typeface="Arial"/>
                <a:cs typeface="Arial"/>
              </a:rPr>
              <a:t>. </a:t>
            </a:r>
            <a:endParaRPr lang="fr-BE" b="1">
              <a:latin typeface="Arial"/>
              <a:cs typeface="Arial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9F9D84-1969-39A5-EAA7-735086C6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 wrap="none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/>
              <a:t>EXACT - Technical Gates 01-2025</a:t>
            </a: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C82943-6753-5F0F-4B35-BD5A4347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</a:pPr>
            <a:fld id="{7C9AF4F6-8314-4173-B77E-ACDB3515A2E2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pic>
        <p:nvPicPr>
          <p:cNvPr id="7" name="Graphique 6" descr="Badge coche avec un remplissage uni">
            <a:extLst>
              <a:ext uri="{FF2B5EF4-FFF2-40B4-BE49-F238E27FC236}">
                <a16:creationId xmlns:a16="http://schemas.microsoft.com/office/drawing/2014/main" id="{F31D1D9C-2E90-DD19-2D21-18ECD13CF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8025" y="1952600"/>
            <a:ext cx="3636000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7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4D0D535-5408-19BA-0AFF-AD70D089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? 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863527-7E0E-D259-7933-24BEEDF408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more information : website or </a:t>
            </a:r>
            <a:r>
              <a:rPr lang="en-US">
                <a:hlinkClick r:id="rId2"/>
              </a:rPr>
              <a:t>e-spoc@elia.be</a:t>
            </a:r>
            <a:r>
              <a:rPr lang="en-US"/>
              <a:t>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785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5D5DD-51FA-0D88-0184-9FDD7AB8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694490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lia_group_new template-EN.potx" id="{1457C074-1BCF-4DE0-85F3-900AC8F3CBDD}" vid="{28CCEBFA-9226-4682-A642-9B87D3DCA4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0fc0ee-e07b-42d9-baac-b7f585fea514">
      <Terms xmlns="http://schemas.microsoft.com/office/infopath/2007/PartnerControls"/>
    </lcf76f155ced4ddcb4097134ff3c332f>
    <SharedWithUsers xmlns="98472f28-192f-481a-8a80-1dfd8e10823a">
      <UserInfo>
        <DisplayName>Haemers Patricia</DisplayName>
        <AccountId>419</AccountId>
        <AccountType/>
      </UserInfo>
    </SharedWithUsers>
    <TaxCatchAll xmlns="518e90e8-ea09-4ab7-8875-1906d0bac9c7" xsi:nil="true"/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Old_x0020_Author xmlns="518e90e8-ea09-4ab7-8875-1906d0bac9c7" xsi:nil="true"/>
    <Old_x0020_ID xmlns="518e90e8-ea09-4ab7-8875-1906d0bac9c7" xsi:nil="true"/>
    <Source xmlns="518e90e8-ea09-4ab7-8875-1906d0bac9c7" xsi:nil="true"/>
  </documentManagement>
</p:properties>
</file>

<file path=customXml/item2.xml><?xml version="1.0" encoding="utf-8"?>
<?mso-contentType ?>
<SharedContentType xmlns="Microsoft.SharePoint.Taxonomy.ContentTypeSync" SourceId="352bfcb8-bce2-4279-b723-8ab1d206d088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B21B6F-E6D5-49BE-B1D9-98941B6EEA29}">
  <ds:schemaRefs>
    <ds:schemaRef ds:uri="518e90e8-ea09-4ab7-8875-1906d0bac9c7"/>
    <ds:schemaRef ds:uri="98472f28-192f-481a-8a80-1dfd8e10823a"/>
    <ds:schemaRef ds:uri="bf0fc0ee-e07b-42d9-baac-b7f585fea51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6582DC-02D9-4733-84F9-BC5FC204928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C15F3FD-405A-47BD-B92F-6D275EC1F7B2}">
  <ds:schemaRefs>
    <ds:schemaRef ds:uri="518e90e8-ea09-4ab7-8875-1906d0bac9c7"/>
    <ds:schemaRef ds:uri="98472f28-192f-481a-8a80-1dfd8e10823a"/>
    <ds:schemaRef ds:uri="bf0fc0ee-e07b-42d9-baac-b7f585fea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4551F3A-8DB2-4B25-8848-80A65B3A5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Elia_group_new template-EN</Template>
  <TotalTime>0</TotalTime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Elia Presentation Theme</vt:lpstr>
      <vt:lpstr>EXACT – EXternal Agent Certification Tool</vt:lpstr>
      <vt:lpstr>EXACT V01 – What ? </vt:lpstr>
      <vt:lpstr>EXACT V01 – Why ? </vt:lpstr>
      <vt:lpstr>EXACT V01 – How ? </vt:lpstr>
      <vt:lpstr>EXACT V01 – Impact ? </vt:lpstr>
      <vt:lpstr>EXACT V01 – What is not changing ? </vt:lpstr>
      <vt:lpstr>EXACT V01 – What do we expect from contractors ? </vt:lpstr>
      <vt:lpstr>Questions ? </vt:lpstr>
      <vt:lpstr>Thank you</vt:lpstr>
    </vt:vector>
  </TitlesOfParts>
  <Company>Elia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presentation title</dc:title>
  <dc:creator>Bijnens Dieter (EXT)</dc:creator>
  <cp:revision>1</cp:revision>
  <dcterms:created xsi:type="dcterms:W3CDTF">2024-02-22T15:38:06Z</dcterms:created>
  <dcterms:modified xsi:type="dcterms:W3CDTF">2025-01-13T07:56:35Z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MediaServiceImageTags">
    <vt:lpwstr/>
  </property>
  <property fmtid="{D5CDD505-2E9C-101B-9397-08002B2CF9AE}" pid="4" name="Storage period">
    <vt:lpwstr/>
  </property>
  <property fmtid="{D5CDD505-2E9C-101B-9397-08002B2CF9AE}" pid="5" name="Storage_x0020_period">
    <vt:lpwstr/>
  </property>
</Properties>
</file>