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5"/>
  </p:sldMasterIdLst>
  <p:notesMasterIdLst>
    <p:notesMasterId r:id="rId15"/>
  </p:notesMasterIdLst>
  <p:handoutMasterIdLst>
    <p:handoutMasterId r:id="rId16"/>
  </p:handoutMasterIdLst>
  <p:sldIdLst>
    <p:sldId id="294" r:id="rId6"/>
    <p:sldId id="1395" r:id="rId7"/>
    <p:sldId id="1388" r:id="rId8"/>
    <p:sldId id="1389" r:id="rId9"/>
    <p:sldId id="1390" r:id="rId10"/>
    <p:sldId id="1391" r:id="rId11"/>
    <p:sldId id="1392" r:id="rId12"/>
    <p:sldId id="1393" r:id="rId13"/>
    <p:sldId id="1394" r:id="rId14"/>
  </p:sldIdLst>
  <p:sldSz cx="12192000" cy="6858000"/>
  <p:notesSz cx="12192000" cy="6858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BE7AC822-245C-4433-A1E1-A06C71B0AF41}">
          <p14:sldIdLst>
            <p14:sldId id="294"/>
            <p14:sldId id="1395"/>
            <p14:sldId id="1388"/>
            <p14:sldId id="1389"/>
            <p14:sldId id="1390"/>
            <p14:sldId id="1391"/>
            <p14:sldId id="1392"/>
            <p14:sldId id="1393"/>
            <p14:sldId id="139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E15E32A-5956-D679-246C-490A1F51AFE9}" name="Hilven Wim (EXT)" initials="HW(" userId="S::WH0001@Belgrid.net::e072b578-9fcd-4a99-a9d2-b34ca4027eae" providerId="AD"/>
  <p188:author id="{10BB1984-BB4E-D1A5-7DC4-8E663C4C1716}" name="Peeters Charlotte" initials="PC" userId="S::cp0008@belgrid.net::14ce2688-1771-4443-ae3e-109e690346e3" providerId="AD"/>
  <p188:author id="{13148EAB-85D7-2148-9C00-6850CA46295F}" name="Bijnens Dieter (EXT)" initials="B(" userId="S::db0008@belgrid.net::12cac059-fa61-4544-962a-4752ea59b95b" providerId="AD"/>
  <p188:author id="{102FB9B2-5D1C-5FFB-FD41-9CE4992D21FE}" name="Hilven Wim (EXT)" initials="H(" userId="S::wh0001@belgrid.net::e072b578-9fcd-4a99-a9d2-b34ca4027eae" providerId="AD"/>
  <p188:author id="{FDA6D6D4-AA42-C9B8-23F1-3277CE060832}" name="Peeters Charlotte" initials="PC" userId="S::CP0008@Belgrid.net::14ce2688-1771-4443-ae3e-109e690346e3" providerId="AD"/>
  <p188:author id="{8DCB0DDE-8AE7-58FE-4D23-FE301FE41289}" name="Bijnens Dieter (EXT)" initials="BD(" userId="S::DB0008@Belgrid.net::12cac059-fa61-4544-962a-4752ea59b95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F0"/>
    <a:srgbClr val="000000"/>
    <a:srgbClr val="FFC000"/>
    <a:srgbClr val="990034"/>
    <a:srgbClr val="D9D9D9"/>
    <a:srgbClr val="92D050"/>
    <a:srgbClr val="DD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5268E2-7AC1-4399-FC7E-8071875FBFFA}" v="4" dt="2025-01-13T07:40:08.452"/>
    <p1510:client id="{DB891BB6-FFCB-46C0-AA32-127CC6F655C0}" v="113" dt="2025-01-13T07:56:27.19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eters Charlotte" userId="14ce2688-1771-4443-ae3e-109e690346e3" providerId="ADAL" clId="{DB891BB6-FFCB-46C0-AA32-127CC6F655C0}"/>
    <pc:docChg chg="undo custSel addSld delSld modSld modSection">
      <pc:chgData name="Peeters Charlotte" userId="14ce2688-1771-4443-ae3e-109e690346e3" providerId="ADAL" clId="{DB891BB6-FFCB-46C0-AA32-127CC6F655C0}" dt="2025-01-13T07:56:27.198" v="2845" actId="113"/>
      <pc:docMkLst>
        <pc:docMk/>
      </pc:docMkLst>
      <pc:sldChg chg="modSp mod">
        <pc:chgData name="Peeters Charlotte" userId="14ce2688-1771-4443-ae3e-109e690346e3" providerId="ADAL" clId="{DB891BB6-FFCB-46C0-AA32-127CC6F655C0}" dt="2025-01-13T07:11:20.099" v="2747" actId="20577"/>
        <pc:sldMkLst>
          <pc:docMk/>
          <pc:sldMk cId="1818383506" sldId="294"/>
        </pc:sldMkLst>
        <pc:spChg chg="mod">
          <ac:chgData name="Peeters Charlotte" userId="14ce2688-1771-4443-ae3e-109e690346e3" providerId="ADAL" clId="{DB891BB6-FFCB-46C0-AA32-127CC6F655C0}" dt="2025-01-13T07:11:20.099" v="2747" actId="20577"/>
          <ac:spMkLst>
            <pc:docMk/>
            <pc:sldMk cId="1818383506" sldId="294"/>
            <ac:spMk id="35" creationId="{4BDC96C5-6D98-4C3D-8EE0-FF41B8257431}"/>
          </ac:spMkLst>
        </pc:spChg>
        <pc:spChg chg="mod">
          <ac:chgData name="Peeters Charlotte" userId="14ce2688-1771-4443-ae3e-109e690346e3" providerId="ADAL" clId="{DB891BB6-FFCB-46C0-AA32-127CC6F655C0}" dt="2025-01-06T10:14:29.102" v="6" actId="20577"/>
          <ac:spMkLst>
            <pc:docMk/>
            <pc:sldMk cId="1818383506" sldId="294"/>
            <ac:spMk id="37" creationId="{3C95FCD3-2A90-4960-BA3E-1815AA0F403A}"/>
          </ac:spMkLst>
        </pc:spChg>
      </pc:sldChg>
      <pc:sldChg chg="del">
        <pc:chgData name="Peeters Charlotte" userId="14ce2688-1771-4443-ae3e-109e690346e3" providerId="ADAL" clId="{DB891BB6-FFCB-46C0-AA32-127CC6F655C0}" dt="2025-01-06T13:21:11.705" v="980" actId="2696"/>
        <pc:sldMkLst>
          <pc:docMk/>
          <pc:sldMk cId="888899602" sldId="1386"/>
        </pc:sldMkLst>
      </pc:sldChg>
      <pc:sldChg chg="del mod modShow addCm modCm">
        <pc:chgData name="Peeters Charlotte" userId="14ce2688-1771-4443-ae3e-109e690346e3" providerId="ADAL" clId="{DB891BB6-FFCB-46C0-AA32-127CC6F655C0}" dt="2025-01-13T06:59:26.824" v="1837" actId="2696"/>
        <pc:sldMkLst>
          <pc:docMk/>
          <pc:sldMk cId="4060479534" sldId="138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Peeters Charlotte" userId="14ce2688-1771-4443-ae3e-109e690346e3" providerId="ADAL" clId="{DB891BB6-FFCB-46C0-AA32-127CC6F655C0}" dt="2025-01-10T12:19:24.260" v="1723"/>
              <pc2:cmMkLst xmlns:pc2="http://schemas.microsoft.com/office/powerpoint/2019/9/main/command">
                <pc:docMk/>
                <pc:sldMk cId="4060479534" sldId="1387"/>
                <pc2:cmMk id="{3C4BC3A1-CC13-4E91-8734-AC3389A10635}"/>
              </pc2:cmMkLst>
              <pc226:cmRplyChg chg="add">
                <pc226:chgData name="Peeters Charlotte" userId="14ce2688-1771-4443-ae3e-109e690346e3" providerId="ADAL" clId="{DB891BB6-FFCB-46C0-AA32-127CC6F655C0}" dt="2025-01-10T12:19:24.260" v="1723"/>
                <pc2:cmRplyMkLst xmlns:pc2="http://schemas.microsoft.com/office/powerpoint/2019/9/main/command">
                  <pc:docMk/>
                  <pc:sldMk cId="4060479534" sldId="1387"/>
                  <pc2:cmMk id="{3C4BC3A1-CC13-4E91-8734-AC3389A10635}"/>
                  <pc2:cmRplyMk id="{7332BDC9-DAD3-445F-B07E-9D8CD439DEDD}"/>
                </pc2:cmRplyMkLst>
              </pc226:cmRplyChg>
            </pc226:cmChg>
          </p:ext>
        </pc:extLst>
      </pc:sldChg>
      <pc:sldChg chg="addSp delSp modSp mod">
        <pc:chgData name="Peeters Charlotte" userId="14ce2688-1771-4443-ae3e-109e690346e3" providerId="ADAL" clId="{DB891BB6-FFCB-46C0-AA32-127CC6F655C0}" dt="2025-01-06T13:34:10.002" v="1248" actId="113"/>
        <pc:sldMkLst>
          <pc:docMk/>
          <pc:sldMk cId="840697451" sldId="1388"/>
        </pc:sldMkLst>
        <pc:spChg chg="mod">
          <ac:chgData name="Peeters Charlotte" userId="14ce2688-1771-4443-ae3e-109e690346e3" providerId="ADAL" clId="{DB891BB6-FFCB-46C0-AA32-127CC6F655C0}" dt="2025-01-06T12:51:27.677" v="120" actId="26606"/>
          <ac:spMkLst>
            <pc:docMk/>
            <pc:sldMk cId="840697451" sldId="1388"/>
            <ac:spMk id="2" creationId="{F8668D05-4FA9-1369-555F-E8A30FE3B3D5}"/>
          </ac:spMkLst>
        </pc:spChg>
        <pc:spChg chg="del mod">
          <ac:chgData name="Peeters Charlotte" userId="14ce2688-1771-4443-ae3e-109e690346e3" providerId="ADAL" clId="{DB891BB6-FFCB-46C0-AA32-127CC6F655C0}" dt="2025-01-06T12:51:27.677" v="120" actId="26606"/>
          <ac:spMkLst>
            <pc:docMk/>
            <pc:sldMk cId="840697451" sldId="1388"/>
            <ac:spMk id="3" creationId="{992266A9-FACF-489A-B0FC-F3E65C669C02}"/>
          </ac:spMkLst>
        </pc:spChg>
        <pc:spChg chg="mod">
          <ac:chgData name="Peeters Charlotte" userId="14ce2688-1771-4443-ae3e-109e690346e3" providerId="ADAL" clId="{DB891BB6-FFCB-46C0-AA32-127CC6F655C0}" dt="2025-01-06T12:51:27.677" v="120" actId="26606"/>
          <ac:spMkLst>
            <pc:docMk/>
            <pc:sldMk cId="840697451" sldId="1388"/>
            <ac:spMk id="4" creationId="{D4E776C9-FDF2-16B0-8710-EF21978283AE}"/>
          </ac:spMkLst>
        </pc:spChg>
        <pc:spChg chg="mod">
          <ac:chgData name="Peeters Charlotte" userId="14ce2688-1771-4443-ae3e-109e690346e3" providerId="ADAL" clId="{DB891BB6-FFCB-46C0-AA32-127CC6F655C0}" dt="2025-01-06T12:51:27.677" v="120" actId="26606"/>
          <ac:spMkLst>
            <pc:docMk/>
            <pc:sldMk cId="840697451" sldId="1388"/>
            <ac:spMk id="5" creationId="{94C109C8-056A-5632-2F74-5A1DF73EE6F9}"/>
          </ac:spMkLst>
        </pc:spChg>
        <pc:spChg chg="add mod">
          <ac:chgData name="Peeters Charlotte" userId="14ce2688-1771-4443-ae3e-109e690346e3" providerId="ADAL" clId="{DB891BB6-FFCB-46C0-AA32-127CC6F655C0}" dt="2025-01-06T13:33:54.808" v="1235" actId="1076"/>
          <ac:spMkLst>
            <pc:docMk/>
            <pc:sldMk cId="840697451" sldId="1388"/>
            <ac:spMk id="11" creationId="{9A874CCC-B206-03D0-C21A-2599B5F55CC8}"/>
          </ac:spMkLst>
        </pc:spChg>
        <pc:spChg chg="add mod">
          <ac:chgData name="Peeters Charlotte" userId="14ce2688-1771-4443-ae3e-109e690346e3" providerId="ADAL" clId="{DB891BB6-FFCB-46C0-AA32-127CC6F655C0}" dt="2025-01-06T13:34:10.002" v="1248" actId="113"/>
          <ac:spMkLst>
            <pc:docMk/>
            <pc:sldMk cId="840697451" sldId="1388"/>
            <ac:spMk id="12" creationId="{F72CBBDD-AF1B-8BE3-BA36-02F4E9975CE4}"/>
          </ac:spMkLst>
        </pc:spChg>
        <pc:spChg chg="del">
          <ac:chgData name="Peeters Charlotte" userId="14ce2688-1771-4443-ae3e-109e690346e3" providerId="ADAL" clId="{DB891BB6-FFCB-46C0-AA32-127CC6F655C0}" dt="2025-01-06T10:15:10.336" v="10" actId="478"/>
          <ac:spMkLst>
            <pc:docMk/>
            <pc:sldMk cId="840697451" sldId="1388"/>
            <ac:spMk id="16" creationId="{4C3BA321-80F7-49D3-EC0B-43212DB4BB0A}"/>
          </ac:spMkLst>
        </pc:spChg>
        <pc:graphicFrameChg chg="add">
          <ac:chgData name="Peeters Charlotte" userId="14ce2688-1771-4443-ae3e-109e690346e3" providerId="ADAL" clId="{DB891BB6-FFCB-46C0-AA32-127CC6F655C0}" dt="2025-01-06T12:51:27.677" v="120" actId="26606"/>
          <ac:graphicFrameMkLst>
            <pc:docMk/>
            <pc:sldMk cId="840697451" sldId="1388"/>
            <ac:graphicFrameMk id="7" creationId="{BC85B08B-36DC-ED6B-3B31-E4160E58C27E}"/>
          </ac:graphicFrameMkLst>
        </pc:graphicFrameChg>
        <pc:picChg chg="del">
          <ac:chgData name="Peeters Charlotte" userId="14ce2688-1771-4443-ae3e-109e690346e3" providerId="ADAL" clId="{DB891BB6-FFCB-46C0-AA32-127CC6F655C0}" dt="2025-01-06T10:15:07.325" v="7" actId="478"/>
          <ac:picMkLst>
            <pc:docMk/>
            <pc:sldMk cId="840697451" sldId="1388"/>
            <ac:picMk id="6" creationId="{5AF15061-5CAF-63B7-076B-8B183F2BC906}"/>
          </ac:picMkLst>
        </pc:picChg>
        <pc:picChg chg="del">
          <ac:chgData name="Peeters Charlotte" userId="14ce2688-1771-4443-ae3e-109e690346e3" providerId="ADAL" clId="{DB891BB6-FFCB-46C0-AA32-127CC6F655C0}" dt="2025-01-06T10:15:11.039" v="11" actId="478"/>
          <ac:picMkLst>
            <pc:docMk/>
            <pc:sldMk cId="840697451" sldId="1388"/>
            <ac:picMk id="8" creationId="{E9DF397E-8A0B-DACC-BBD3-F2B1DCEB98DB}"/>
          </ac:picMkLst>
        </pc:picChg>
        <pc:picChg chg="del">
          <ac:chgData name="Peeters Charlotte" userId="14ce2688-1771-4443-ae3e-109e690346e3" providerId="ADAL" clId="{DB891BB6-FFCB-46C0-AA32-127CC6F655C0}" dt="2025-01-06T10:15:11.823" v="12" actId="478"/>
          <ac:picMkLst>
            <pc:docMk/>
            <pc:sldMk cId="840697451" sldId="1388"/>
            <ac:picMk id="18" creationId="{914CF23F-B671-6A4E-BA5D-F0C15E5E904A}"/>
          </ac:picMkLst>
        </pc:picChg>
        <pc:cxnChg chg="del mod">
          <ac:chgData name="Peeters Charlotte" userId="14ce2688-1771-4443-ae3e-109e690346e3" providerId="ADAL" clId="{DB891BB6-FFCB-46C0-AA32-127CC6F655C0}" dt="2025-01-06T10:15:09.651" v="9" actId="478"/>
          <ac:cxnSpMkLst>
            <pc:docMk/>
            <pc:sldMk cId="840697451" sldId="1388"/>
            <ac:cxnSpMk id="10" creationId="{3F59B05B-3B4F-FF81-C4B4-314B9D68C8F5}"/>
          </ac:cxnSpMkLst>
        </pc:cxnChg>
        <pc:cxnChg chg="del">
          <ac:chgData name="Peeters Charlotte" userId="14ce2688-1771-4443-ae3e-109e690346e3" providerId="ADAL" clId="{DB891BB6-FFCB-46C0-AA32-127CC6F655C0}" dt="2025-01-06T10:15:08.383" v="8" actId="478"/>
          <ac:cxnSpMkLst>
            <pc:docMk/>
            <pc:sldMk cId="840697451" sldId="1388"/>
            <ac:cxnSpMk id="14" creationId="{57DD95A3-1F4A-A055-DCE5-9533449F0D03}"/>
          </ac:cxnSpMkLst>
        </pc:cxnChg>
      </pc:sldChg>
      <pc:sldChg chg="modSp mod">
        <pc:chgData name="Peeters Charlotte" userId="14ce2688-1771-4443-ae3e-109e690346e3" providerId="ADAL" clId="{DB891BB6-FFCB-46C0-AA32-127CC6F655C0}" dt="2025-01-10T12:07:55.735" v="1713" actId="20577"/>
        <pc:sldMkLst>
          <pc:docMk/>
          <pc:sldMk cId="4177920057" sldId="1389"/>
        </pc:sldMkLst>
        <pc:spChg chg="mod">
          <ac:chgData name="Peeters Charlotte" userId="14ce2688-1771-4443-ae3e-109e690346e3" providerId="ADAL" clId="{DB891BB6-FFCB-46C0-AA32-127CC6F655C0}" dt="2025-01-10T12:07:55.735" v="1713" actId="20577"/>
          <ac:spMkLst>
            <pc:docMk/>
            <pc:sldMk cId="4177920057" sldId="1389"/>
            <ac:spMk id="3" creationId="{1A79599F-FBEC-FEE0-0BC0-2128CE408F26}"/>
          </ac:spMkLst>
        </pc:spChg>
      </pc:sldChg>
      <pc:sldChg chg="delSp modSp mod">
        <pc:chgData name="Peeters Charlotte" userId="14ce2688-1771-4443-ae3e-109e690346e3" providerId="ADAL" clId="{DB891BB6-FFCB-46C0-AA32-127CC6F655C0}" dt="2025-01-08T08:11:23.236" v="1669" actId="20577"/>
        <pc:sldMkLst>
          <pc:docMk/>
          <pc:sldMk cId="185643401" sldId="1390"/>
        </pc:sldMkLst>
        <pc:spChg chg="mod">
          <ac:chgData name="Peeters Charlotte" userId="14ce2688-1771-4443-ae3e-109e690346e3" providerId="ADAL" clId="{DB891BB6-FFCB-46C0-AA32-127CC6F655C0}" dt="2025-01-08T08:11:23.236" v="1669" actId="20577"/>
          <ac:spMkLst>
            <pc:docMk/>
            <pc:sldMk cId="185643401" sldId="1390"/>
            <ac:spMk id="3" creationId="{0B380BC4-1172-79F6-3A8C-73BFBE511E0D}"/>
          </ac:spMkLst>
        </pc:spChg>
        <pc:grpChg chg="mod">
          <ac:chgData name="Peeters Charlotte" userId="14ce2688-1771-4443-ae3e-109e690346e3" providerId="ADAL" clId="{DB891BB6-FFCB-46C0-AA32-127CC6F655C0}" dt="2025-01-06T12:59:12.669" v="514" actId="1076"/>
          <ac:grpSpMkLst>
            <pc:docMk/>
            <pc:sldMk cId="185643401" sldId="1390"/>
            <ac:grpSpMk id="13" creationId="{28DCFA0D-068E-89FB-5262-42AC40BC9E63}"/>
          </ac:grpSpMkLst>
        </pc:grpChg>
        <pc:grpChg chg="del">
          <ac:chgData name="Peeters Charlotte" userId="14ce2688-1771-4443-ae3e-109e690346e3" providerId="ADAL" clId="{DB891BB6-FFCB-46C0-AA32-127CC6F655C0}" dt="2025-01-06T12:59:07.907" v="512" actId="478"/>
          <ac:grpSpMkLst>
            <pc:docMk/>
            <pc:sldMk cId="185643401" sldId="1390"/>
            <ac:grpSpMk id="19" creationId="{3F739F84-A73B-E1DC-DDDB-5CB59F5EB101}"/>
          </ac:grpSpMkLst>
        </pc:grpChg>
        <pc:picChg chg="del">
          <ac:chgData name="Peeters Charlotte" userId="14ce2688-1771-4443-ae3e-109e690346e3" providerId="ADAL" clId="{DB891BB6-FFCB-46C0-AA32-127CC6F655C0}" dt="2025-01-06T12:59:08.825" v="513" actId="478"/>
          <ac:picMkLst>
            <pc:docMk/>
            <pc:sldMk cId="185643401" sldId="1390"/>
            <ac:picMk id="17" creationId="{ED6E806B-1BDB-172A-EF8A-B10FE9A364B6}"/>
          </ac:picMkLst>
        </pc:picChg>
      </pc:sldChg>
      <pc:sldChg chg="modSp mod">
        <pc:chgData name="Peeters Charlotte" userId="14ce2688-1771-4443-ae3e-109e690346e3" providerId="ADAL" clId="{DB891BB6-FFCB-46C0-AA32-127CC6F655C0}" dt="2025-01-10T12:15:05.013" v="1721" actId="20577"/>
        <pc:sldMkLst>
          <pc:docMk/>
          <pc:sldMk cId="1657069256" sldId="1391"/>
        </pc:sldMkLst>
        <pc:spChg chg="mod">
          <ac:chgData name="Peeters Charlotte" userId="14ce2688-1771-4443-ae3e-109e690346e3" providerId="ADAL" clId="{DB891BB6-FFCB-46C0-AA32-127CC6F655C0}" dt="2025-01-10T12:15:05.013" v="1721" actId="20577"/>
          <ac:spMkLst>
            <pc:docMk/>
            <pc:sldMk cId="1657069256" sldId="1391"/>
            <ac:spMk id="3" creationId="{63A01E4D-790C-5064-9DD0-EEDB426E9D2C}"/>
          </ac:spMkLst>
        </pc:spChg>
      </pc:sldChg>
      <pc:sldChg chg="modSp mod">
        <pc:chgData name="Peeters Charlotte" userId="14ce2688-1771-4443-ae3e-109e690346e3" providerId="ADAL" clId="{DB891BB6-FFCB-46C0-AA32-127CC6F655C0}" dt="2025-01-13T07:56:02.050" v="2843" actId="20577"/>
        <pc:sldMkLst>
          <pc:docMk/>
          <pc:sldMk cId="4015372867" sldId="1392"/>
        </pc:sldMkLst>
        <pc:spChg chg="mod">
          <ac:chgData name="Peeters Charlotte" userId="14ce2688-1771-4443-ae3e-109e690346e3" providerId="ADAL" clId="{DB891BB6-FFCB-46C0-AA32-127CC6F655C0}" dt="2025-01-06T13:21:23.108" v="994" actId="20577"/>
          <ac:spMkLst>
            <pc:docMk/>
            <pc:sldMk cId="4015372867" sldId="1392"/>
            <ac:spMk id="2" creationId="{ED3DA58E-45A5-3A0C-279C-0EA90E7598DA}"/>
          </ac:spMkLst>
        </pc:spChg>
        <pc:spChg chg="mod">
          <ac:chgData name="Peeters Charlotte" userId="14ce2688-1771-4443-ae3e-109e690346e3" providerId="ADAL" clId="{DB891BB6-FFCB-46C0-AA32-127CC6F655C0}" dt="2025-01-13T07:56:02.050" v="2843" actId="20577"/>
          <ac:spMkLst>
            <pc:docMk/>
            <pc:sldMk cId="4015372867" sldId="1392"/>
            <ac:spMk id="3" creationId="{55B5C559-C145-178B-9F7E-2DCCF3360380}"/>
          </ac:spMkLst>
        </pc:spChg>
      </pc:sldChg>
      <pc:sldChg chg="modSp mod">
        <pc:chgData name="Peeters Charlotte" userId="14ce2688-1771-4443-ae3e-109e690346e3" providerId="ADAL" clId="{DB891BB6-FFCB-46C0-AA32-127CC6F655C0}" dt="2025-01-08T08:15:03.197" v="1705" actId="20577"/>
        <pc:sldMkLst>
          <pc:docMk/>
          <pc:sldMk cId="2147857450" sldId="1393"/>
        </pc:sldMkLst>
        <pc:spChg chg="mod">
          <ac:chgData name="Peeters Charlotte" userId="14ce2688-1771-4443-ae3e-109e690346e3" providerId="ADAL" clId="{DB891BB6-FFCB-46C0-AA32-127CC6F655C0}" dt="2025-01-08T08:15:03.197" v="1705" actId="20577"/>
          <ac:spMkLst>
            <pc:docMk/>
            <pc:sldMk cId="2147857450" sldId="1393"/>
            <ac:spMk id="4" creationId="{17863527-7E0E-D259-7933-24BEEDF40891}"/>
          </ac:spMkLst>
        </pc:spChg>
      </pc:sldChg>
      <pc:sldChg chg="addSp delSp modSp new mod">
        <pc:chgData name="Peeters Charlotte" userId="14ce2688-1771-4443-ae3e-109e690346e3" providerId="ADAL" clId="{DB891BB6-FFCB-46C0-AA32-127CC6F655C0}" dt="2025-01-13T07:56:27.198" v="2845" actId="113"/>
        <pc:sldMkLst>
          <pc:docMk/>
          <pc:sldMk cId="1276575372" sldId="1395"/>
        </pc:sldMkLst>
        <pc:spChg chg="mod">
          <ac:chgData name="Peeters Charlotte" userId="14ce2688-1771-4443-ae3e-109e690346e3" providerId="ADAL" clId="{DB891BB6-FFCB-46C0-AA32-127CC6F655C0}" dt="2025-01-13T06:47:56.893" v="1748" actId="20577"/>
          <ac:spMkLst>
            <pc:docMk/>
            <pc:sldMk cId="1276575372" sldId="1395"/>
            <ac:spMk id="2" creationId="{763EF99F-3EB6-076E-991C-94E6D5434384}"/>
          </ac:spMkLst>
        </pc:spChg>
        <pc:spChg chg="del">
          <ac:chgData name="Peeters Charlotte" userId="14ce2688-1771-4443-ae3e-109e690346e3" providerId="ADAL" clId="{DB891BB6-FFCB-46C0-AA32-127CC6F655C0}" dt="2025-01-13T06:48:03.351" v="1749" actId="478"/>
          <ac:spMkLst>
            <pc:docMk/>
            <pc:sldMk cId="1276575372" sldId="1395"/>
            <ac:spMk id="3" creationId="{D4E254C3-624D-25A4-4505-32E1A32EEDF6}"/>
          </ac:spMkLst>
        </pc:spChg>
        <pc:spChg chg="add mod">
          <ac:chgData name="Peeters Charlotte" userId="14ce2688-1771-4443-ae3e-109e690346e3" providerId="ADAL" clId="{DB891BB6-FFCB-46C0-AA32-127CC6F655C0}" dt="2025-01-13T07:56:27.198" v="2845" actId="113"/>
          <ac:spMkLst>
            <pc:docMk/>
            <pc:sldMk cId="1276575372" sldId="1395"/>
            <ac:spMk id="9" creationId="{6D7FF5DD-5D7E-2AA2-A8A1-2374F9521ED4}"/>
          </ac:spMkLst>
        </pc:spChg>
        <pc:spChg chg="add mod">
          <ac:chgData name="Peeters Charlotte" userId="14ce2688-1771-4443-ae3e-109e690346e3" providerId="ADAL" clId="{DB891BB6-FFCB-46C0-AA32-127CC6F655C0}" dt="2025-01-13T07:52:44.922" v="2769" actId="113"/>
          <ac:spMkLst>
            <pc:docMk/>
            <pc:sldMk cId="1276575372" sldId="1395"/>
            <ac:spMk id="10" creationId="{4F3A5EE1-0A10-7A3E-7519-266C81371982}"/>
          </ac:spMkLst>
        </pc:spChg>
        <pc:spChg chg="add mod">
          <ac:chgData name="Peeters Charlotte" userId="14ce2688-1771-4443-ae3e-109e690346e3" providerId="ADAL" clId="{DB891BB6-FFCB-46C0-AA32-127CC6F655C0}" dt="2025-01-13T07:07:25.001" v="2734" actId="1076"/>
          <ac:spMkLst>
            <pc:docMk/>
            <pc:sldMk cId="1276575372" sldId="1395"/>
            <ac:spMk id="11" creationId="{06F21DEB-6BCE-850E-3E89-0CC3948A2588}"/>
          </ac:spMkLst>
        </pc:spChg>
        <pc:spChg chg="add mod">
          <ac:chgData name="Peeters Charlotte" userId="14ce2688-1771-4443-ae3e-109e690346e3" providerId="ADAL" clId="{DB891BB6-FFCB-46C0-AA32-127CC6F655C0}" dt="2025-01-13T07:54:24.232" v="2780" actId="20577"/>
          <ac:spMkLst>
            <pc:docMk/>
            <pc:sldMk cId="1276575372" sldId="1395"/>
            <ac:spMk id="15" creationId="{612FCAFF-9421-C508-1384-B8BE203C49C5}"/>
          </ac:spMkLst>
        </pc:spChg>
        <pc:picChg chg="add mod">
          <ac:chgData name="Peeters Charlotte" userId="14ce2688-1771-4443-ae3e-109e690346e3" providerId="ADAL" clId="{DB891BB6-FFCB-46C0-AA32-127CC6F655C0}" dt="2025-01-13T06:58:29.387" v="1772" actId="1076"/>
          <ac:picMkLst>
            <pc:docMk/>
            <pc:sldMk cId="1276575372" sldId="1395"/>
            <ac:picMk id="6" creationId="{7CA10544-5FDB-127C-2489-505C6A9942A3}"/>
          </ac:picMkLst>
        </pc:picChg>
        <pc:picChg chg="add mod">
          <ac:chgData name="Peeters Charlotte" userId="14ce2688-1771-4443-ae3e-109e690346e3" providerId="ADAL" clId="{DB891BB6-FFCB-46C0-AA32-127CC6F655C0}" dt="2025-01-13T06:58:16.252" v="1770" actId="1076"/>
          <ac:picMkLst>
            <pc:docMk/>
            <pc:sldMk cId="1276575372" sldId="1395"/>
            <ac:picMk id="7" creationId="{40EB47CF-C333-B70B-6F23-C193D21243E1}"/>
          </ac:picMkLst>
        </pc:picChg>
        <pc:picChg chg="add mod">
          <ac:chgData name="Peeters Charlotte" userId="14ce2688-1771-4443-ae3e-109e690346e3" providerId="ADAL" clId="{DB891BB6-FFCB-46C0-AA32-127CC6F655C0}" dt="2025-01-13T06:58:21.665" v="1771" actId="1076"/>
          <ac:picMkLst>
            <pc:docMk/>
            <pc:sldMk cId="1276575372" sldId="1395"/>
            <ac:picMk id="8" creationId="{BAAC890E-8CF8-A680-8BA7-C11A4495F210}"/>
          </ac:picMkLst>
        </pc:picChg>
        <pc:picChg chg="add mod">
          <ac:chgData name="Peeters Charlotte" userId="14ce2688-1771-4443-ae3e-109e690346e3" providerId="ADAL" clId="{DB891BB6-FFCB-46C0-AA32-127CC6F655C0}" dt="2025-01-13T07:08:36.547" v="2745" actId="1076"/>
          <ac:picMkLst>
            <pc:docMk/>
            <pc:sldMk cId="1276575372" sldId="1395"/>
            <ac:picMk id="18" creationId="{AF22320B-BBFA-7D5E-1ADC-339FB9099B1B}"/>
          </ac:picMkLst>
        </pc:picChg>
        <pc:cxnChg chg="add mod">
          <ac:chgData name="Peeters Charlotte" userId="14ce2688-1771-4443-ae3e-109e690346e3" providerId="ADAL" clId="{DB891BB6-FFCB-46C0-AA32-127CC6F655C0}" dt="2025-01-13T07:04:42.996" v="2378" actId="13822"/>
          <ac:cxnSpMkLst>
            <pc:docMk/>
            <pc:sldMk cId="1276575372" sldId="1395"/>
            <ac:cxnSpMk id="13" creationId="{439AB1B9-5784-B52F-C273-B3BCD3B4C699}"/>
          </ac:cxnSpMkLst>
        </pc:cxnChg>
        <pc:cxnChg chg="add mod">
          <ac:chgData name="Peeters Charlotte" userId="14ce2688-1771-4443-ae3e-109e690346e3" providerId="ADAL" clId="{DB891BB6-FFCB-46C0-AA32-127CC6F655C0}" dt="2025-01-13T07:07:45.990" v="2738" actId="1076"/>
          <ac:cxnSpMkLst>
            <pc:docMk/>
            <pc:sldMk cId="1276575372" sldId="1395"/>
            <ac:cxnSpMk id="16" creationId="{B5893210-475A-3DEA-F099-8FE69D60BC57}"/>
          </ac:cxnSpMkLst>
        </pc:cxnChg>
      </pc:sldChg>
      <pc:sldChg chg="add del">
        <pc:chgData name="Peeters Charlotte" userId="14ce2688-1771-4443-ae3e-109e690346e3" providerId="ADAL" clId="{DB891BB6-FFCB-46C0-AA32-127CC6F655C0}" dt="2025-01-13T06:47:37.231" v="1725" actId="2890"/>
        <pc:sldMkLst>
          <pc:docMk/>
          <pc:sldMk cId="2547311573" sldId="1395"/>
        </pc:sldMkLst>
      </pc:sldChg>
    </pc:docChg>
  </pc:docChgLst>
  <pc:docChgLst>
    <pc:chgData name="Van Hertum Bruno" userId="S::hci252@belgrid.net::d9c97cf4-e366-4d1d-bf09-4b6d08e920cb" providerId="AD" clId="Web-{295268E2-7AC1-4399-FC7E-8071875FBFFA}"/>
    <pc:docChg chg="modSld">
      <pc:chgData name="Van Hertum Bruno" userId="S::hci252@belgrid.net::d9c97cf4-e366-4d1d-bf09-4b6d08e920cb" providerId="AD" clId="Web-{295268E2-7AC1-4399-FC7E-8071875FBFFA}" dt="2025-01-13T07:40:08.155" v="2" actId="20577"/>
      <pc:docMkLst>
        <pc:docMk/>
      </pc:docMkLst>
      <pc:sldChg chg="modSp">
        <pc:chgData name="Van Hertum Bruno" userId="S::hci252@belgrid.net::d9c97cf4-e366-4d1d-bf09-4b6d08e920cb" providerId="AD" clId="Web-{295268E2-7AC1-4399-FC7E-8071875FBFFA}" dt="2025-01-13T07:40:08.155" v="2" actId="20577"/>
        <pc:sldMkLst>
          <pc:docMk/>
          <pc:sldMk cId="4015372867" sldId="1392"/>
        </pc:sldMkLst>
        <pc:spChg chg="mod">
          <ac:chgData name="Van Hertum Bruno" userId="S::hci252@belgrid.net::d9c97cf4-e366-4d1d-bf09-4b6d08e920cb" providerId="AD" clId="Web-{295268E2-7AC1-4399-FC7E-8071875FBFFA}" dt="2025-01-13T07:40:08.155" v="2" actId="20577"/>
          <ac:spMkLst>
            <pc:docMk/>
            <pc:sldMk cId="4015372867" sldId="1392"/>
            <ac:spMk id="3" creationId="{55B5C559-C145-178B-9F7E-2DCCF3360380}"/>
          </ac:spMkLst>
        </pc:spChg>
      </pc:sldChg>
    </pc:docChg>
  </pc:docChgLst>
  <pc:docChgLst>
    <pc:chgData name="Peeters Charlotte" userId="S::cp0008@belgrid.net::14ce2688-1771-4443-ae3e-109e690346e3" providerId="AD" clId="Web-{C6D4A21B-1B6E-1590-CA17-453C0A40DADA}"/>
    <pc:docChg chg="modSld">
      <pc:chgData name="Peeters Charlotte" userId="S::cp0008@belgrid.net::14ce2688-1771-4443-ae3e-109e690346e3" providerId="AD" clId="Web-{C6D4A21B-1B6E-1590-CA17-453C0A40DADA}" dt="2025-01-08T08:06:39.897" v="0"/>
      <pc:docMkLst>
        <pc:docMk/>
      </pc:docMkLst>
      <pc:sldChg chg="mod modShow">
        <pc:chgData name="Peeters Charlotte" userId="S::cp0008@belgrid.net::14ce2688-1771-4443-ae3e-109e690346e3" providerId="AD" clId="Web-{C6D4A21B-1B6E-1590-CA17-453C0A40DADA}" dt="2025-01-08T08:06:39.897" v="0"/>
        <pc:sldMkLst>
          <pc:docMk/>
          <pc:sldMk cId="4060479534" sldId="1387"/>
        </pc:sldMkLst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CF0AB5A-BC12-432F-91A5-BF7974AB03BD}" type="doc">
      <dgm:prSet loTypeId="urn:microsoft.com/office/officeart/2018/2/layout/Icon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BF34F5DE-1D6B-4130-8E30-816B5BA83C3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Obsolete</a:t>
          </a:r>
          <a:r>
            <a:rPr lang="en-US"/>
            <a:t> tool </a:t>
          </a:r>
        </a:p>
      </dgm:t>
    </dgm:pt>
    <dgm:pt modelId="{9E967676-299F-473D-A808-ACD66D3C1E80}" type="parTrans" cxnId="{1CCB15F1-FDBE-4766-B331-3294F8790814}">
      <dgm:prSet/>
      <dgm:spPr/>
      <dgm:t>
        <a:bodyPr/>
        <a:lstStyle/>
        <a:p>
          <a:endParaRPr lang="en-US"/>
        </a:p>
      </dgm:t>
    </dgm:pt>
    <dgm:pt modelId="{DCCF50D8-18FD-40AB-A640-AC6D717AAE62}" type="sibTrans" cxnId="{1CCB15F1-FDBE-4766-B331-3294F8790814}">
      <dgm:prSet/>
      <dgm:spPr/>
      <dgm:t>
        <a:bodyPr/>
        <a:lstStyle/>
        <a:p>
          <a:endParaRPr lang="en-US"/>
        </a:p>
      </dgm:t>
    </dgm:pt>
    <dgm:pt modelId="{3B2BD57A-F7AA-406C-8850-228F872B3D1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Need for a </a:t>
          </a:r>
          <a:r>
            <a:rPr lang="en-US" b="1"/>
            <a:t>higher-quality</a:t>
          </a:r>
          <a:r>
            <a:rPr lang="en-US"/>
            <a:t> database</a:t>
          </a:r>
        </a:p>
      </dgm:t>
    </dgm:pt>
    <dgm:pt modelId="{860D3D62-6F60-43EF-ACA9-84C640D55806}" type="parTrans" cxnId="{75B7E41E-D00D-4241-8D7D-B62E758ED018}">
      <dgm:prSet/>
      <dgm:spPr/>
      <dgm:t>
        <a:bodyPr/>
        <a:lstStyle/>
        <a:p>
          <a:endParaRPr lang="en-US"/>
        </a:p>
      </dgm:t>
    </dgm:pt>
    <dgm:pt modelId="{293F42BE-220C-4F7B-A0B1-D6B8D7015C71}" type="sibTrans" cxnId="{75B7E41E-D00D-4241-8D7D-B62E758ED018}">
      <dgm:prSet/>
      <dgm:spPr/>
      <dgm:t>
        <a:bodyPr/>
        <a:lstStyle/>
        <a:p>
          <a:endParaRPr lang="en-US"/>
        </a:p>
      </dgm:t>
    </dgm:pt>
    <dgm:pt modelId="{574487DA-BB81-416E-9354-693DC50EA5AB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b="1"/>
            <a:t>Lot of time </a:t>
          </a:r>
          <a:r>
            <a:rPr lang="en-US"/>
            <a:t>needed </a:t>
          </a:r>
          <a:r>
            <a:rPr lang="en-US" b="1"/>
            <a:t>to subscribe </a:t>
          </a:r>
          <a:r>
            <a:rPr lang="en-US"/>
            <a:t>an agent with the current tool </a:t>
          </a:r>
        </a:p>
      </dgm:t>
    </dgm:pt>
    <dgm:pt modelId="{BF67FABE-8F66-4696-8DD0-1EFA6C5B022D}" type="parTrans" cxnId="{BF888524-5A80-457A-BFFF-6F45C5FD33D7}">
      <dgm:prSet/>
      <dgm:spPr/>
      <dgm:t>
        <a:bodyPr/>
        <a:lstStyle/>
        <a:p>
          <a:endParaRPr lang="en-US"/>
        </a:p>
      </dgm:t>
    </dgm:pt>
    <dgm:pt modelId="{56D9FBC4-34DE-4E25-BB03-3A67202E6D32}" type="sibTrans" cxnId="{BF888524-5A80-457A-BFFF-6F45C5FD33D7}">
      <dgm:prSet/>
      <dgm:spPr/>
      <dgm:t>
        <a:bodyPr/>
        <a:lstStyle/>
        <a:p>
          <a:endParaRPr lang="en-US"/>
        </a:p>
      </dgm:t>
    </dgm:pt>
    <dgm:pt modelId="{6FF1EE2D-BCCD-40EB-BCCE-05929FB97B9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Treatment delay takes </a:t>
          </a:r>
          <a:r>
            <a:rPr lang="en-US" b="1"/>
            <a:t>more and more time </a:t>
          </a:r>
          <a:r>
            <a:rPr lang="en-US"/>
            <a:t>as we have more and more contractors and subcontractors </a:t>
          </a:r>
        </a:p>
      </dgm:t>
    </dgm:pt>
    <dgm:pt modelId="{0B515889-BF28-4C80-A7C8-4D933BC8CCC5}" type="parTrans" cxnId="{A21C7E9C-3310-4BD9-91DE-BAE5A5BD6DA5}">
      <dgm:prSet/>
      <dgm:spPr/>
      <dgm:t>
        <a:bodyPr/>
        <a:lstStyle/>
        <a:p>
          <a:endParaRPr lang="en-US"/>
        </a:p>
      </dgm:t>
    </dgm:pt>
    <dgm:pt modelId="{F5A23D5B-F084-4960-BE36-16F0D77B58D1}" type="sibTrans" cxnId="{A21C7E9C-3310-4BD9-91DE-BAE5A5BD6DA5}">
      <dgm:prSet/>
      <dgm:spPr/>
      <dgm:t>
        <a:bodyPr/>
        <a:lstStyle/>
        <a:p>
          <a:endParaRPr lang="en-US"/>
        </a:p>
      </dgm:t>
    </dgm:pt>
    <dgm:pt modelId="{30D11913-B652-477F-970C-5133A5BF0227}" type="pres">
      <dgm:prSet presAssocID="{1CF0AB5A-BC12-432F-91A5-BF7974AB03BD}" presName="root" presStyleCnt="0">
        <dgm:presLayoutVars>
          <dgm:dir/>
          <dgm:resizeHandles val="exact"/>
        </dgm:presLayoutVars>
      </dgm:prSet>
      <dgm:spPr/>
    </dgm:pt>
    <dgm:pt modelId="{D9BE7CF5-0BF5-4E9B-84C0-A8422ED257FB}" type="pres">
      <dgm:prSet presAssocID="{BF34F5DE-1D6B-4130-8E30-816B5BA83C30}" presName="compNode" presStyleCnt="0"/>
      <dgm:spPr/>
    </dgm:pt>
    <dgm:pt modelId="{2FFD5CFA-EB54-4FB3-A333-70E904F55B25}" type="pres">
      <dgm:prSet presAssocID="{BF34F5DE-1D6B-4130-8E30-816B5BA83C3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utils"/>
        </a:ext>
      </dgm:extLst>
    </dgm:pt>
    <dgm:pt modelId="{61AC154F-83F4-4743-8EAC-8BA7423092DC}" type="pres">
      <dgm:prSet presAssocID="{BF34F5DE-1D6B-4130-8E30-816B5BA83C30}" presName="spaceRect" presStyleCnt="0"/>
      <dgm:spPr/>
    </dgm:pt>
    <dgm:pt modelId="{505CEC82-FD08-4F5D-8220-2C6D5C3C2195}" type="pres">
      <dgm:prSet presAssocID="{BF34F5DE-1D6B-4130-8E30-816B5BA83C30}" presName="textRect" presStyleLbl="revTx" presStyleIdx="0" presStyleCnt="4">
        <dgm:presLayoutVars>
          <dgm:chMax val="1"/>
          <dgm:chPref val="1"/>
        </dgm:presLayoutVars>
      </dgm:prSet>
      <dgm:spPr/>
    </dgm:pt>
    <dgm:pt modelId="{4EC2ABF6-E2E2-4021-9D51-5C8D60107FBF}" type="pres">
      <dgm:prSet presAssocID="{DCCF50D8-18FD-40AB-A640-AC6D717AAE62}" presName="sibTrans" presStyleCnt="0"/>
      <dgm:spPr/>
    </dgm:pt>
    <dgm:pt modelId="{2466C1A1-A05F-4941-AACD-A41480881EA8}" type="pres">
      <dgm:prSet presAssocID="{3B2BD57A-F7AA-406C-8850-228F872B3D10}" presName="compNode" presStyleCnt="0"/>
      <dgm:spPr/>
    </dgm:pt>
    <dgm:pt modelId="{8EB2D8F9-4193-4321-9D34-F50EE5FCC357}" type="pres">
      <dgm:prSet presAssocID="{3B2BD57A-F7AA-406C-8850-228F872B3D10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ase de données"/>
        </a:ext>
      </dgm:extLst>
    </dgm:pt>
    <dgm:pt modelId="{CE224D18-CDA6-40CB-9354-7289378F1520}" type="pres">
      <dgm:prSet presAssocID="{3B2BD57A-F7AA-406C-8850-228F872B3D10}" presName="spaceRect" presStyleCnt="0"/>
      <dgm:spPr/>
    </dgm:pt>
    <dgm:pt modelId="{7874D299-71AB-4F63-99C1-8264E4585817}" type="pres">
      <dgm:prSet presAssocID="{3B2BD57A-F7AA-406C-8850-228F872B3D10}" presName="textRect" presStyleLbl="revTx" presStyleIdx="1" presStyleCnt="4">
        <dgm:presLayoutVars>
          <dgm:chMax val="1"/>
          <dgm:chPref val="1"/>
        </dgm:presLayoutVars>
      </dgm:prSet>
      <dgm:spPr/>
    </dgm:pt>
    <dgm:pt modelId="{86C8CD1F-8A06-4ED9-8992-B23A31C0F1FC}" type="pres">
      <dgm:prSet presAssocID="{293F42BE-220C-4F7B-A0B1-D6B8D7015C71}" presName="sibTrans" presStyleCnt="0"/>
      <dgm:spPr/>
    </dgm:pt>
    <dgm:pt modelId="{0AC3645E-0B43-4AC1-AED5-81E1E046409D}" type="pres">
      <dgm:prSet presAssocID="{574487DA-BB81-416E-9354-693DC50EA5AB}" presName="compNode" presStyleCnt="0"/>
      <dgm:spPr/>
    </dgm:pt>
    <dgm:pt modelId="{CCC4625C-3857-4B04-840C-31A559372A75}" type="pres">
      <dgm:prSet presAssocID="{574487DA-BB81-416E-9354-693DC50EA5A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ablier terminé"/>
        </a:ext>
      </dgm:extLst>
    </dgm:pt>
    <dgm:pt modelId="{6CFAD6ED-E409-4DED-BFA2-A2C46FD3C108}" type="pres">
      <dgm:prSet presAssocID="{574487DA-BB81-416E-9354-693DC50EA5AB}" presName="spaceRect" presStyleCnt="0"/>
      <dgm:spPr/>
    </dgm:pt>
    <dgm:pt modelId="{2DB09C03-7167-4566-9D4D-2136039A87C8}" type="pres">
      <dgm:prSet presAssocID="{574487DA-BB81-416E-9354-693DC50EA5AB}" presName="textRect" presStyleLbl="revTx" presStyleIdx="2" presStyleCnt="4">
        <dgm:presLayoutVars>
          <dgm:chMax val="1"/>
          <dgm:chPref val="1"/>
        </dgm:presLayoutVars>
      </dgm:prSet>
      <dgm:spPr/>
    </dgm:pt>
    <dgm:pt modelId="{983ECC3F-9ABE-4FE5-B239-01C56BC5B16E}" type="pres">
      <dgm:prSet presAssocID="{56D9FBC4-34DE-4E25-BB03-3A67202E6D32}" presName="sibTrans" presStyleCnt="0"/>
      <dgm:spPr/>
    </dgm:pt>
    <dgm:pt modelId="{C91203BA-7A28-4251-9642-B19510E4F27E}" type="pres">
      <dgm:prSet presAssocID="{6FF1EE2D-BCCD-40EB-BCCE-05929FB97B9D}" presName="compNode" presStyleCnt="0"/>
      <dgm:spPr/>
    </dgm:pt>
    <dgm:pt modelId="{8EC59087-33E8-46B9-8A88-0199CE8304F6}" type="pres">
      <dgm:prSet presAssocID="{6FF1EE2D-BCCD-40EB-BCCE-05929FB97B9D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ronomètre"/>
        </a:ext>
      </dgm:extLst>
    </dgm:pt>
    <dgm:pt modelId="{A11C5B6E-E437-4DBB-821C-1F262B366116}" type="pres">
      <dgm:prSet presAssocID="{6FF1EE2D-BCCD-40EB-BCCE-05929FB97B9D}" presName="spaceRect" presStyleCnt="0"/>
      <dgm:spPr/>
    </dgm:pt>
    <dgm:pt modelId="{86ECD6F3-7A95-472F-9729-79BB388DC515}" type="pres">
      <dgm:prSet presAssocID="{6FF1EE2D-BCCD-40EB-BCCE-05929FB97B9D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75B7E41E-D00D-4241-8D7D-B62E758ED018}" srcId="{1CF0AB5A-BC12-432F-91A5-BF7974AB03BD}" destId="{3B2BD57A-F7AA-406C-8850-228F872B3D10}" srcOrd="1" destOrd="0" parTransId="{860D3D62-6F60-43EF-ACA9-84C640D55806}" sibTransId="{293F42BE-220C-4F7B-A0B1-D6B8D7015C71}"/>
    <dgm:cxn modelId="{BF888524-5A80-457A-BFFF-6F45C5FD33D7}" srcId="{1CF0AB5A-BC12-432F-91A5-BF7974AB03BD}" destId="{574487DA-BB81-416E-9354-693DC50EA5AB}" srcOrd="2" destOrd="0" parTransId="{BF67FABE-8F66-4696-8DD0-1EFA6C5B022D}" sibTransId="{56D9FBC4-34DE-4E25-BB03-3A67202E6D32}"/>
    <dgm:cxn modelId="{68254270-600D-465A-81CD-4048C36FCAEC}" type="presOf" srcId="{BF34F5DE-1D6B-4130-8E30-816B5BA83C30}" destId="{505CEC82-FD08-4F5D-8220-2C6D5C3C2195}" srcOrd="0" destOrd="0" presId="urn:microsoft.com/office/officeart/2018/2/layout/IconLabelList"/>
    <dgm:cxn modelId="{4C642D75-86EC-4B15-AF3B-04D7C9AE53AA}" type="presOf" srcId="{1CF0AB5A-BC12-432F-91A5-BF7974AB03BD}" destId="{30D11913-B652-477F-970C-5133A5BF0227}" srcOrd="0" destOrd="0" presId="urn:microsoft.com/office/officeart/2018/2/layout/IconLabelList"/>
    <dgm:cxn modelId="{F93C188A-C9B9-40AB-A538-99DC149EC1B4}" type="presOf" srcId="{574487DA-BB81-416E-9354-693DC50EA5AB}" destId="{2DB09C03-7167-4566-9D4D-2136039A87C8}" srcOrd="0" destOrd="0" presId="urn:microsoft.com/office/officeart/2018/2/layout/IconLabelList"/>
    <dgm:cxn modelId="{A21C7E9C-3310-4BD9-91DE-BAE5A5BD6DA5}" srcId="{1CF0AB5A-BC12-432F-91A5-BF7974AB03BD}" destId="{6FF1EE2D-BCCD-40EB-BCCE-05929FB97B9D}" srcOrd="3" destOrd="0" parTransId="{0B515889-BF28-4C80-A7C8-4D933BC8CCC5}" sibTransId="{F5A23D5B-F084-4960-BE36-16F0D77B58D1}"/>
    <dgm:cxn modelId="{E8E59FBF-38A5-4F16-928E-4F65515D3093}" type="presOf" srcId="{6FF1EE2D-BCCD-40EB-BCCE-05929FB97B9D}" destId="{86ECD6F3-7A95-472F-9729-79BB388DC515}" srcOrd="0" destOrd="0" presId="urn:microsoft.com/office/officeart/2018/2/layout/IconLabelList"/>
    <dgm:cxn modelId="{E56E34E5-25A2-4A18-ABC1-313356D51722}" type="presOf" srcId="{3B2BD57A-F7AA-406C-8850-228F872B3D10}" destId="{7874D299-71AB-4F63-99C1-8264E4585817}" srcOrd="0" destOrd="0" presId="urn:microsoft.com/office/officeart/2018/2/layout/IconLabelList"/>
    <dgm:cxn modelId="{1CCB15F1-FDBE-4766-B331-3294F8790814}" srcId="{1CF0AB5A-BC12-432F-91A5-BF7974AB03BD}" destId="{BF34F5DE-1D6B-4130-8E30-816B5BA83C30}" srcOrd="0" destOrd="0" parTransId="{9E967676-299F-473D-A808-ACD66D3C1E80}" sibTransId="{DCCF50D8-18FD-40AB-A640-AC6D717AAE62}"/>
    <dgm:cxn modelId="{5B952F9E-18FA-4A2E-AB95-3AC5B3DDACF6}" type="presParOf" srcId="{30D11913-B652-477F-970C-5133A5BF0227}" destId="{D9BE7CF5-0BF5-4E9B-84C0-A8422ED257FB}" srcOrd="0" destOrd="0" presId="urn:microsoft.com/office/officeart/2018/2/layout/IconLabelList"/>
    <dgm:cxn modelId="{E575FE7F-E6AE-46A7-8E6F-AB546C356B73}" type="presParOf" srcId="{D9BE7CF5-0BF5-4E9B-84C0-A8422ED257FB}" destId="{2FFD5CFA-EB54-4FB3-A333-70E904F55B25}" srcOrd="0" destOrd="0" presId="urn:microsoft.com/office/officeart/2018/2/layout/IconLabelList"/>
    <dgm:cxn modelId="{B24C5F7E-CEBD-4F55-9869-010784A04105}" type="presParOf" srcId="{D9BE7CF5-0BF5-4E9B-84C0-A8422ED257FB}" destId="{61AC154F-83F4-4743-8EAC-8BA7423092DC}" srcOrd="1" destOrd="0" presId="urn:microsoft.com/office/officeart/2018/2/layout/IconLabelList"/>
    <dgm:cxn modelId="{A388B57D-E0C9-462D-A87B-47D55A67D0A6}" type="presParOf" srcId="{D9BE7CF5-0BF5-4E9B-84C0-A8422ED257FB}" destId="{505CEC82-FD08-4F5D-8220-2C6D5C3C2195}" srcOrd="2" destOrd="0" presId="urn:microsoft.com/office/officeart/2018/2/layout/IconLabelList"/>
    <dgm:cxn modelId="{38C59CE1-9FF6-46EA-8238-34CEAF11E7CA}" type="presParOf" srcId="{30D11913-B652-477F-970C-5133A5BF0227}" destId="{4EC2ABF6-E2E2-4021-9D51-5C8D60107FBF}" srcOrd="1" destOrd="0" presId="urn:microsoft.com/office/officeart/2018/2/layout/IconLabelList"/>
    <dgm:cxn modelId="{84EC1094-7A0D-4B37-9EF1-D4F300C657A6}" type="presParOf" srcId="{30D11913-B652-477F-970C-5133A5BF0227}" destId="{2466C1A1-A05F-4941-AACD-A41480881EA8}" srcOrd="2" destOrd="0" presId="urn:microsoft.com/office/officeart/2018/2/layout/IconLabelList"/>
    <dgm:cxn modelId="{72673B8F-9412-47A9-AF21-D885743DB1B4}" type="presParOf" srcId="{2466C1A1-A05F-4941-AACD-A41480881EA8}" destId="{8EB2D8F9-4193-4321-9D34-F50EE5FCC357}" srcOrd="0" destOrd="0" presId="urn:microsoft.com/office/officeart/2018/2/layout/IconLabelList"/>
    <dgm:cxn modelId="{2BB32DC5-1793-4794-B815-C7F171A2DA12}" type="presParOf" srcId="{2466C1A1-A05F-4941-AACD-A41480881EA8}" destId="{CE224D18-CDA6-40CB-9354-7289378F1520}" srcOrd="1" destOrd="0" presId="urn:microsoft.com/office/officeart/2018/2/layout/IconLabelList"/>
    <dgm:cxn modelId="{83E6E727-8893-4340-90F9-BC62244C478E}" type="presParOf" srcId="{2466C1A1-A05F-4941-AACD-A41480881EA8}" destId="{7874D299-71AB-4F63-99C1-8264E4585817}" srcOrd="2" destOrd="0" presId="urn:microsoft.com/office/officeart/2018/2/layout/IconLabelList"/>
    <dgm:cxn modelId="{304ED21E-4E1B-4F51-B577-20D9DC31CB60}" type="presParOf" srcId="{30D11913-B652-477F-970C-5133A5BF0227}" destId="{86C8CD1F-8A06-4ED9-8992-B23A31C0F1FC}" srcOrd="3" destOrd="0" presId="urn:microsoft.com/office/officeart/2018/2/layout/IconLabelList"/>
    <dgm:cxn modelId="{61268B6C-6BAB-4392-AF08-CB6040ECC777}" type="presParOf" srcId="{30D11913-B652-477F-970C-5133A5BF0227}" destId="{0AC3645E-0B43-4AC1-AED5-81E1E046409D}" srcOrd="4" destOrd="0" presId="urn:microsoft.com/office/officeart/2018/2/layout/IconLabelList"/>
    <dgm:cxn modelId="{E8035549-5F4C-4C8A-810B-0366811A2529}" type="presParOf" srcId="{0AC3645E-0B43-4AC1-AED5-81E1E046409D}" destId="{CCC4625C-3857-4B04-840C-31A559372A75}" srcOrd="0" destOrd="0" presId="urn:microsoft.com/office/officeart/2018/2/layout/IconLabelList"/>
    <dgm:cxn modelId="{75373791-FAE9-4AE8-8D93-45B172440175}" type="presParOf" srcId="{0AC3645E-0B43-4AC1-AED5-81E1E046409D}" destId="{6CFAD6ED-E409-4DED-BFA2-A2C46FD3C108}" srcOrd="1" destOrd="0" presId="urn:microsoft.com/office/officeart/2018/2/layout/IconLabelList"/>
    <dgm:cxn modelId="{4172ED5D-5143-4338-A116-D2F53B774609}" type="presParOf" srcId="{0AC3645E-0B43-4AC1-AED5-81E1E046409D}" destId="{2DB09C03-7167-4566-9D4D-2136039A87C8}" srcOrd="2" destOrd="0" presId="urn:microsoft.com/office/officeart/2018/2/layout/IconLabelList"/>
    <dgm:cxn modelId="{B9306F28-29AF-47CF-A2DF-D9F3F58AF69D}" type="presParOf" srcId="{30D11913-B652-477F-970C-5133A5BF0227}" destId="{983ECC3F-9ABE-4FE5-B239-01C56BC5B16E}" srcOrd="5" destOrd="0" presId="urn:microsoft.com/office/officeart/2018/2/layout/IconLabelList"/>
    <dgm:cxn modelId="{1949D6D2-64AB-4862-8684-4B4607765908}" type="presParOf" srcId="{30D11913-B652-477F-970C-5133A5BF0227}" destId="{C91203BA-7A28-4251-9642-B19510E4F27E}" srcOrd="6" destOrd="0" presId="urn:microsoft.com/office/officeart/2018/2/layout/IconLabelList"/>
    <dgm:cxn modelId="{14CE0792-DECC-45BC-8FCE-60ECE6087322}" type="presParOf" srcId="{C91203BA-7A28-4251-9642-B19510E4F27E}" destId="{8EC59087-33E8-46B9-8A88-0199CE8304F6}" srcOrd="0" destOrd="0" presId="urn:microsoft.com/office/officeart/2018/2/layout/IconLabelList"/>
    <dgm:cxn modelId="{B865D0A7-B23B-4C20-A8D2-3DE3F674DB5C}" type="presParOf" srcId="{C91203BA-7A28-4251-9642-B19510E4F27E}" destId="{A11C5B6E-E437-4DBB-821C-1F262B366116}" srcOrd="1" destOrd="0" presId="urn:microsoft.com/office/officeart/2018/2/layout/IconLabelList"/>
    <dgm:cxn modelId="{314E21D3-75FA-4BE0-A9C5-466358D5CC41}" type="presParOf" srcId="{C91203BA-7A28-4251-9642-B19510E4F27E}" destId="{86ECD6F3-7A95-472F-9729-79BB388DC515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FD5CFA-EB54-4FB3-A333-70E904F55B25}">
      <dsp:nvSpPr>
        <dsp:cNvPr id="0" name=""/>
        <dsp:cNvSpPr/>
      </dsp:nvSpPr>
      <dsp:spPr>
        <a:xfrm>
          <a:off x="822121" y="851827"/>
          <a:ext cx="922387" cy="9223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5CEC82-FD08-4F5D-8220-2C6D5C3C2195}">
      <dsp:nvSpPr>
        <dsp:cNvPr id="0" name=""/>
        <dsp:cNvSpPr/>
      </dsp:nvSpPr>
      <dsp:spPr>
        <a:xfrm>
          <a:off x="258440" y="2064172"/>
          <a:ext cx="2049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Obsolete</a:t>
          </a:r>
          <a:r>
            <a:rPr lang="en-US" sz="1200" kern="1200"/>
            <a:t> tool </a:t>
          </a:r>
        </a:p>
      </dsp:txBody>
      <dsp:txXfrm>
        <a:off x="258440" y="2064172"/>
        <a:ext cx="2049750" cy="720000"/>
      </dsp:txXfrm>
    </dsp:sp>
    <dsp:sp modelId="{8EB2D8F9-4193-4321-9D34-F50EE5FCC357}">
      <dsp:nvSpPr>
        <dsp:cNvPr id="0" name=""/>
        <dsp:cNvSpPr/>
      </dsp:nvSpPr>
      <dsp:spPr>
        <a:xfrm>
          <a:off x="3230578" y="851827"/>
          <a:ext cx="922387" cy="92238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74D299-71AB-4F63-99C1-8264E4585817}">
      <dsp:nvSpPr>
        <dsp:cNvPr id="0" name=""/>
        <dsp:cNvSpPr/>
      </dsp:nvSpPr>
      <dsp:spPr>
        <a:xfrm>
          <a:off x="2666896" y="2064172"/>
          <a:ext cx="2049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Need for a </a:t>
          </a:r>
          <a:r>
            <a:rPr lang="en-US" sz="1200" b="1" kern="1200"/>
            <a:t>higher-quality</a:t>
          </a:r>
          <a:r>
            <a:rPr lang="en-US" sz="1200" kern="1200"/>
            <a:t> database</a:t>
          </a:r>
        </a:p>
      </dsp:txBody>
      <dsp:txXfrm>
        <a:off x="2666896" y="2064172"/>
        <a:ext cx="2049750" cy="720000"/>
      </dsp:txXfrm>
    </dsp:sp>
    <dsp:sp modelId="{CCC4625C-3857-4B04-840C-31A559372A75}">
      <dsp:nvSpPr>
        <dsp:cNvPr id="0" name=""/>
        <dsp:cNvSpPr/>
      </dsp:nvSpPr>
      <dsp:spPr>
        <a:xfrm>
          <a:off x="5639034" y="851827"/>
          <a:ext cx="922387" cy="9223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B09C03-7167-4566-9D4D-2136039A87C8}">
      <dsp:nvSpPr>
        <dsp:cNvPr id="0" name=""/>
        <dsp:cNvSpPr/>
      </dsp:nvSpPr>
      <dsp:spPr>
        <a:xfrm>
          <a:off x="5075353" y="2064172"/>
          <a:ext cx="2049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/>
            <a:t>Lot of time </a:t>
          </a:r>
          <a:r>
            <a:rPr lang="en-US" sz="1200" kern="1200"/>
            <a:t>needed </a:t>
          </a:r>
          <a:r>
            <a:rPr lang="en-US" sz="1200" b="1" kern="1200"/>
            <a:t>to subscribe </a:t>
          </a:r>
          <a:r>
            <a:rPr lang="en-US" sz="1200" kern="1200"/>
            <a:t>an agent with the current tool </a:t>
          </a:r>
        </a:p>
      </dsp:txBody>
      <dsp:txXfrm>
        <a:off x="5075353" y="2064172"/>
        <a:ext cx="2049750" cy="720000"/>
      </dsp:txXfrm>
    </dsp:sp>
    <dsp:sp modelId="{8EC59087-33E8-46B9-8A88-0199CE8304F6}">
      <dsp:nvSpPr>
        <dsp:cNvPr id="0" name=""/>
        <dsp:cNvSpPr/>
      </dsp:nvSpPr>
      <dsp:spPr>
        <a:xfrm>
          <a:off x="8047490" y="851827"/>
          <a:ext cx="922387" cy="92238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ECD6F3-7A95-472F-9729-79BB388DC515}">
      <dsp:nvSpPr>
        <dsp:cNvPr id="0" name=""/>
        <dsp:cNvSpPr/>
      </dsp:nvSpPr>
      <dsp:spPr>
        <a:xfrm>
          <a:off x="7483809" y="2064172"/>
          <a:ext cx="2049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Treatment delay takes </a:t>
          </a:r>
          <a:r>
            <a:rPr lang="en-US" sz="1200" b="1" kern="1200"/>
            <a:t>more and more time </a:t>
          </a:r>
          <a:r>
            <a:rPr lang="en-US" sz="1200" kern="1200"/>
            <a:t>as we have more and more contractors and subcontractors </a:t>
          </a:r>
        </a:p>
      </dsp:txBody>
      <dsp:txXfrm>
        <a:off x="7483809" y="2064172"/>
        <a:ext cx="204975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B4EC67-D411-489F-9C34-46A89B304D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3E2F5A-C09A-45B3-90C4-3093FBB051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7E6E9A-6644-42DA-AABD-7B77DCF70607}" type="datetimeFigureOut">
              <a:rPr lang="de-DE" smtClean="0">
                <a:latin typeface="Arial" panose="020B0604020202020204" pitchFamily="34" charset="0"/>
              </a:rPr>
              <a:t>12.01.2025</a:t>
            </a:fld>
            <a:endParaRPr lang="de-DE">
              <a:latin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FAFFDE-82D1-48A0-B820-F3EF6595479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ED5919-C451-44B0-9ED3-9194CD37558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A380C7-7FF7-4AB5-9FE8-D40F22E14C54}" type="slidenum">
              <a:rPr lang="de-DE" smtClean="0">
                <a:latin typeface="Arial" panose="020B0604020202020204" pitchFamily="34" charset="0"/>
              </a:rPr>
              <a:t>‹#›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251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476192-4E93-4030-A128-5F3B95DE4C5A}" type="datetimeFigureOut">
              <a:rPr lang="de-DE" smtClean="0">
                <a:latin typeface="Arial" panose="020B0604020202020204" pitchFamily="34" charset="0"/>
              </a:rPr>
              <a:t>12.01.2025</a:t>
            </a:fld>
            <a:endParaRPr lang="de-DE">
              <a:latin typeface="Arial" panose="020B0604020202020204" pitchFamily="34" charset="0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62F2A1-F029-4FB6-86C6-39B2BFFE1662}" type="slidenum">
              <a:rPr lang="de-DE" smtClean="0">
                <a:latin typeface="Arial" panose="020B0604020202020204" pitchFamily="34" charset="0"/>
              </a:rPr>
              <a:t>‹#›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1668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>
              <a:latin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62F2A1-F029-4FB6-86C6-39B2BFFE1662}" type="slidenum">
              <a:rPr lang="de-DE" smtClean="0">
                <a:latin typeface="Arial" panose="020B0604020202020204" pitchFamily="34" charset="0"/>
              </a:rPr>
              <a:t>1</a:t>
            </a:fld>
            <a:endParaRPr lang="de-DE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553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E1C07E1-F7C9-4E38-A1E0-3735A4CC827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DD671B8-4E3A-44BF-A02F-69473F3FE1FB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907200" y="3769200"/>
            <a:ext cx="5134576" cy="914400"/>
          </a:xfrm>
        </p:spPr>
        <p:txBody>
          <a:bodyPr vert="horz" wrap="square" lIns="0" tIns="0" rIns="0" bIns="0" rtlCol="0" anchor="b" anchorCtr="0">
            <a:noAutofit/>
          </a:bodyPr>
          <a:lstStyle>
            <a:lvl1pPr algn="l" fontAlgn="auto">
              <a:lnSpc>
                <a:spcPts val="33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lang="de-DE" sz="3000" b="1" i="0" u="none" kern="0" cap="none" spc="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</a:defRPr>
            </a:lvl1pPr>
          </a:lstStyle>
          <a:p>
            <a:pPr marL="0" lvl="0">
              <a:lnSpc>
                <a:spcPts val="3300"/>
              </a:lnSpc>
            </a:pPr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A57EA6-A40C-413A-AAF4-5B22D8823C82}"/>
              </a:ext>
            </a:extLst>
          </p:cNvPr>
          <p:cNvSpPr>
            <a:spLocks noGrp="1"/>
          </p:cNvSpPr>
          <p:nvPr userDrawn="1">
            <p:ph type="subTitle" idx="1" hasCustomPrompt="1"/>
          </p:nvPr>
        </p:nvSpPr>
        <p:spPr>
          <a:xfrm>
            <a:off x="896400" y="4744800"/>
            <a:ext cx="5123400" cy="304800"/>
          </a:xfrm>
        </p:spPr>
        <p:txBody>
          <a:bodyPr vert="horz" wrap="square" lIns="0" tIns="0" rIns="0" bIns="0" rtlCol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lang="de-DE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GB"/>
              <a:t>Subhead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44E7304-8EE2-4064-A334-7E202E5AF09A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907200" y="5281200"/>
            <a:ext cx="1828800" cy="21540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lang="en-US" sz="1100" smtClean="0">
                <a:solidFill>
                  <a:srgbClr val="FFFFFF"/>
                </a:solidFill>
                <a:latin typeface="+mn-lt"/>
                <a:cs typeface="Arial"/>
              </a:defRPr>
            </a:lvl1pPr>
            <a:lvl2pPr>
              <a:defRPr lang="en-US" sz="1700" dirty="0" smtClean="0">
                <a:solidFill>
                  <a:schemeClr val="bg1"/>
                </a:solidFill>
                <a:latin typeface="+mn-lt"/>
              </a:defRPr>
            </a:lvl2pPr>
            <a:lvl3pPr>
              <a:defRPr lang="en-US" sz="1700" dirty="0" smtClean="0">
                <a:solidFill>
                  <a:schemeClr val="bg1"/>
                </a:solidFill>
                <a:latin typeface="+mn-lt"/>
              </a:defRPr>
            </a:lvl3pPr>
            <a:lvl4pPr>
              <a:defRPr lang="en-US" sz="1700" dirty="0" smtClean="0">
                <a:solidFill>
                  <a:schemeClr val="bg1"/>
                </a:solidFill>
                <a:latin typeface="+mn-lt"/>
              </a:defRPr>
            </a:lvl4pPr>
            <a:lvl5pPr>
              <a:defRPr lang="de-DE" sz="1700" dirty="0">
                <a:solidFill>
                  <a:schemeClr val="bg1"/>
                </a:solidFill>
                <a:latin typeface="+mn-lt"/>
              </a:defRPr>
            </a:lvl5pPr>
          </a:lstStyle>
          <a:p>
            <a:pPr marL="0" lvl="0"/>
            <a:r>
              <a:rPr lang="en-GB"/>
              <a:t>Date | First name Surname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D126003-A35E-9CB9-95C9-F26A5CA638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9623" y="260696"/>
            <a:ext cx="1424136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707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 with Power 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14400"/>
            <a:ext cx="48006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lang="en-US" sz="3000" b="1" kern="1200" dirty="0">
                <a:solidFill>
                  <a:schemeClr val="accent2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214952"/>
            <a:ext cx="9386471" cy="3109020"/>
          </a:xfrm>
        </p:spPr>
        <p:txBody>
          <a:bodyPr wrap="square" lIns="0" tIns="0" rIns="0" bIns="0" anchor="t" anchorCtr="0">
            <a:noAutofit/>
          </a:bodyPr>
          <a:lstStyle>
            <a:lvl1pPr marL="225425" indent="-225425">
              <a:lnSpc>
                <a:spcPts val="1780"/>
              </a:lnSpc>
              <a:spcAft>
                <a:spcPts val="1100"/>
              </a:spcAft>
              <a:buFont typeface="+mj-lt"/>
              <a:buAutoNum type="arabicPeriod"/>
              <a:defRPr sz="1700"/>
            </a:lvl1pPr>
            <a:lvl2pPr marL="2880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en-US"/>
              <a:t>EXACT - Technical Gates 01-2025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E9B0C428-E3B4-40E9-B52C-7E2B6B09A0ED}"/>
              </a:ext>
            </a:extLst>
          </p:cNvPr>
          <p:cNvGrpSpPr/>
          <p:nvPr userDrawn="1"/>
        </p:nvGrpSpPr>
        <p:grpSpPr>
          <a:xfrm>
            <a:off x="-939012" y="229868"/>
            <a:ext cx="13371715" cy="6628132"/>
            <a:chOff x="-939012" y="229868"/>
            <a:chExt cx="13371715" cy="6628132"/>
          </a:xfrm>
        </p:grpSpPr>
        <p:grpSp>
          <p:nvGrpSpPr>
            <p:cNvPr id="7" name="Gruppierung 10">
              <a:extLst>
                <a:ext uri="{FF2B5EF4-FFF2-40B4-BE49-F238E27FC236}">
                  <a16:creationId xmlns:a16="http://schemas.microsoft.com/office/drawing/2014/main" id="{724CBB21-DA26-45C1-A9F7-7B3DDDB1B5A8}"/>
                </a:ext>
              </a:extLst>
            </p:cNvPr>
            <p:cNvGrpSpPr/>
            <p:nvPr userDrawn="1"/>
          </p:nvGrpSpPr>
          <p:grpSpPr>
            <a:xfrm flipH="1">
              <a:off x="10019664" y="229868"/>
              <a:ext cx="2413039" cy="6628132"/>
              <a:chOff x="0" y="891135"/>
              <a:chExt cx="2172335" cy="5966967"/>
            </a:xfrm>
          </p:grpSpPr>
          <p:sp>
            <p:nvSpPr>
              <p:cNvPr id="8" name="object 2">
                <a:extLst>
                  <a:ext uri="{FF2B5EF4-FFF2-40B4-BE49-F238E27FC236}">
                    <a16:creationId xmlns:a16="http://schemas.microsoft.com/office/drawing/2014/main" id="{EAB70BAA-2B7C-47A4-A548-B643B2F0033A}"/>
                  </a:ext>
                </a:extLst>
              </p:cNvPr>
              <p:cNvSpPr/>
              <p:nvPr/>
            </p:nvSpPr>
            <p:spPr>
              <a:xfrm>
                <a:off x="0" y="891135"/>
                <a:ext cx="1741805" cy="4784090"/>
              </a:xfrm>
              <a:custGeom>
                <a:avLst/>
                <a:gdLst/>
                <a:ahLst/>
                <a:cxnLst/>
                <a:rect l="l" t="t" r="r" b="b"/>
                <a:pathLst>
                  <a:path w="1741805" h="4784090">
                    <a:moveTo>
                      <a:pt x="0" y="0"/>
                    </a:moveTo>
                    <a:lnTo>
                      <a:pt x="0" y="4784054"/>
                    </a:lnTo>
                    <a:lnTo>
                      <a:pt x="1741253" y="478405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7300">
                  <a:alpha val="26599"/>
                </a:srgbClr>
              </a:solidFill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9" name="object 3">
                <a:extLst>
                  <a:ext uri="{FF2B5EF4-FFF2-40B4-BE49-F238E27FC236}">
                    <a16:creationId xmlns:a16="http://schemas.microsoft.com/office/drawing/2014/main" id="{89E728B6-82E8-4AE9-ACFD-3D5148EEC102}"/>
                  </a:ext>
                </a:extLst>
              </p:cNvPr>
              <p:cNvSpPr/>
              <p:nvPr/>
            </p:nvSpPr>
            <p:spPr>
              <a:xfrm>
                <a:off x="0" y="5062322"/>
                <a:ext cx="2172335" cy="1795780"/>
              </a:xfrm>
              <a:custGeom>
                <a:avLst/>
                <a:gdLst/>
                <a:ahLst/>
                <a:cxnLst/>
                <a:rect l="l" t="t" r="r" b="b"/>
                <a:pathLst>
                  <a:path w="2172335" h="1795779">
                    <a:moveTo>
                      <a:pt x="0" y="0"/>
                    </a:moveTo>
                    <a:lnTo>
                      <a:pt x="2171750" y="0"/>
                    </a:lnTo>
                    <a:lnTo>
                      <a:pt x="1518177" y="1795678"/>
                    </a:lnTo>
                    <a:lnTo>
                      <a:pt x="0" y="179567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5399"/>
                </a:schemeClr>
              </a:solidFill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pic>
          <p:nvPicPr>
            <p:cNvPr id="10" name="Bild 2">
              <a:extLst>
                <a:ext uri="{FF2B5EF4-FFF2-40B4-BE49-F238E27FC236}">
                  <a16:creationId xmlns:a16="http://schemas.microsoft.com/office/drawing/2014/main" id="{D0A63C7D-6DFB-459D-900D-87AD36DED54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24173" y="3889514"/>
              <a:ext cx="7104112" cy="2461350"/>
            </a:xfrm>
            <a:prstGeom prst="rect">
              <a:avLst/>
            </a:prstGeom>
          </p:spPr>
        </p:pic>
        <p:cxnSp>
          <p:nvCxnSpPr>
            <p:cNvPr id="11" name="Gerade Verbindung 13">
              <a:extLst>
                <a:ext uri="{FF2B5EF4-FFF2-40B4-BE49-F238E27FC236}">
                  <a16:creationId xmlns:a16="http://schemas.microsoft.com/office/drawing/2014/main" id="{320DE0E4-5008-46DE-B349-FB2C02F42A6D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-939012" y="6327775"/>
              <a:ext cx="6000257" cy="0"/>
            </a:xfrm>
            <a:prstGeom prst="line">
              <a:avLst/>
            </a:prstGeom>
            <a:ln w="31750" cap="rnd">
              <a:solidFill>
                <a:schemeClr val="bg2"/>
              </a:solidFill>
              <a:prstDash val="sysDot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4578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with Pictur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B44E4007-361F-4BBB-915A-A1EC4DD4FD1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-340"/>
            <a:ext cx="7050572" cy="6858340"/>
          </a:xfrm>
          <a:custGeom>
            <a:avLst/>
            <a:gdLst>
              <a:gd name="connsiteX0" fmla="*/ 0 w 7176121"/>
              <a:gd name="connsiteY0" fmla="*/ 0 h 6858000"/>
              <a:gd name="connsiteX1" fmla="*/ 6033098 w 7176121"/>
              <a:gd name="connsiteY1" fmla="*/ 0 h 6858000"/>
              <a:gd name="connsiteX2" fmla="*/ 7176121 w 7176121"/>
              <a:gd name="connsiteY2" fmla="*/ 1143023 h 6858000"/>
              <a:gd name="connsiteX3" fmla="*/ 7176121 w 7176121"/>
              <a:gd name="connsiteY3" fmla="*/ 6858000 h 6858000"/>
              <a:gd name="connsiteX4" fmla="*/ 0 w 7176121"/>
              <a:gd name="connsiteY4" fmla="*/ 6858000 h 6858000"/>
              <a:gd name="connsiteX5" fmla="*/ 0 w 7176121"/>
              <a:gd name="connsiteY5" fmla="*/ 0 h 6858000"/>
              <a:gd name="connsiteX0" fmla="*/ 0 w 7176121"/>
              <a:gd name="connsiteY0" fmla="*/ 21772 h 6879772"/>
              <a:gd name="connsiteX1" fmla="*/ 7067241 w 7176121"/>
              <a:gd name="connsiteY1" fmla="*/ 0 h 6879772"/>
              <a:gd name="connsiteX2" fmla="*/ 7176121 w 7176121"/>
              <a:gd name="connsiteY2" fmla="*/ 1164795 h 6879772"/>
              <a:gd name="connsiteX3" fmla="*/ 7176121 w 7176121"/>
              <a:gd name="connsiteY3" fmla="*/ 6879772 h 6879772"/>
              <a:gd name="connsiteX4" fmla="*/ 0 w 7176121"/>
              <a:gd name="connsiteY4" fmla="*/ 6879772 h 6879772"/>
              <a:gd name="connsiteX5" fmla="*/ 0 w 7176121"/>
              <a:gd name="connsiteY5" fmla="*/ 21772 h 6879772"/>
              <a:gd name="connsiteX0" fmla="*/ 0 w 7176121"/>
              <a:gd name="connsiteY0" fmla="*/ 21772 h 6879772"/>
              <a:gd name="connsiteX1" fmla="*/ 7067241 w 7176121"/>
              <a:gd name="connsiteY1" fmla="*/ 0 h 6879772"/>
              <a:gd name="connsiteX2" fmla="*/ 7176121 w 7176121"/>
              <a:gd name="connsiteY2" fmla="*/ 6879772 h 6879772"/>
              <a:gd name="connsiteX3" fmla="*/ 0 w 7176121"/>
              <a:gd name="connsiteY3" fmla="*/ 6879772 h 6879772"/>
              <a:gd name="connsiteX4" fmla="*/ 0 w 7176121"/>
              <a:gd name="connsiteY4" fmla="*/ 21772 h 6879772"/>
              <a:gd name="connsiteX0" fmla="*/ 0 w 7067241"/>
              <a:gd name="connsiteY0" fmla="*/ 21772 h 6879772"/>
              <a:gd name="connsiteX1" fmla="*/ 7067241 w 7067241"/>
              <a:gd name="connsiteY1" fmla="*/ 0 h 6879772"/>
              <a:gd name="connsiteX2" fmla="*/ 4541778 w 7067241"/>
              <a:gd name="connsiteY2" fmla="*/ 6879772 h 6879772"/>
              <a:gd name="connsiteX3" fmla="*/ 0 w 7067241"/>
              <a:gd name="connsiteY3" fmla="*/ 6879772 h 6879772"/>
              <a:gd name="connsiteX4" fmla="*/ 0 w 7067241"/>
              <a:gd name="connsiteY4" fmla="*/ 21772 h 6879772"/>
              <a:gd name="connsiteX0" fmla="*/ 0 w 7050572"/>
              <a:gd name="connsiteY0" fmla="*/ 340 h 6858340"/>
              <a:gd name="connsiteX1" fmla="*/ 7050572 w 7050572"/>
              <a:gd name="connsiteY1" fmla="*/ 0 h 6858340"/>
              <a:gd name="connsiteX2" fmla="*/ 4541778 w 7050572"/>
              <a:gd name="connsiteY2" fmla="*/ 6858340 h 6858340"/>
              <a:gd name="connsiteX3" fmla="*/ 0 w 7050572"/>
              <a:gd name="connsiteY3" fmla="*/ 6858340 h 6858340"/>
              <a:gd name="connsiteX4" fmla="*/ 0 w 7050572"/>
              <a:gd name="connsiteY4" fmla="*/ 340 h 6858340"/>
              <a:gd name="connsiteX0" fmla="*/ 0 w 7050572"/>
              <a:gd name="connsiteY0" fmla="*/ 340 h 6858340"/>
              <a:gd name="connsiteX1" fmla="*/ 7050572 w 7050572"/>
              <a:gd name="connsiteY1" fmla="*/ 0 h 6858340"/>
              <a:gd name="connsiteX2" fmla="*/ 4553684 w 7050572"/>
              <a:gd name="connsiteY2" fmla="*/ 6858340 h 6858340"/>
              <a:gd name="connsiteX3" fmla="*/ 0 w 7050572"/>
              <a:gd name="connsiteY3" fmla="*/ 6858340 h 6858340"/>
              <a:gd name="connsiteX4" fmla="*/ 0 w 7050572"/>
              <a:gd name="connsiteY4" fmla="*/ 340 h 68583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50572" h="6858340">
                <a:moveTo>
                  <a:pt x="0" y="340"/>
                </a:moveTo>
                <a:lnTo>
                  <a:pt x="7050572" y="0"/>
                </a:lnTo>
                <a:lnTo>
                  <a:pt x="4553684" y="6858340"/>
                </a:lnTo>
                <a:lnTo>
                  <a:pt x="0" y="6858340"/>
                </a:lnTo>
                <a:lnTo>
                  <a:pt x="0" y="340"/>
                </a:lnTo>
                <a:close/>
              </a:path>
            </a:pathLst>
          </a:custGeo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0099" y="914400"/>
            <a:ext cx="2365265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lang="en-US" sz="3000" b="1" kern="1200" dirty="0">
                <a:solidFill>
                  <a:schemeClr val="accent2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0097" y="1676400"/>
            <a:ext cx="4824536" cy="2275200"/>
          </a:xfrm>
        </p:spPr>
        <p:txBody>
          <a:bodyPr wrap="square" lIns="0" tIns="0" rIns="0" bIns="0" anchor="t" anchorCtr="0">
            <a:noAutofit/>
          </a:bodyPr>
          <a:lstStyle>
            <a:lvl1pPr marL="225425" indent="-225425">
              <a:lnSpc>
                <a:spcPts val="1780"/>
              </a:lnSpc>
              <a:spcAft>
                <a:spcPts val="1100"/>
              </a:spcAft>
              <a:buFont typeface="+mj-lt"/>
              <a:buAutoNum type="arabicPeriod"/>
              <a:defRPr sz="1600"/>
            </a:lvl1pPr>
            <a:lvl2pPr marL="2880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en-US"/>
              <a:t>EXACT - Technical Gates 01-2025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80716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spiratio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3139767-E0E0-4F9F-9DBD-E4509982718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ABC4CC7-EAB1-4287-9259-5252482D322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1425" y="3645024"/>
            <a:ext cx="8928993" cy="2881313"/>
          </a:xfrm>
        </p:spPr>
        <p:txBody>
          <a:bodyPr wrap="square" lIns="91440" tIns="45720" rIns="91440" bIns="45720" anchor="t" anchorCtr="0">
            <a:noAutofit/>
          </a:bodyPr>
          <a:lstStyle>
            <a:lvl1pPr>
              <a:defRPr lang="en-US" sz="4800" b="1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GB"/>
              <a:t>Inspiration 48pt, Text 36pt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998F65-CFDA-4805-9D4E-05860FFFA96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r>
              <a:rPr lang="en-US"/>
              <a:t>EXACT - Technical Gates 01-2025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CBAF21-4E1D-4717-920E-1A84FD6295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defTabSz="457200"/>
            <a:fld id="{7C9AF4F6-8314-4173-B77E-ACDB3515A2E2}" type="slidenum">
              <a:rPr lang="en-GB" smtClean="0"/>
              <a:pPr defTabSz="45720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753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object 2">
            <a:extLst>
              <a:ext uri="{FF2B5EF4-FFF2-40B4-BE49-F238E27FC236}">
                <a16:creationId xmlns:a16="http://schemas.microsoft.com/office/drawing/2014/main" id="{84355B9C-3A0C-4CAC-B5F4-2B9D4966B182}"/>
              </a:ext>
            </a:extLst>
          </p:cNvPr>
          <p:cNvSpPr/>
          <p:nvPr userDrawn="1"/>
        </p:nvSpPr>
        <p:spPr>
          <a:xfrm>
            <a:off x="0" y="0"/>
            <a:ext cx="12186285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</p:spPr>
        <p:txBody>
          <a:bodyPr wrap="square" lIns="0" tIns="0" rIns="0" bIns="0" rtlCol="0"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2401" y="25200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9600" y="31896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grpSp>
        <p:nvGrpSpPr>
          <p:cNvPr id="12" name="Gruppierung 16">
            <a:extLst>
              <a:ext uri="{FF2B5EF4-FFF2-40B4-BE49-F238E27FC236}">
                <a16:creationId xmlns:a16="http://schemas.microsoft.com/office/drawing/2014/main" id="{E90BC377-25AE-4EEB-AAA3-80EA118B1012}"/>
              </a:ext>
            </a:extLst>
          </p:cNvPr>
          <p:cNvGrpSpPr/>
          <p:nvPr userDrawn="1"/>
        </p:nvGrpSpPr>
        <p:grpSpPr>
          <a:xfrm>
            <a:off x="0" y="4525645"/>
            <a:ext cx="10066529" cy="1490621"/>
            <a:chOff x="0" y="4512945"/>
            <a:chExt cx="10066529" cy="1490621"/>
          </a:xfrm>
        </p:grpSpPr>
        <p:sp>
          <p:nvSpPr>
            <p:cNvPr id="13" name="object 4">
              <a:extLst>
                <a:ext uri="{FF2B5EF4-FFF2-40B4-BE49-F238E27FC236}">
                  <a16:creationId xmlns:a16="http://schemas.microsoft.com/office/drawing/2014/main" id="{6D901332-C9B3-47C3-8324-74DBB8FA71EC}"/>
                </a:ext>
              </a:extLst>
            </p:cNvPr>
            <p:cNvSpPr/>
            <p:nvPr/>
          </p:nvSpPr>
          <p:spPr>
            <a:xfrm>
              <a:off x="7941660" y="5658035"/>
              <a:ext cx="507365" cy="0"/>
            </a:xfrm>
            <a:custGeom>
              <a:avLst/>
              <a:gdLst/>
              <a:ahLst/>
              <a:cxnLst/>
              <a:rect l="l" t="t" r="r" b="b"/>
              <a:pathLst>
                <a:path w="507365">
                  <a:moveTo>
                    <a:pt x="0" y="0"/>
                  </a:moveTo>
                  <a:lnTo>
                    <a:pt x="50707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5">
              <a:extLst>
                <a:ext uri="{FF2B5EF4-FFF2-40B4-BE49-F238E27FC236}">
                  <a16:creationId xmlns:a16="http://schemas.microsoft.com/office/drawing/2014/main" id="{BC7E80E5-3CDF-4E38-BCCD-8E0B7918F9BE}"/>
                </a:ext>
              </a:extLst>
            </p:cNvPr>
            <p:cNvSpPr/>
            <p:nvPr/>
          </p:nvSpPr>
          <p:spPr>
            <a:xfrm>
              <a:off x="6555161" y="5307701"/>
              <a:ext cx="72390" cy="67310"/>
            </a:xfrm>
            <a:custGeom>
              <a:avLst/>
              <a:gdLst/>
              <a:ahLst/>
              <a:cxnLst/>
              <a:rect l="l" t="t" r="r" b="b"/>
              <a:pathLst>
                <a:path w="72390" h="67310">
                  <a:moveTo>
                    <a:pt x="72364" y="0"/>
                  </a:moveTo>
                  <a:lnTo>
                    <a:pt x="0" y="667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id="{E7768F7A-CFAB-400A-8BC0-C8EF725930BA}"/>
                </a:ext>
              </a:extLst>
            </p:cNvPr>
            <p:cNvSpPr/>
            <p:nvPr/>
          </p:nvSpPr>
          <p:spPr>
            <a:xfrm>
              <a:off x="6886650" y="5381407"/>
              <a:ext cx="48895" cy="41910"/>
            </a:xfrm>
            <a:custGeom>
              <a:avLst/>
              <a:gdLst/>
              <a:ahLst/>
              <a:cxnLst/>
              <a:rect l="l" t="t" r="r" b="b"/>
              <a:pathLst>
                <a:path w="48895" h="41910">
                  <a:moveTo>
                    <a:pt x="48704" y="0"/>
                  </a:moveTo>
                  <a:lnTo>
                    <a:pt x="0" y="415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7">
              <a:extLst>
                <a:ext uri="{FF2B5EF4-FFF2-40B4-BE49-F238E27FC236}">
                  <a16:creationId xmlns:a16="http://schemas.microsoft.com/office/drawing/2014/main" id="{BC25251A-6AF7-4A0B-A48B-92A4DDE33467}"/>
                </a:ext>
              </a:extLst>
            </p:cNvPr>
            <p:cNvSpPr/>
            <p:nvPr/>
          </p:nvSpPr>
          <p:spPr>
            <a:xfrm>
              <a:off x="6427644" y="5001986"/>
              <a:ext cx="294005" cy="446405"/>
            </a:xfrm>
            <a:custGeom>
              <a:avLst/>
              <a:gdLst/>
              <a:ahLst/>
              <a:cxnLst/>
              <a:rect l="l" t="t" r="r" b="b"/>
              <a:pathLst>
                <a:path w="294004" h="446404">
                  <a:moveTo>
                    <a:pt x="188149" y="0"/>
                  </a:moveTo>
                  <a:lnTo>
                    <a:pt x="254739" y="73613"/>
                  </a:lnTo>
                  <a:lnTo>
                    <a:pt x="287003" y="125374"/>
                  </a:lnTo>
                  <a:lnTo>
                    <a:pt x="294002" y="179783"/>
                  </a:lnTo>
                  <a:lnTo>
                    <a:pt x="284796" y="261340"/>
                  </a:lnTo>
                  <a:lnTo>
                    <a:pt x="250081" y="348302"/>
                  </a:lnTo>
                  <a:lnTo>
                    <a:pt x="192269" y="405317"/>
                  </a:lnTo>
                  <a:lnTo>
                    <a:pt x="138026" y="436505"/>
                  </a:lnTo>
                  <a:lnTo>
                    <a:pt x="114019" y="445985"/>
                  </a:lnTo>
                  <a:lnTo>
                    <a:pt x="44148" y="408764"/>
                  </a:lnTo>
                  <a:lnTo>
                    <a:pt x="9538" y="378861"/>
                  </a:lnTo>
                  <a:lnTo>
                    <a:pt x="0" y="340531"/>
                  </a:lnTo>
                  <a:lnTo>
                    <a:pt x="5345" y="278028"/>
                  </a:lnTo>
                  <a:lnTo>
                    <a:pt x="19399" y="230415"/>
                  </a:lnTo>
                  <a:lnTo>
                    <a:pt x="46895" y="181619"/>
                  </a:lnTo>
                  <a:lnTo>
                    <a:pt x="82179" y="133930"/>
                  </a:lnTo>
                  <a:lnTo>
                    <a:pt x="119600" y="89635"/>
                  </a:lnTo>
                  <a:lnTo>
                    <a:pt x="153504" y="51022"/>
                  </a:lnTo>
                  <a:lnTo>
                    <a:pt x="178238" y="20381"/>
                  </a:lnTo>
                  <a:lnTo>
                    <a:pt x="188149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8">
              <a:extLst>
                <a:ext uri="{FF2B5EF4-FFF2-40B4-BE49-F238E27FC236}">
                  <a16:creationId xmlns:a16="http://schemas.microsoft.com/office/drawing/2014/main" id="{2BE5AB7D-A733-46DD-A4E6-2F0F138C16A4}"/>
                </a:ext>
              </a:extLst>
            </p:cNvPr>
            <p:cNvSpPr/>
            <p:nvPr/>
          </p:nvSpPr>
          <p:spPr>
            <a:xfrm>
              <a:off x="6541660" y="5250642"/>
              <a:ext cx="36830" cy="412115"/>
            </a:xfrm>
            <a:custGeom>
              <a:avLst/>
              <a:gdLst/>
              <a:ahLst/>
              <a:cxnLst/>
              <a:rect l="l" t="t" r="r" b="b"/>
              <a:pathLst>
                <a:path w="36829" h="412114">
                  <a:moveTo>
                    <a:pt x="0" y="411835"/>
                  </a:moveTo>
                  <a:lnTo>
                    <a:pt x="0" y="197332"/>
                  </a:lnTo>
                  <a:lnTo>
                    <a:pt x="3622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9">
              <a:extLst>
                <a:ext uri="{FF2B5EF4-FFF2-40B4-BE49-F238E27FC236}">
                  <a16:creationId xmlns:a16="http://schemas.microsoft.com/office/drawing/2014/main" id="{8DB41F99-447D-43F9-AEAF-6A62B300BF51}"/>
                </a:ext>
              </a:extLst>
            </p:cNvPr>
            <p:cNvSpPr/>
            <p:nvPr/>
          </p:nvSpPr>
          <p:spPr>
            <a:xfrm>
              <a:off x="6810564" y="5172647"/>
              <a:ext cx="167005" cy="335280"/>
            </a:xfrm>
            <a:custGeom>
              <a:avLst/>
              <a:gdLst/>
              <a:ahLst/>
              <a:cxnLst/>
              <a:rect l="l" t="t" r="r" b="b"/>
              <a:pathLst>
                <a:path w="167004" h="335279">
                  <a:moveTo>
                    <a:pt x="61174" y="335140"/>
                  </a:moveTo>
                  <a:lnTo>
                    <a:pt x="122464" y="301340"/>
                  </a:lnTo>
                  <a:lnTo>
                    <a:pt x="153873" y="274526"/>
                  </a:lnTo>
                  <a:lnTo>
                    <a:pt x="165281" y="240707"/>
                  </a:lnTo>
                  <a:lnTo>
                    <a:pt x="166571" y="185889"/>
                  </a:lnTo>
                  <a:lnTo>
                    <a:pt x="159775" y="120884"/>
                  </a:lnTo>
                  <a:lnTo>
                    <a:pt x="144237" y="67032"/>
                  </a:lnTo>
                  <a:lnTo>
                    <a:pt x="125800" y="26136"/>
                  </a:lnTo>
                  <a:lnTo>
                    <a:pt x="110310" y="0"/>
                  </a:lnTo>
                  <a:lnTo>
                    <a:pt x="83747" y="41953"/>
                  </a:lnTo>
                  <a:lnTo>
                    <a:pt x="66305" y="68930"/>
                  </a:lnTo>
                  <a:lnTo>
                    <a:pt x="50253" y="92624"/>
                  </a:lnTo>
                  <a:lnTo>
                    <a:pt x="27862" y="124726"/>
                  </a:lnTo>
                  <a:lnTo>
                    <a:pt x="8532" y="162093"/>
                  </a:lnTo>
                  <a:lnTo>
                    <a:pt x="0" y="204114"/>
                  </a:lnTo>
                  <a:lnTo>
                    <a:pt x="4463" y="248492"/>
                  </a:lnTo>
                  <a:lnTo>
                    <a:pt x="24122" y="292933"/>
                  </a:lnTo>
                  <a:lnTo>
                    <a:pt x="61174" y="3351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0">
              <a:extLst>
                <a:ext uri="{FF2B5EF4-FFF2-40B4-BE49-F238E27FC236}">
                  <a16:creationId xmlns:a16="http://schemas.microsoft.com/office/drawing/2014/main" id="{0A3AE8C6-C79F-4440-B20B-2E03BA2647AD}"/>
                </a:ext>
              </a:extLst>
            </p:cNvPr>
            <p:cNvSpPr/>
            <p:nvPr/>
          </p:nvSpPr>
          <p:spPr>
            <a:xfrm>
              <a:off x="6871738" y="5351546"/>
              <a:ext cx="27940" cy="311150"/>
            </a:xfrm>
            <a:custGeom>
              <a:avLst/>
              <a:gdLst/>
              <a:ahLst/>
              <a:cxnLst/>
              <a:rect l="l" t="t" r="r" b="b"/>
              <a:pathLst>
                <a:path w="27940" h="311150">
                  <a:moveTo>
                    <a:pt x="27470" y="0"/>
                  </a:moveTo>
                  <a:lnTo>
                    <a:pt x="0" y="156248"/>
                  </a:lnTo>
                  <a:lnTo>
                    <a:pt x="0" y="310934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1">
              <a:extLst>
                <a:ext uri="{FF2B5EF4-FFF2-40B4-BE49-F238E27FC236}">
                  <a16:creationId xmlns:a16="http://schemas.microsoft.com/office/drawing/2014/main" id="{03A7EE35-465C-4CA5-98A8-BE87904058E1}"/>
                </a:ext>
              </a:extLst>
            </p:cNvPr>
            <p:cNvSpPr/>
            <p:nvPr/>
          </p:nvSpPr>
          <p:spPr>
            <a:xfrm>
              <a:off x="0" y="5658035"/>
              <a:ext cx="7682865" cy="0"/>
            </a:xfrm>
            <a:custGeom>
              <a:avLst/>
              <a:gdLst/>
              <a:ahLst/>
              <a:cxnLst/>
              <a:rect l="l" t="t" r="r" b="b"/>
              <a:pathLst>
                <a:path w="7682865">
                  <a:moveTo>
                    <a:pt x="0" y="0"/>
                  </a:moveTo>
                  <a:lnTo>
                    <a:pt x="7682433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2">
              <a:extLst>
                <a:ext uri="{FF2B5EF4-FFF2-40B4-BE49-F238E27FC236}">
                  <a16:creationId xmlns:a16="http://schemas.microsoft.com/office/drawing/2014/main" id="{41AFD24A-86F8-421A-B779-952714F69636}"/>
                </a:ext>
              </a:extLst>
            </p:cNvPr>
            <p:cNvSpPr/>
            <p:nvPr/>
          </p:nvSpPr>
          <p:spPr>
            <a:xfrm>
              <a:off x="9069057" y="5268886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3">
              <a:extLst>
                <a:ext uri="{FF2B5EF4-FFF2-40B4-BE49-F238E27FC236}">
                  <a16:creationId xmlns:a16="http://schemas.microsoft.com/office/drawing/2014/main" id="{CD21A657-06D1-4D90-B2E1-B94A36E29758}"/>
                </a:ext>
              </a:extLst>
            </p:cNvPr>
            <p:cNvSpPr/>
            <p:nvPr/>
          </p:nvSpPr>
          <p:spPr>
            <a:xfrm>
              <a:off x="8361497" y="5268889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4">
              <a:extLst>
                <a:ext uri="{FF2B5EF4-FFF2-40B4-BE49-F238E27FC236}">
                  <a16:creationId xmlns:a16="http://schemas.microsoft.com/office/drawing/2014/main" id="{0B5872CC-B7C1-4957-9ABF-839955E1CDA4}"/>
                </a:ext>
              </a:extLst>
            </p:cNvPr>
            <p:cNvSpPr/>
            <p:nvPr/>
          </p:nvSpPr>
          <p:spPr>
            <a:xfrm>
              <a:off x="906905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15">
              <a:extLst>
                <a:ext uri="{FF2B5EF4-FFF2-40B4-BE49-F238E27FC236}">
                  <a16:creationId xmlns:a16="http://schemas.microsoft.com/office/drawing/2014/main" id="{E646FD42-2002-4734-97DF-2BD53BDBFEEA}"/>
                </a:ext>
              </a:extLst>
            </p:cNvPr>
            <p:cNvSpPr/>
            <p:nvPr/>
          </p:nvSpPr>
          <p:spPr>
            <a:xfrm>
              <a:off x="836149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16">
              <a:extLst>
                <a:ext uri="{FF2B5EF4-FFF2-40B4-BE49-F238E27FC236}">
                  <a16:creationId xmlns:a16="http://schemas.microsoft.com/office/drawing/2014/main" id="{236C9E6E-C21B-486B-87E0-14D0BBB5CDF7}"/>
                </a:ext>
              </a:extLst>
            </p:cNvPr>
            <p:cNvSpPr/>
            <p:nvPr/>
          </p:nvSpPr>
          <p:spPr>
            <a:xfrm>
              <a:off x="8597836" y="4789766"/>
              <a:ext cx="234950" cy="723900"/>
            </a:xfrm>
            <a:custGeom>
              <a:avLst/>
              <a:gdLst/>
              <a:ahLst/>
              <a:cxnLst/>
              <a:rect l="l" t="t" r="r" b="b"/>
              <a:pathLst>
                <a:path w="234950" h="723900">
                  <a:moveTo>
                    <a:pt x="0" y="604964"/>
                  </a:moveTo>
                  <a:lnTo>
                    <a:pt x="117436" y="723760"/>
                  </a:lnTo>
                  <a:lnTo>
                    <a:pt x="234873" y="604964"/>
                  </a:lnTo>
                  <a:lnTo>
                    <a:pt x="234873" y="0"/>
                  </a:lnTo>
                  <a:lnTo>
                    <a:pt x="0" y="0"/>
                  </a:lnTo>
                  <a:lnTo>
                    <a:pt x="0" y="604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17">
              <a:extLst>
                <a:ext uri="{FF2B5EF4-FFF2-40B4-BE49-F238E27FC236}">
                  <a16:creationId xmlns:a16="http://schemas.microsoft.com/office/drawing/2014/main" id="{5B84C128-EB79-4637-BEBA-429F6ECAD98C}"/>
                </a:ext>
              </a:extLst>
            </p:cNvPr>
            <p:cNvSpPr/>
            <p:nvPr/>
          </p:nvSpPr>
          <p:spPr>
            <a:xfrm>
              <a:off x="8361497" y="5095331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18">
              <a:extLst>
                <a:ext uri="{FF2B5EF4-FFF2-40B4-BE49-F238E27FC236}">
                  <a16:creationId xmlns:a16="http://schemas.microsoft.com/office/drawing/2014/main" id="{4DB9939C-DA73-4C6D-9FA0-8D9752756F80}"/>
                </a:ext>
              </a:extLst>
            </p:cNvPr>
            <p:cNvSpPr/>
            <p:nvPr/>
          </p:nvSpPr>
          <p:spPr>
            <a:xfrm>
              <a:off x="8361497" y="4789766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19">
              <a:extLst>
                <a:ext uri="{FF2B5EF4-FFF2-40B4-BE49-F238E27FC236}">
                  <a16:creationId xmlns:a16="http://schemas.microsoft.com/office/drawing/2014/main" id="{27A973A3-4066-47EE-97B3-D8570D1A66D4}"/>
                </a:ext>
              </a:extLst>
            </p:cNvPr>
            <p:cNvSpPr/>
            <p:nvPr/>
          </p:nvSpPr>
          <p:spPr>
            <a:xfrm>
              <a:off x="871527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17436" y="0"/>
                  </a:moveTo>
                  <a:lnTo>
                    <a:pt x="260984" y="264274"/>
                  </a:lnTo>
                  <a:lnTo>
                    <a:pt x="0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0">
              <a:extLst>
                <a:ext uri="{FF2B5EF4-FFF2-40B4-BE49-F238E27FC236}">
                  <a16:creationId xmlns:a16="http://schemas.microsoft.com/office/drawing/2014/main" id="{FAA107DC-7DDE-473C-94CE-A09D43FFDDEF}"/>
                </a:ext>
              </a:extLst>
            </p:cNvPr>
            <p:cNvSpPr/>
            <p:nvPr/>
          </p:nvSpPr>
          <p:spPr>
            <a:xfrm>
              <a:off x="845428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43548" y="0"/>
                  </a:moveTo>
                  <a:lnTo>
                    <a:pt x="0" y="264274"/>
                  </a:lnTo>
                  <a:lnTo>
                    <a:pt x="260984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1">
              <a:extLst>
                <a:ext uri="{FF2B5EF4-FFF2-40B4-BE49-F238E27FC236}">
                  <a16:creationId xmlns:a16="http://schemas.microsoft.com/office/drawing/2014/main" id="{2D88623B-DF3C-470C-8453-1F57A368A984}"/>
                </a:ext>
              </a:extLst>
            </p:cNvPr>
            <p:cNvSpPr/>
            <p:nvPr/>
          </p:nvSpPr>
          <p:spPr>
            <a:xfrm>
              <a:off x="7445584" y="5145420"/>
              <a:ext cx="728345" cy="86995"/>
            </a:xfrm>
            <a:custGeom>
              <a:avLst/>
              <a:gdLst/>
              <a:ahLst/>
              <a:cxnLst/>
              <a:rect l="l" t="t" r="r" b="b"/>
              <a:pathLst>
                <a:path w="728345" h="86995">
                  <a:moveTo>
                    <a:pt x="300837" y="0"/>
                  </a:moveTo>
                  <a:lnTo>
                    <a:pt x="427697" y="0"/>
                  </a:lnTo>
                  <a:lnTo>
                    <a:pt x="728014" y="86588"/>
                  </a:lnTo>
                  <a:lnTo>
                    <a:pt x="441172" y="86588"/>
                  </a:lnTo>
                  <a:lnTo>
                    <a:pt x="0" y="86588"/>
                  </a:lnTo>
                  <a:lnTo>
                    <a:pt x="30083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2">
              <a:extLst>
                <a:ext uri="{FF2B5EF4-FFF2-40B4-BE49-F238E27FC236}">
                  <a16:creationId xmlns:a16="http://schemas.microsoft.com/office/drawing/2014/main" id="{5D1DE65A-1B6C-4044-8C21-B976CFA7070C}"/>
                </a:ext>
              </a:extLst>
            </p:cNvPr>
            <p:cNvSpPr/>
            <p:nvPr/>
          </p:nvSpPr>
          <p:spPr>
            <a:xfrm>
              <a:off x="7605528" y="4935666"/>
              <a:ext cx="408305" cy="81915"/>
            </a:xfrm>
            <a:custGeom>
              <a:avLst/>
              <a:gdLst/>
              <a:ahLst/>
              <a:cxnLst/>
              <a:rect l="l" t="t" r="r" b="b"/>
              <a:pathLst>
                <a:path w="408304" h="81914">
                  <a:moveTo>
                    <a:pt x="172961" y="0"/>
                  </a:moveTo>
                  <a:lnTo>
                    <a:pt x="235826" y="0"/>
                  </a:lnTo>
                  <a:lnTo>
                    <a:pt x="408190" y="81406"/>
                  </a:lnTo>
                  <a:lnTo>
                    <a:pt x="0" y="81406"/>
                  </a:lnTo>
                  <a:lnTo>
                    <a:pt x="172961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3">
              <a:extLst>
                <a:ext uri="{FF2B5EF4-FFF2-40B4-BE49-F238E27FC236}">
                  <a16:creationId xmlns:a16="http://schemas.microsoft.com/office/drawing/2014/main" id="{43F01B7C-6CE9-48E4-8650-6408EF65B199}"/>
                </a:ext>
              </a:extLst>
            </p:cNvPr>
            <p:cNvSpPr/>
            <p:nvPr/>
          </p:nvSpPr>
          <p:spPr>
            <a:xfrm>
              <a:off x="7680995" y="4730964"/>
              <a:ext cx="257175" cy="925194"/>
            </a:xfrm>
            <a:custGeom>
              <a:avLst/>
              <a:gdLst/>
              <a:ahLst/>
              <a:cxnLst/>
              <a:rect l="l" t="t" r="r" b="b"/>
              <a:pathLst>
                <a:path w="257175" h="925195">
                  <a:moveTo>
                    <a:pt x="198285" y="499808"/>
                  </a:moveTo>
                  <a:lnTo>
                    <a:pt x="0" y="924864"/>
                  </a:lnTo>
                  <a:lnTo>
                    <a:pt x="129044" y="0"/>
                  </a:lnTo>
                  <a:lnTo>
                    <a:pt x="257162" y="924864"/>
                  </a:lnTo>
                  <a:lnTo>
                    <a:pt x="59131" y="50104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4">
              <a:extLst>
                <a:ext uri="{FF2B5EF4-FFF2-40B4-BE49-F238E27FC236}">
                  <a16:creationId xmlns:a16="http://schemas.microsoft.com/office/drawing/2014/main" id="{117FA9C3-5148-4651-B52A-92A3E1204132}"/>
                </a:ext>
              </a:extLst>
            </p:cNvPr>
            <p:cNvSpPr/>
            <p:nvPr/>
          </p:nvSpPr>
          <p:spPr>
            <a:xfrm>
              <a:off x="8293094" y="5660843"/>
              <a:ext cx="1624965" cy="317500"/>
            </a:xfrm>
            <a:custGeom>
              <a:avLst/>
              <a:gdLst/>
              <a:ahLst/>
              <a:cxnLst/>
              <a:rect l="l" t="t" r="r" b="b"/>
              <a:pathLst>
                <a:path w="1624965" h="317500">
                  <a:moveTo>
                    <a:pt x="684364" y="228"/>
                  </a:moveTo>
                  <a:lnTo>
                    <a:pt x="1465757" y="0"/>
                  </a:lnTo>
                  <a:lnTo>
                    <a:pt x="1515903" y="8089"/>
                  </a:lnTo>
                  <a:lnTo>
                    <a:pt x="1559457" y="30614"/>
                  </a:lnTo>
                  <a:lnTo>
                    <a:pt x="1593803" y="64961"/>
                  </a:lnTo>
                  <a:lnTo>
                    <a:pt x="1616329" y="108515"/>
                  </a:lnTo>
                  <a:lnTo>
                    <a:pt x="1624418" y="158661"/>
                  </a:lnTo>
                  <a:lnTo>
                    <a:pt x="1616329" y="208811"/>
                  </a:lnTo>
                  <a:lnTo>
                    <a:pt x="1593803" y="252365"/>
                  </a:lnTo>
                  <a:lnTo>
                    <a:pt x="1559457" y="286710"/>
                  </a:lnTo>
                  <a:lnTo>
                    <a:pt x="1515903" y="309233"/>
                  </a:lnTo>
                  <a:lnTo>
                    <a:pt x="1465757" y="317322"/>
                  </a:lnTo>
                  <a:lnTo>
                    <a:pt x="0" y="31732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25">
              <a:extLst>
                <a:ext uri="{FF2B5EF4-FFF2-40B4-BE49-F238E27FC236}">
                  <a16:creationId xmlns:a16="http://schemas.microsoft.com/office/drawing/2014/main" id="{9D045829-A2C6-484B-9C83-0D0DD47E82E5}"/>
                </a:ext>
              </a:extLst>
            </p:cNvPr>
            <p:cNvSpPr/>
            <p:nvPr/>
          </p:nvSpPr>
          <p:spPr>
            <a:xfrm>
              <a:off x="8242297" y="595276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400" y="0"/>
                  </a:moveTo>
                  <a:lnTo>
                    <a:pt x="15510" y="1995"/>
                  </a:lnTo>
                  <a:lnTo>
                    <a:pt x="7437" y="7437"/>
                  </a:lnTo>
                  <a:lnTo>
                    <a:pt x="1995" y="15510"/>
                  </a:lnTo>
                  <a:lnTo>
                    <a:pt x="0" y="25399"/>
                  </a:lnTo>
                  <a:lnTo>
                    <a:pt x="1995" y="35289"/>
                  </a:lnTo>
                  <a:lnTo>
                    <a:pt x="7437" y="43362"/>
                  </a:lnTo>
                  <a:lnTo>
                    <a:pt x="15510" y="48804"/>
                  </a:lnTo>
                  <a:lnTo>
                    <a:pt x="25400" y="50799"/>
                  </a:lnTo>
                  <a:lnTo>
                    <a:pt x="35289" y="48804"/>
                  </a:lnTo>
                  <a:lnTo>
                    <a:pt x="43362" y="43362"/>
                  </a:lnTo>
                  <a:lnTo>
                    <a:pt x="48804" y="35289"/>
                  </a:lnTo>
                  <a:lnTo>
                    <a:pt x="50800" y="25399"/>
                  </a:lnTo>
                  <a:lnTo>
                    <a:pt x="48804" y="15510"/>
                  </a:lnTo>
                  <a:lnTo>
                    <a:pt x="43362" y="7437"/>
                  </a:lnTo>
                  <a:lnTo>
                    <a:pt x="35289" y="1995"/>
                  </a:lnTo>
                  <a:lnTo>
                    <a:pt x="2540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26">
              <a:extLst>
                <a:ext uri="{FF2B5EF4-FFF2-40B4-BE49-F238E27FC236}">
                  <a16:creationId xmlns:a16="http://schemas.microsoft.com/office/drawing/2014/main" id="{126C768E-5E60-49E2-8DFD-464D535BE46B}"/>
                </a:ext>
              </a:extLst>
            </p:cNvPr>
            <p:cNvSpPr/>
            <p:nvPr/>
          </p:nvSpPr>
          <p:spPr>
            <a:xfrm>
              <a:off x="9819782" y="4512945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7837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27">
              <a:extLst>
                <a:ext uri="{FF2B5EF4-FFF2-40B4-BE49-F238E27FC236}">
                  <a16:creationId xmlns:a16="http://schemas.microsoft.com/office/drawing/2014/main" id="{7D1F8906-5840-4DB1-8609-FCBFB8ECBD6D}"/>
                </a:ext>
              </a:extLst>
            </p:cNvPr>
            <p:cNvSpPr/>
            <p:nvPr/>
          </p:nvSpPr>
          <p:spPr>
            <a:xfrm>
              <a:off x="9573404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7837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28">
              <a:extLst>
                <a:ext uri="{FF2B5EF4-FFF2-40B4-BE49-F238E27FC236}">
                  <a16:creationId xmlns:a16="http://schemas.microsoft.com/office/drawing/2014/main" id="{07F68368-C2BE-45D3-AE8A-1A9FF6D4A387}"/>
                </a:ext>
              </a:extLst>
            </p:cNvPr>
            <p:cNvSpPr/>
            <p:nvPr/>
          </p:nvSpPr>
          <p:spPr>
            <a:xfrm>
              <a:off x="9819782" y="4927329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0"/>
                  </a:moveTo>
                  <a:lnTo>
                    <a:pt x="0" y="7837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29">
              <a:extLst>
                <a:ext uri="{FF2B5EF4-FFF2-40B4-BE49-F238E27FC236}">
                  <a16:creationId xmlns:a16="http://schemas.microsoft.com/office/drawing/2014/main" id="{85B0CAAF-8495-44A7-B621-9A0FA3E78C39}"/>
                </a:ext>
              </a:extLst>
            </p:cNvPr>
            <p:cNvSpPr/>
            <p:nvPr/>
          </p:nvSpPr>
          <p:spPr>
            <a:xfrm>
              <a:off x="9987789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0" y="0"/>
                  </a:moveTo>
                  <a:lnTo>
                    <a:pt x="783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0">
              <a:extLst>
                <a:ext uri="{FF2B5EF4-FFF2-40B4-BE49-F238E27FC236}">
                  <a16:creationId xmlns:a16="http://schemas.microsoft.com/office/drawing/2014/main" id="{892F7D94-FC97-4751-B5EA-756766D4E1A2}"/>
                </a:ext>
              </a:extLst>
            </p:cNvPr>
            <p:cNvSpPr/>
            <p:nvPr/>
          </p:nvSpPr>
          <p:spPr>
            <a:xfrm>
              <a:off x="9619698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3152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1">
              <a:extLst>
                <a:ext uri="{FF2B5EF4-FFF2-40B4-BE49-F238E27FC236}">
                  <a16:creationId xmlns:a16="http://schemas.microsoft.com/office/drawing/2014/main" id="{1FCA1567-7D27-4600-98F3-DCC2A15580C6}"/>
                </a:ext>
              </a:extLst>
            </p:cNvPr>
            <p:cNvSpPr/>
            <p:nvPr/>
          </p:nvSpPr>
          <p:spPr>
            <a:xfrm>
              <a:off x="9965280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0"/>
                  </a:moveTo>
                  <a:lnTo>
                    <a:pt x="54584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2">
              <a:extLst>
                <a:ext uri="{FF2B5EF4-FFF2-40B4-BE49-F238E27FC236}">
                  <a16:creationId xmlns:a16="http://schemas.microsoft.com/office/drawing/2014/main" id="{901B1108-66BF-41EA-AF90-CD6C38F606CF}"/>
                </a:ext>
              </a:extLst>
            </p:cNvPr>
            <p:cNvSpPr/>
            <p:nvPr/>
          </p:nvSpPr>
          <p:spPr>
            <a:xfrm>
              <a:off x="9704269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08" y="5458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3">
              <a:extLst>
                <a:ext uri="{FF2B5EF4-FFF2-40B4-BE49-F238E27FC236}">
                  <a16:creationId xmlns:a16="http://schemas.microsoft.com/office/drawing/2014/main" id="{AC97DB52-E836-4E1E-B0F6-1E684E5624AF}"/>
                </a:ext>
              </a:extLst>
            </p:cNvPr>
            <p:cNvSpPr/>
            <p:nvPr/>
          </p:nvSpPr>
          <p:spPr>
            <a:xfrm>
              <a:off x="990378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0"/>
                  </a:moveTo>
                  <a:lnTo>
                    <a:pt x="31521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4">
              <a:extLst>
                <a:ext uri="{FF2B5EF4-FFF2-40B4-BE49-F238E27FC236}">
                  <a16:creationId xmlns:a16="http://schemas.microsoft.com/office/drawing/2014/main" id="{A22B9732-E004-4376-849E-6A4BF40418B7}"/>
                </a:ext>
              </a:extLst>
            </p:cNvPr>
            <p:cNvSpPr/>
            <p:nvPr/>
          </p:nvSpPr>
          <p:spPr>
            <a:xfrm>
              <a:off x="9965280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31521"/>
                  </a:moveTo>
                  <a:lnTo>
                    <a:pt x="54584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35">
              <a:extLst>
                <a:ext uri="{FF2B5EF4-FFF2-40B4-BE49-F238E27FC236}">
                  <a16:creationId xmlns:a16="http://schemas.microsoft.com/office/drawing/2014/main" id="{3BAB95D4-1329-4DA8-B65B-99AA2D7EB2DB}"/>
                </a:ext>
              </a:extLst>
            </p:cNvPr>
            <p:cNvSpPr/>
            <p:nvPr/>
          </p:nvSpPr>
          <p:spPr>
            <a:xfrm>
              <a:off x="9619698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0"/>
                  </a:moveTo>
                  <a:lnTo>
                    <a:pt x="0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36">
              <a:extLst>
                <a:ext uri="{FF2B5EF4-FFF2-40B4-BE49-F238E27FC236}">
                  <a16:creationId xmlns:a16="http://schemas.microsoft.com/office/drawing/2014/main" id="{F7DB76E9-7EF6-49A3-9B41-3055059D142C}"/>
                </a:ext>
              </a:extLst>
            </p:cNvPr>
            <p:cNvSpPr/>
            <p:nvPr/>
          </p:nvSpPr>
          <p:spPr>
            <a:xfrm>
              <a:off x="9903786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54584"/>
                  </a:moveTo>
                  <a:lnTo>
                    <a:pt x="3152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37">
              <a:extLst>
                <a:ext uri="{FF2B5EF4-FFF2-40B4-BE49-F238E27FC236}">
                  <a16:creationId xmlns:a16="http://schemas.microsoft.com/office/drawing/2014/main" id="{A51A81DF-55DB-4DF8-9C33-351110ABC583}"/>
                </a:ext>
              </a:extLst>
            </p:cNvPr>
            <p:cNvSpPr/>
            <p:nvPr/>
          </p:nvSpPr>
          <p:spPr>
            <a:xfrm>
              <a:off x="970425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21" y="0"/>
                  </a:moveTo>
                  <a:lnTo>
                    <a:pt x="0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38">
              <a:extLst>
                <a:ext uri="{FF2B5EF4-FFF2-40B4-BE49-F238E27FC236}">
                  <a16:creationId xmlns:a16="http://schemas.microsoft.com/office/drawing/2014/main" id="{866D4AAE-C929-47D6-A020-ABEBCE39F48B}"/>
                </a:ext>
              </a:extLst>
            </p:cNvPr>
            <p:cNvSpPr/>
            <p:nvPr/>
          </p:nvSpPr>
          <p:spPr>
            <a:xfrm>
              <a:off x="9698035" y="4637580"/>
              <a:ext cx="243840" cy="243840"/>
            </a:xfrm>
            <a:custGeom>
              <a:avLst/>
              <a:gdLst/>
              <a:ahLst/>
              <a:cxnLst/>
              <a:rect l="l" t="t" r="r" b="b"/>
              <a:pathLst>
                <a:path w="243840" h="243839">
                  <a:moveTo>
                    <a:pt x="0" y="121742"/>
                  </a:moveTo>
                  <a:lnTo>
                    <a:pt x="9567" y="169130"/>
                  </a:lnTo>
                  <a:lnTo>
                    <a:pt x="35658" y="207832"/>
                  </a:lnTo>
                  <a:lnTo>
                    <a:pt x="74355" y="233927"/>
                  </a:lnTo>
                  <a:lnTo>
                    <a:pt x="121742" y="243497"/>
                  </a:lnTo>
                  <a:lnTo>
                    <a:pt x="169136" y="233927"/>
                  </a:lnTo>
                  <a:lnTo>
                    <a:pt x="207837" y="207832"/>
                  </a:lnTo>
                  <a:lnTo>
                    <a:pt x="233929" y="169130"/>
                  </a:lnTo>
                  <a:lnTo>
                    <a:pt x="243497" y="121742"/>
                  </a:lnTo>
                  <a:lnTo>
                    <a:pt x="233929" y="74355"/>
                  </a:lnTo>
                  <a:lnTo>
                    <a:pt x="207837" y="35658"/>
                  </a:lnTo>
                  <a:lnTo>
                    <a:pt x="169136" y="9567"/>
                  </a:lnTo>
                  <a:lnTo>
                    <a:pt x="121742" y="0"/>
                  </a:lnTo>
                  <a:lnTo>
                    <a:pt x="74355" y="9567"/>
                  </a:lnTo>
                  <a:lnTo>
                    <a:pt x="35658" y="35658"/>
                  </a:lnTo>
                  <a:lnTo>
                    <a:pt x="9567" y="74355"/>
                  </a:lnTo>
                  <a:lnTo>
                    <a:pt x="0" y="12174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grpSp>
        <p:nvGrpSpPr>
          <p:cNvPr id="48" name="Gruppierung 12">
            <a:extLst>
              <a:ext uri="{FF2B5EF4-FFF2-40B4-BE49-F238E27FC236}">
                <a16:creationId xmlns:a16="http://schemas.microsoft.com/office/drawing/2014/main" id="{7742DB2B-82A1-4C31-A29C-885F05DB64ED}"/>
              </a:ext>
            </a:extLst>
          </p:cNvPr>
          <p:cNvGrpSpPr/>
          <p:nvPr userDrawn="1"/>
        </p:nvGrpSpPr>
        <p:grpSpPr>
          <a:xfrm>
            <a:off x="-4198" y="891033"/>
            <a:ext cx="2172335" cy="5966967"/>
            <a:chOff x="0" y="891135"/>
            <a:chExt cx="2172335" cy="5966967"/>
          </a:xfrm>
        </p:grpSpPr>
        <p:sp>
          <p:nvSpPr>
            <p:cNvPr id="49" name="object 2">
              <a:extLst>
                <a:ext uri="{FF2B5EF4-FFF2-40B4-BE49-F238E27FC236}">
                  <a16:creationId xmlns:a16="http://schemas.microsoft.com/office/drawing/2014/main" id="{4D74D51F-6901-4165-B3CF-CA1101EF2BAC}"/>
                </a:ext>
              </a:extLst>
            </p:cNvPr>
            <p:cNvSpPr/>
            <p:nvPr/>
          </p:nvSpPr>
          <p:spPr>
            <a:xfrm>
              <a:off x="0" y="891135"/>
              <a:ext cx="1741805" cy="4784090"/>
            </a:xfrm>
            <a:custGeom>
              <a:avLst/>
              <a:gdLst/>
              <a:ahLst/>
              <a:cxnLst/>
              <a:rect l="l" t="t" r="r" b="b"/>
              <a:pathLst>
                <a:path w="1741805" h="4784090">
                  <a:moveTo>
                    <a:pt x="0" y="0"/>
                  </a:moveTo>
                  <a:lnTo>
                    <a:pt x="0" y="4784054"/>
                  </a:lnTo>
                  <a:lnTo>
                    <a:pt x="1741253" y="47840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65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3">
              <a:extLst>
                <a:ext uri="{FF2B5EF4-FFF2-40B4-BE49-F238E27FC236}">
                  <a16:creationId xmlns:a16="http://schemas.microsoft.com/office/drawing/2014/main" id="{915E6CC7-608A-4983-8DC7-017F270211D6}"/>
                </a:ext>
              </a:extLst>
            </p:cNvPr>
            <p:cNvSpPr/>
            <p:nvPr/>
          </p:nvSpPr>
          <p:spPr>
            <a:xfrm>
              <a:off x="0" y="5062322"/>
              <a:ext cx="2172335" cy="1795780"/>
            </a:xfrm>
            <a:custGeom>
              <a:avLst/>
              <a:gdLst/>
              <a:ahLst/>
              <a:cxnLst/>
              <a:rect l="l" t="t" r="r" b="b"/>
              <a:pathLst>
                <a:path w="2172335" h="1795779">
                  <a:moveTo>
                    <a:pt x="0" y="0"/>
                  </a:moveTo>
                  <a:lnTo>
                    <a:pt x="2171750" y="0"/>
                  </a:lnTo>
                  <a:lnTo>
                    <a:pt x="1518177" y="1795678"/>
                  </a:lnTo>
                  <a:lnTo>
                    <a:pt x="0" y="17956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3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pic>
        <p:nvPicPr>
          <p:cNvPr id="53" name="Grafik 52">
            <a:extLst>
              <a:ext uri="{FF2B5EF4-FFF2-40B4-BE49-F238E27FC236}">
                <a16:creationId xmlns:a16="http://schemas.microsoft.com/office/drawing/2014/main" id="{14BB49A4-1DAE-72B4-82D4-24C5CF7F6F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9623" y="260696"/>
            <a:ext cx="1424136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8233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Turqu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bk object 16">
            <a:extLst>
              <a:ext uri="{FF2B5EF4-FFF2-40B4-BE49-F238E27FC236}">
                <a16:creationId xmlns:a16="http://schemas.microsoft.com/office/drawing/2014/main" id="{46DB6BC3-9616-48D8-850A-B79ADA4A0D99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778A"/>
          </a:solidFill>
        </p:spPr>
        <p:txBody>
          <a:bodyPr wrap="square" lIns="0" tIns="0" rIns="0" bIns="0" rtlCol="0"/>
          <a:lstStyle/>
          <a:p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2401" y="25200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09600" y="31896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grpSp>
        <p:nvGrpSpPr>
          <p:cNvPr id="12" name="Gruppierung 16">
            <a:extLst>
              <a:ext uri="{FF2B5EF4-FFF2-40B4-BE49-F238E27FC236}">
                <a16:creationId xmlns:a16="http://schemas.microsoft.com/office/drawing/2014/main" id="{977B2FE1-FABC-4991-A591-14FFDC3A47C7}"/>
              </a:ext>
            </a:extLst>
          </p:cNvPr>
          <p:cNvGrpSpPr/>
          <p:nvPr userDrawn="1"/>
        </p:nvGrpSpPr>
        <p:grpSpPr>
          <a:xfrm>
            <a:off x="0" y="4525645"/>
            <a:ext cx="10066529" cy="1490621"/>
            <a:chOff x="0" y="4512945"/>
            <a:chExt cx="10066529" cy="1490621"/>
          </a:xfrm>
        </p:grpSpPr>
        <p:sp>
          <p:nvSpPr>
            <p:cNvPr id="13" name="object 4">
              <a:extLst>
                <a:ext uri="{FF2B5EF4-FFF2-40B4-BE49-F238E27FC236}">
                  <a16:creationId xmlns:a16="http://schemas.microsoft.com/office/drawing/2014/main" id="{D2F857A2-FE44-4F04-BF7D-48C81D8B7907}"/>
                </a:ext>
              </a:extLst>
            </p:cNvPr>
            <p:cNvSpPr/>
            <p:nvPr/>
          </p:nvSpPr>
          <p:spPr>
            <a:xfrm>
              <a:off x="7941660" y="5658035"/>
              <a:ext cx="507365" cy="0"/>
            </a:xfrm>
            <a:custGeom>
              <a:avLst/>
              <a:gdLst/>
              <a:ahLst/>
              <a:cxnLst/>
              <a:rect l="l" t="t" r="r" b="b"/>
              <a:pathLst>
                <a:path w="507365">
                  <a:moveTo>
                    <a:pt x="0" y="0"/>
                  </a:moveTo>
                  <a:lnTo>
                    <a:pt x="50707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5">
              <a:extLst>
                <a:ext uri="{FF2B5EF4-FFF2-40B4-BE49-F238E27FC236}">
                  <a16:creationId xmlns:a16="http://schemas.microsoft.com/office/drawing/2014/main" id="{9BD047C5-4F4D-4F20-8EA1-7B5FB79378F0}"/>
                </a:ext>
              </a:extLst>
            </p:cNvPr>
            <p:cNvSpPr/>
            <p:nvPr/>
          </p:nvSpPr>
          <p:spPr>
            <a:xfrm>
              <a:off x="6555161" y="5307701"/>
              <a:ext cx="72390" cy="67310"/>
            </a:xfrm>
            <a:custGeom>
              <a:avLst/>
              <a:gdLst/>
              <a:ahLst/>
              <a:cxnLst/>
              <a:rect l="l" t="t" r="r" b="b"/>
              <a:pathLst>
                <a:path w="72390" h="67310">
                  <a:moveTo>
                    <a:pt x="72364" y="0"/>
                  </a:moveTo>
                  <a:lnTo>
                    <a:pt x="0" y="667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6">
              <a:extLst>
                <a:ext uri="{FF2B5EF4-FFF2-40B4-BE49-F238E27FC236}">
                  <a16:creationId xmlns:a16="http://schemas.microsoft.com/office/drawing/2014/main" id="{A1C4135B-66E7-43FC-AD96-5D34ECF2CE0C}"/>
                </a:ext>
              </a:extLst>
            </p:cNvPr>
            <p:cNvSpPr/>
            <p:nvPr/>
          </p:nvSpPr>
          <p:spPr>
            <a:xfrm>
              <a:off x="6886650" y="5381407"/>
              <a:ext cx="48895" cy="41910"/>
            </a:xfrm>
            <a:custGeom>
              <a:avLst/>
              <a:gdLst/>
              <a:ahLst/>
              <a:cxnLst/>
              <a:rect l="l" t="t" r="r" b="b"/>
              <a:pathLst>
                <a:path w="48895" h="41910">
                  <a:moveTo>
                    <a:pt x="48704" y="0"/>
                  </a:moveTo>
                  <a:lnTo>
                    <a:pt x="0" y="4159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7">
              <a:extLst>
                <a:ext uri="{FF2B5EF4-FFF2-40B4-BE49-F238E27FC236}">
                  <a16:creationId xmlns:a16="http://schemas.microsoft.com/office/drawing/2014/main" id="{60CB1E70-6105-4E50-846B-244BE3008D97}"/>
                </a:ext>
              </a:extLst>
            </p:cNvPr>
            <p:cNvSpPr/>
            <p:nvPr/>
          </p:nvSpPr>
          <p:spPr>
            <a:xfrm>
              <a:off x="6427644" y="5001986"/>
              <a:ext cx="294005" cy="446405"/>
            </a:xfrm>
            <a:custGeom>
              <a:avLst/>
              <a:gdLst/>
              <a:ahLst/>
              <a:cxnLst/>
              <a:rect l="l" t="t" r="r" b="b"/>
              <a:pathLst>
                <a:path w="294004" h="446404">
                  <a:moveTo>
                    <a:pt x="188149" y="0"/>
                  </a:moveTo>
                  <a:lnTo>
                    <a:pt x="254739" y="73613"/>
                  </a:lnTo>
                  <a:lnTo>
                    <a:pt x="287003" y="125374"/>
                  </a:lnTo>
                  <a:lnTo>
                    <a:pt x="294002" y="179783"/>
                  </a:lnTo>
                  <a:lnTo>
                    <a:pt x="284796" y="261340"/>
                  </a:lnTo>
                  <a:lnTo>
                    <a:pt x="250081" y="348302"/>
                  </a:lnTo>
                  <a:lnTo>
                    <a:pt x="192269" y="405317"/>
                  </a:lnTo>
                  <a:lnTo>
                    <a:pt x="138026" y="436505"/>
                  </a:lnTo>
                  <a:lnTo>
                    <a:pt x="114019" y="445985"/>
                  </a:lnTo>
                  <a:lnTo>
                    <a:pt x="44148" y="408764"/>
                  </a:lnTo>
                  <a:lnTo>
                    <a:pt x="9538" y="378861"/>
                  </a:lnTo>
                  <a:lnTo>
                    <a:pt x="0" y="340531"/>
                  </a:lnTo>
                  <a:lnTo>
                    <a:pt x="5345" y="278028"/>
                  </a:lnTo>
                  <a:lnTo>
                    <a:pt x="19399" y="230415"/>
                  </a:lnTo>
                  <a:lnTo>
                    <a:pt x="46895" y="181619"/>
                  </a:lnTo>
                  <a:lnTo>
                    <a:pt x="82179" y="133930"/>
                  </a:lnTo>
                  <a:lnTo>
                    <a:pt x="119600" y="89635"/>
                  </a:lnTo>
                  <a:lnTo>
                    <a:pt x="153504" y="51022"/>
                  </a:lnTo>
                  <a:lnTo>
                    <a:pt x="178238" y="20381"/>
                  </a:lnTo>
                  <a:lnTo>
                    <a:pt x="188149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8">
              <a:extLst>
                <a:ext uri="{FF2B5EF4-FFF2-40B4-BE49-F238E27FC236}">
                  <a16:creationId xmlns:a16="http://schemas.microsoft.com/office/drawing/2014/main" id="{989195AD-4B65-4B9D-9189-9157C6D2BBDE}"/>
                </a:ext>
              </a:extLst>
            </p:cNvPr>
            <p:cNvSpPr/>
            <p:nvPr/>
          </p:nvSpPr>
          <p:spPr>
            <a:xfrm>
              <a:off x="6541660" y="5250642"/>
              <a:ext cx="36830" cy="412115"/>
            </a:xfrm>
            <a:custGeom>
              <a:avLst/>
              <a:gdLst/>
              <a:ahLst/>
              <a:cxnLst/>
              <a:rect l="l" t="t" r="r" b="b"/>
              <a:pathLst>
                <a:path w="36829" h="412114">
                  <a:moveTo>
                    <a:pt x="0" y="411835"/>
                  </a:moveTo>
                  <a:lnTo>
                    <a:pt x="0" y="197332"/>
                  </a:lnTo>
                  <a:lnTo>
                    <a:pt x="3622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9">
              <a:extLst>
                <a:ext uri="{FF2B5EF4-FFF2-40B4-BE49-F238E27FC236}">
                  <a16:creationId xmlns:a16="http://schemas.microsoft.com/office/drawing/2014/main" id="{A1E3B65D-99FE-4604-A7F0-2C90EA471310}"/>
                </a:ext>
              </a:extLst>
            </p:cNvPr>
            <p:cNvSpPr/>
            <p:nvPr/>
          </p:nvSpPr>
          <p:spPr>
            <a:xfrm>
              <a:off x="6810564" y="5172647"/>
              <a:ext cx="167005" cy="335280"/>
            </a:xfrm>
            <a:custGeom>
              <a:avLst/>
              <a:gdLst/>
              <a:ahLst/>
              <a:cxnLst/>
              <a:rect l="l" t="t" r="r" b="b"/>
              <a:pathLst>
                <a:path w="167004" h="335279">
                  <a:moveTo>
                    <a:pt x="61174" y="335140"/>
                  </a:moveTo>
                  <a:lnTo>
                    <a:pt x="122464" y="301340"/>
                  </a:lnTo>
                  <a:lnTo>
                    <a:pt x="153873" y="274526"/>
                  </a:lnTo>
                  <a:lnTo>
                    <a:pt x="165281" y="240707"/>
                  </a:lnTo>
                  <a:lnTo>
                    <a:pt x="166571" y="185889"/>
                  </a:lnTo>
                  <a:lnTo>
                    <a:pt x="159775" y="120884"/>
                  </a:lnTo>
                  <a:lnTo>
                    <a:pt x="144237" y="67032"/>
                  </a:lnTo>
                  <a:lnTo>
                    <a:pt x="125800" y="26136"/>
                  </a:lnTo>
                  <a:lnTo>
                    <a:pt x="110310" y="0"/>
                  </a:lnTo>
                  <a:lnTo>
                    <a:pt x="83747" y="41953"/>
                  </a:lnTo>
                  <a:lnTo>
                    <a:pt x="66305" y="68930"/>
                  </a:lnTo>
                  <a:lnTo>
                    <a:pt x="50253" y="92624"/>
                  </a:lnTo>
                  <a:lnTo>
                    <a:pt x="27862" y="124726"/>
                  </a:lnTo>
                  <a:lnTo>
                    <a:pt x="8532" y="162093"/>
                  </a:lnTo>
                  <a:lnTo>
                    <a:pt x="0" y="204114"/>
                  </a:lnTo>
                  <a:lnTo>
                    <a:pt x="4463" y="248492"/>
                  </a:lnTo>
                  <a:lnTo>
                    <a:pt x="24122" y="292933"/>
                  </a:lnTo>
                  <a:lnTo>
                    <a:pt x="61174" y="3351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0">
              <a:extLst>
                <a:ext uri="{FF2B5EF4-FFF2-40B4-BE49-F238E27FC236}">
                  <a16:creationId xmlns:a16="http://schemas.microsoft.com/office/drawing/2014/main" id="{253DB679-DEC2-4C1B-A78C-740204B5C12C}"/>
                </a:ext>
              </a:extLst>
            </p:cNvPr>
            <p:cNvSpPr/>
            <p:nvPr/>
          </p:nvSpPr>
          <p:spPr>
            <a:xfrm>
              <a:off x="6871738" y="5351546"/>
              <a:ext cx="27940" cy="311150"/>
            </a:xfrm>
            <a:custGeom>
              <a:avLst/>
              <a:gdLst/>
              <a:ahLst/>
              <a:cxnLst/>
              <a:rect l="l" t="t" r="r" b="b"/>
              <a:pathLst>
                <a:path w="27940" h="311150">
                  <a:moveTo>
                    <a:pt x="27470" y="0"/>
                  </a:moveTo>
                  <a:lnTo>
                    <a:pt x="0" y="156248"/>
                  </a:lnTo>
                  <a:lnTo>
                    <a:pt x="0" y="310934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1">
              <a:extLst>
                <a:ext uri="{FF2B5EF4-FFF2-40B4-BE49-F238E27FC236}">
                  <a16:creationId xmlns:a16="http://schemas.microsoft.com/office/drawing/2014/main" id="{E0D4BBB2-B205-456C-9056-C7BC0A4A9356}"/>
                </a:ext>
              </a:extLst>
            </p:cNvPr>
            <p:cNvSpPr/>
            <p:nvPr/>
          </p:nvSpPr>
          <p:spPr>
            <a:xfrm>
              <a:off x="0" y="5658035"/>
              <a:ext cx="7682865" cy="0"/>
            </a:xfrm>
            <a:custGeom>
              <a:avLst/>
              <a:gdLst/>
              <a:ahLst/>
              <a:cxnLst/>
              <a:rect l="l" t="t" r="r" b="b"/>
              <a:pathLst>
                <a:path w="7682865">
                  <a:moveTo>
                    <a:pt x="0" y="0"/>
                  </a:moveTo>
                  <a:lnTo>
                    <a:pt x="7682433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2">
              <a:extLst>
                <a:ext uri="{FF2B5EF4-FFF2-40B4-BE49-F238E27FC236}">
                  <a16:creationId xmlns:a16="http://schemas.microsoft.com/office/drawing/2014/main" id="{2BC183EE-D2E4-468F-B211-71470FB854F6}"/>
                </a:ext>
              </a:extLst>
            </p:cNvPr>
            <p:cNvSpPr/>
            <p:nvPr/>
          </p:nvSpPr>
          <p:spPr>
            <a:xfrm>
              <a:off x="9069057" y="5268886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3">
              <a:extLst>
                <a:ext uri="{FF2B5EF4-FFF2-40B4-BE49-F238E27FC236}">
                  <a16:creationId xmlns:a16="http://schemas.microsoft.com/office/drawing/2014/main" id="{D89B3985-0372-4936-90F1-F197D21196B8}"/>
                </a:ext>
              </a:extLst>
            </p:cNvPr>
            <p:cNvSpPr/>
            <p:nvPr/>
          </p:nvSpPr>
          <p:spPr>
            <a:xfrm>
              <a:off x="8361497" y="5268889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4">
              <a:extLst>
                <a:ext uri="{FF2B5EF4-FFF2-40B4-BE49-F238E27FC236}">
                  <a16:creationId xmlns:a16="http://schemas.microsoft.com/office/drawing/2014/main" id="{899D5299-E50F-4F27-8908-B562E49B131D}"/>
                </a:ext>
              </a:extLst>
            </p:cNvPr>
            <p:cNvSpPr/>
            <p:nvPr/>
          </p:nvSpPr>
          <p:spPr>
            <a:xfrm>
              <a:off x="906905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15">
              <a:extLst>
                <a:ext uri="{FF2B5EF4-FFF2-40B4-BE49-F238E27FC236}">
                  <a16:creationId xmlns:a16="http://schemas.microsoft.com/office/drawing/2014/main" id="{A60805E1-4308-4EE2-87D6-755E5B504ED1}"/>
                </a:ext>
              </a:extLst>
            </p:cNvPr>
            <p:cNvSpPr/>
            <p:nvPr/>
          </p:nvSpPr>
          <p:spPr>
            <a:xfrm>
              <a:off x="8361497" y="4963324"/>
              <a:ext cx="0" cy="69215"/>
            </a:xfrm>
            <a:custGeom>
              <a:avLst/>
              <a:gdLst/>
              <a:ahLst/>
              <a:cxnLst/>
              <a:rect l="l" t="t" r="r" b="b"/>
              <a:pathLst>
                <a:path h="69214">
                  <a:moveTo>
                    <a:pt x="0" y="0"/>
                  </a:moveTo>
                  <a:lnTo>
                    <a:pt x="0" y="687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16">
              <a:extLst>
                <a:ext uri="{FF2B5EF4-FFF2-40B4-BE49-F238E27FC236}">
                  <a16:creationId xmlns:a16="http://schemas.microsoft.com/office/drawing/2014/main" id="{4D8F7524-0703-4FD0-AFDF-DA9B5387A464}"/>
                </a:ext>
              </a:extLst>
            </p:cNvPr>
            <p:cNvSpPr/>
            <p:nvPr/>
          </p:nvSpPr>
          <p:spPr>
            <a:xfrm>
              <a:off x="8597836" y="4789766"/>
              <a:ext cx="234950" cy="723900"/>
            </a:xfrm>
            <a:custGeom>
              <a:avLst/>
              <a:gdLst/>
              <a:ahLst/>
              <a:cxnLst/>
              <a:rect l="l" t="t" r="r" b="b"/>
              <a:pathLst>
                <a:path w="234950" h="723900">
                  <a:moveTo>
                    <a:pt x="0" y="604964"/>
                  </a:moveTo>
                  <a:lnTo>
                    <a:pt x="117436" y="723760"/>
                  </a:lnTo>
                  <a:lnTo>
                    <a:pt x="234873" y="604964"/>
                  </a:lnTo>
                  <a:lnTo>
                    <a:pt x="234873" y="0"/>
                  </a:lnTo>
                  <a:lnTo>
                    <a:pt x="0" y="0"/>
                  </a:lnTo>
                  <a:lnTo>
                    <a:pt x="0" y="60496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17">
              <a:extLst>
                <a:ext uri="{FF2B5EF4-FFF2-40B4-BE49-F238E27FC236}">
                  <a16:creationId xmlns:a16="http://schemas.microsoft.com/office/drawing/2014/main" id="{806DBDBE-37FF-4623-BA29-11AE545C2DF3}"/>
                </a:ext>
              </a:extLst>
            </p:cNvPr>
            <p:cNvSpPr/>
            <p:nvPr/>
          </p:nvSpPr>
          <p:spPr>
            <a:xfrm>
              <a:off x="8361497" y="5095331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18">
              <a:extLst>
                <a:ext uri="{FF2B5EF4-FFF2-40B4-BE49-F238E27FC236}">
                  <a16:creationId xmlns:a16="http://schemas.microsoft.com/office/drawing/2014/main" id="{51100A3A-2FFB-448D-83F6-9D951E4E595C}"/>
                </a:ext>
              </a:extLst>
            </p:cNvPr>
            <p:cNvSpPr/>
            <p:nvPr/>
          </p:nvSpPr>
          <p:spPr>
            <a:xfrm>
              <a:off x="8361497" y="4789766"/>
              <a:ext cx="708025" cy="173990"/>
            </a:xfrm>
            <a:custGeom>
              <a:avLst/>
              <a:gdLst/>
              <a:ahLst/>
              <a:cxnLst/>
              <a:rect l="l" t="t" r="r" b="b"/>
              <a:pathLst>
                <a:path w="708025" h="173989">
                  <a:moveTo>
                    <a:pt x="0" y="173558"/>
                  </a:moveTo>
                  <a:lnTo>
                    <a:pt x="707555" y="173558"/>
                  </a:lnTo>
                  <a:lnTo>
                    <a:pt x="471220" y="0"/>
                  </a:lnTo>
                  <a:lnTo>
                    <a:pt x="236334" y="0"/>
                  </a:lnTo>
                  <a:lnTo>
                    <a:pt x="0" y="173558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19">
              <a:extLst>
                <a:ext uri="{FF2B5EF4-FFF2-40B4-BE49-F238E27FC236}">
                  <a16:creationId xmlns:a16="http://schemas.microsoft.com/office/drawing/2014/main" id="{7E32B499-F0DB-4EDE-B47A-AC07E05DB217}"/>
                </a:ext>
              </a:extLst>
            </p:cNvPr>
            <p:cNvSpPr/>
            <p:nvPr/>
          </p:nvSpPr>
          <p:spPr>
            <a:xfrm>
              <a:off x="871527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17436" y="0"/>
                  </a:moveTo>
                  <a:lnTo>
                    <a:pt x="260984" y="264274"/>
                  </a:lnTo>
                  <a:lnTo>
                    <a:pt x="0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0">
              <a:extLst>
                <a:ext uri="{FF2B5EF4-FFF2-40B4-BE49-F238E27FC236}">
                  <a16:creationId xmlns:a16="http://schemas.microsoft.com/office/drawing/2014/main" id="{850FE270-AACA-47B0-9B2A-5A312A41AFBE}"/>
                </a:ext>
              </a:extLst>
            </p:cNvPr>
            <p:cNvSpPr/>
            <p:nvPr/>
          </p:nvSpPr>
          <p:spPr>
            <a:xfrm>
              <a:off x="8454288" y="5394731"/>
              <a:ext cx="260985" cy="264795"/>
            </a:xfrm>
            <a:custGeom>
              <a:avLst/>
              <a:gdLst/>
              <a:ahLst/>
              <a:cxnLst/>
              <a:rect l="l" t="t" r="r" b="b"/>
              <a:pathLst>
                <a:path w="260984" h="264795">
                  <a:moveTo>
                    <a:pt x="143548" y="0"/>
                  </a:moveTo>
                  <a:lnTo>
                    <a:pt x="0" y="264274"/>
                  </a:lnTo>
                  <a:lnTo>
                    <a:pt x="260984" y="1187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1">
              <a:extLst>
                <a:ext uri="{FF2B5EF4-FFF2-40B4-BE49-F238E27FC236}">
                  <a16:creationId xmlns:a16="http://schemas.microsoft.com/office/drawing/2014/main" id="{12C0D0E6-5319-43A7-B20D-FBF6CE7BE0FC}"/>
                </a:ext>
              </a:extLst>
            </p:cNvPr>
            <p:cNvSpPr/>
            <p:nvPr/>
          </p:nvSpPr>
          <p:spPr>
            <a:xfrm>
              <a:off x="7445584" y="5145420"/>
              <a:ext cx="728345" cy="86995"/>
            </a:xfrm>
            <a:custGeom>
              <a:avLst/>
              <a:gdLst/>
              <a:ahLst/>
              <a:cxnLst/>
              <a:rect l="l" t="t" r="r" b="b"/>
              <a:pathLst>
                <a:path w="728345" h="86995">
                  <a:moveTo>
                    <a:pt x="300837" y="0"/>
                  </a:moveTo>
                  <a:lnTo>
                    <a:pt x="427697" y="0"/>
                  </a:lnTo>
                  <a:lnTo>
                    <a:pt x="728014" y="86588"/>
                  </a:lnTo>
                  <a:lnTo>
                    <a:pt x="441172" y="86588"/>
                  </a:lnTo>
                  <a:lnTo>
                    <a:pt x="0" y="86588"/>
                  </a:lnTo>
                  <a:lnTo>
                    <a:pt x="30083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2">
              <a:extLst>
                <a:ext uri="{FF2B5EF4-FFF2-40B4-BE49-F238E27FC236}">
                  <a16:creationId xmlns:a16="http://schemas.microsoft.com/office/drawing/2014/main" id="{6FD4C42C-7ABF-44AA-956D-214C5370B9F9}"/>
                </a:ext>
              </a:extLst>
            </p:cNvPr>
            <p:cNvSpPr/>
            <p:nvPr/>
          </p:nvSpPr>
          <p:spPr>
            <a:xfrm>
              <a:off x="7605528" y="4935666"/>
              <a:ext cx="408305" cy="81915"/>
            </a:xfrm>
            <a:custGeom>
              <a:avLst/>
              <a:gdLst/>
              <a:ahLst/>
              <a:cxnLst/>
              <a:rect l="l" t="t" r="r" b="b"/>
              <a:pathLst>
                <a:path w="408304" h="81914">
                  <a:moveTo>
                    <a:pt x="172961" y="0"/>
                  </a:moveTo>
                  <a:lnTo>
                    <a:pt x="235826" y="0"/>
                  </a:lnTo>
                  <a:lnTo>
                    <a:pt x="408190" y="81406"/>
                  </a:lnTo>
                  <a:lnTo>
                    <a:pt x="0" y="81406"/>
                  </a:lnTo>
                  <a:lnTo>
                    <a:pt x="172961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3">
              <a:extLst>
                <a:ext uri="{FF2B5EF4-FFF2-40B4-BE49-F238E27FC236}">
                  <a16:creationId xmlns:a16="http://schemas.microsoft.com/office/drawing/2014/main" id="{2233C9DB-C0D9-4B97-8FAD-B42DFFC06792}"/>
                </a:ext>
              </a:extLst>
            </p:cNvPr>
            <p:cNvSpPr/>
            <p:nvPr/>
          </p:nvSpPr>
          <p:spPr>
            <a:xfrm>
              <a:off x="7680995" y="4730964"/>
              <a:ext cx="257175" cy="925194"/>
            </a:xfrm>
            <a:custGeom>
              <a:avLst/>
              <a:gdLst/>
              <a:ahLst/>
              <a:cxnLst/>
              <a:rect l="l" t="t" r="r" b="b"/>
              <a:pathLst>
                <a:path w="257175" h="925195">
                  <a:moveTo>
                    <a:pt x="198285" y="499808"/>
                  </a:moveTo>
                  <a:lnTo>
                    <a:pt x="0" y="924864"/>
                  </a:lnTo>
                  <a:lnTo>
                    <a:pt x="129044" y="0"/>
                  </a:lnTo>
                  <a:lnTo>
                    <a:pt x="257162" y="924864"/>
                  </a:lnTo>
                  <a:lnTo>
                    <a:pt x="59131" y="50104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4">
              <a:extLst>
                <a:ext uri="{FF2B5EF4-FFF2-40B4-BE49-F238E27FC236}">
                  <a16:creationId xmlns:a16="http://schemas.microsoft.com/office/drawing/2014/main" id="{75AC90B3-1B49-4D03-BA94-F9D592C4BEF2}"/>
                </a:ext>
              </a:extLst>
            </p:cNvPr>
            <p:cNvSpPr/>
            <p:nvPr/>
          </p:nvSpPr>
          <p:spPr>
            <a:xfrm>
              <a:off x="8293094" y="5660843"/>
              <a:ext cx="1624965" cy="317500"/>
            </a:xfrm>
            <a:custGeom>
              <a:avLst/>
              <a:gdLst/>
              <a:ahLst/>
              <a:cxnLst/>
              <a:rect l="l" t="t" r="r" b="b"/>
              <a:pathLst>
                <a:path w="1624965" h="317500">
                  <a:moveTo>
                    <a:pt x="684364" y="228"/>
                  </a:moveTo>
                  <a:lnTo>
                    <a:pt x="1465757" y="0"/>
                  </a:lnTo>
                  <a:lnTo>
                    <a:pt x="1515903" y="8089"/>
                  </a:lnTo>
                  <a:lnTo>
                    <a:pt x="1559457" y="30614"/>
                  </a:lnTo>
                  <a:lnTo>
                    <a:pt x="1593803" y="64961"/>
                  </a:lnTo>
                  <a:lnTo>
                    <a:pt x="1616329" y="108515"/>
                  </a:lnTo>
                  <a:lnTo>
                    <a:pt x="1624418" y="158661"/>
                  </a:lnTo>
                  <a:lnTo>
                    <a:pt x="1616329" y="208811"/>
                  </a:lnTo>
                  <a:lnTo>
                    <a:pt x="1593803" y="252365"/>
                  </a:lnTo>
                  <a:lnTo>
                    <a:pt x="1559457" y="286710"/>
                  </a:lnTo>
                  <a:lnTo>
                    <a:pt x="1515903" y="309233"/>
                  </a:lnTo>
                  <a:lnTo>
                    <a:pt x="1465757" y="317322"/>
                  </a:lnTo>
                  <a:lnTo>
                    <a:pt x="0" y="317322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25">
              <a:extLst>
                <a:ext uri="{FF2B5EF4-FFF2-40B4-BE49-F238E27FC236}">
                  <a16:creationId xmlns:a16="http://schemas.microsoft.com/office/drawing/2014/main" id="{74B56A42-56D6-4BEA-94F3-8CE65764CA3A}"/>
                </a:ext>
              </a:extLst>
            </p:cNvPr>
            <p:cNvSpPr/>
            <p:nvPr/>
          </p:nvSpPr>
          <p:spPr>
            <a:xfrm>
              <a:off x="8242297" y="595276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400" y="0"/>
                  </a:moveTo>
                  <a:lnTo>
                    <a:pt x="15510" y="1995"/>
                  </a:lnTo>
                  <a:lnTo>
                    <a:pt x="7437" y="7437"/>
                  </a:lnTo>
                  <a:lnTo>
                    <a:pt x="1995" y="15510"/>
                  </a:lnTo>
                  <a:lnTo>
                    <a:pt x="0" y="25399"/>
                  </a:lnTo>
                  <a:lnTo>
                    <a:pt x="1995" y="35289"/>
                  </a:lnTo>
                  <a:lnTo>
                    <a:pt x="7437" y="43362"/>
                  </a:lnTo>
                  <a:lnTo>
                    <a:pt x="15510" y="48804"/>
                  </a:lnTo>
                  <a:lnTo>
                    <a:pt x="25400" y="50799"/>
                  </a:lnTo>
                  <a:lnTo>
                    <a:pt x="35289" y="48804"/>
                  </a:lnTo>
                  <a:lnTo>
                    <a:pt x="43362" y="43362"/>
                  </a:lnTo>
                  <a:lnTo>
                    <a:pt x="48804" y="35289"/>
                  </a:lnTo>
                  <a:lnTo>
                    <a:pt x="50800" y="25399"/>
                  </a:lnTo>
                  <a:lnTo>
                    <a:pt x="48804" y="15510"/>
                  </a:lnTo>
                  <a:lnTo>
                    <a:pt x="43362" y="7437"/>
                  </a:lnTo>
                  <a:lnTo>
                    <a:pt x="35289" y="1995"/>
                  </a:lnTo>
                  <a:lnTo>
                    <a:pt x="25400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26">
              <a:extLst>
                <a:ext uri="{FF2B5EF4-FFF2-40B4-BE49-F238E27FC236}">
                  <a16:creationId xmlns:a16="http://schemas.microsoft.com/office/drawing/2014/main" id="{C6A4F599-3C88-4361-9000-B98D22465991}"/>
                </a:ext>
              </a:extLst>
            </p:cNvPr>
            <p:cNvSpPr/>
            <p:nvPr/>
          </p:nvSpPr>
          <p:spPr>
            <a:xfrm>
              <a:off x="9819782" y="4512945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7837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27">
              <a:extLst>
                <a:ext uri="{FF2B5EF4-FFF2-40B4-BE49-F238E27FC236}">
                  <a16:creationId xmlns:a16="http://schemas.microsoft.com/office/drawing/2014/main" id="{23E0B540-BBC3-456B-AD90-B94472E57187}"/>
                </a:ext>
              </a:extLst>
            </p:cNvPr>
            <p:cNvSpPr/>
            <p:nvPr/>
          </p:nvSpPr>
          <p:spPr>
            <a:xfrm>
              <a:off x="9573404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7837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28">
              <a:extLst>
                <a:ext uri="{FF2B5EF4-FFF2-40B4-BE49-F238E27FC236}">
                  <a16:creationId xmlns:a16="http://schemas.microsoft.com/office/drawing/2014/main" id="{190B7AAD-58F1-4FCD-A79C-31127A78CF75}"/>
                </a:ext>
              </a:extLst>
            </p:cNvPr>
            <p:cNvSpPr/>
            <p:nvPr/>
          </p:nvSpPr>
          <p:spPr>
            <a:xfrm>
              <a:off x="9819782" y="4927329"/>
              <a:ext cx="0" cy="78740"/>
            </a:xfrm>
            <a:custGeom>
              <a:avLst/>
              <a:gdLst/>
              <a:ahLst/>
              <a:cxnLst/>
              <a:rect l="l" t="t" r="r" b="b"/>
              <a:pathLst>
                <a:path h="78739">
                  <a:moveTo>
                    <a:pt x="0" y="0"/>
                  </a:moveTo>
                  <a:lnTo>
                    <a:pt x="0" y="7837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29">
              <a:extLst>
                <a:ext uri="{FF2B5EF4-FFF2-40B4-BE49-F238E27FC236}">
                  <a16:creationId xmlns:a16="http://schemas.microsoft.com/office/drawing/2014/main" id="{FC589ED7-2B70-4A8C-92A6-3D2B1B2440DD}"/>
                </a:ext>
              </a:extLst>
            </p:cNvPr>
            <p:cNvSpPr/>
            <p:nvPr/>
          </p:nvSpPr>
          <p:spPr>
            <a:xfrm>
              <a:off x="9987789" y="4759322"/>
              <a:ext cx="78740" cy="0"/>
            </a:xfrm>
            <a:custGeom>
              <a:avLst/>
              <a:gdLst/>
              <a:ahLst/>
              <a:cxnLst/>
              <a:rect l="l" t="t" r="r" b="b"/>
              <a:pathLst>
                <a:path w="78740">
                  <a:moveTo>
                    <a:pt x="0" y="0"/>
                  </a:moveTo>
                  <a:lnTo>
                    <a:pt x="783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0">
              <a:extLst>
                <a:ext uri="{FF2B5EF4-FFF2-40B4-BE49-F238E27FC236}">
                  <a16:creationId xmlns:a16="http://schemas.microsoft.com/office/drawing/2014/main" id="{C9C30342-B2CC-441C-A270-A1A1C497AC39}"/>
                </a:ext>
              </a:extLst>
            </p:cNvPr>
            <p:cNvSpPr/>
            <p:nvPr/>
          </p:nvSpPr>
          <p:spPr>
            <a:xfrm>
              <a:off x="9619698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31521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1">
              <a:extLst>
                <a:ext uri="{FF2B5EF4-FFF2-40B4-BE49-F238E27FC236}">
                  <a16:creationId xmlns:a16="http://schemas.microsoft.com/office/drawing/2014/main" id="{B08FB426-3D00-4111-9A05-2DAF8F9F79B9}"/>
                </a:ext>
              </a:extLst>
            </p:cNvPr>
            <p:cNvSpPr/>
            <p:nvPr/>
          </p:nvSpPr>
          <p:spPr>
            <a:xfrm>
              <a:off x="9965280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0"/>
                  </a:moveTo>
                  <a:lnTo>
                    <a:pt x="54584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2">
              <a:extLst>
                <a:ext uri="{FF2B5EF4-FFF2-40B4-BE49-F238E27FC236}">
                  <a16:creationId xmlns:a16="http://schemas.microsoft.com/office/drawing/2014/main" id="{BE9689CB-A266-46B8-ACB0-19ED260CF911}"/>
                </a:ext>
              </a:extLst>
            </p:cNvPr>
            <p:cNvSpPr/>
            <p:nvPr/>
          </p:nvSpPr>
          <p:spPr>
            <a:xfrm>
              <a:off x="9704269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08" y="54584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3">
              <a:extLst>
                <a:ext uri="{FF2B5EF4-FFF2-40B4-BE49-F238E27FC236}">
                  <a16:creationId xmlns:a16="http://schemas.microsoft.com/office/drawing/2014/main" id="{D2A27C94-72D8-46CB-972F-77806ECC1797}"/>
                </a:ext>
              </a:extLst>
            </p:cNvPr>
            <p:cNvSpPr/>
            <p:nvPr/>
          </p:nvSpPr>
          <p:spPr>
            <a:xfrm>
              <a:off x="990378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0"/>
                  </a:moveTo>
                  <a:lnTo>
                    <a:pt x="31521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4">
              <a:extLst>
                <a:ext uri="{FF2B5EF4-FFF2-40B4-BE49-F238E27FC236}">
                  <a16:creationId xmlns:a16="http://schemas.microsoft.com/office/drawing/2014/main" id="{D65E20DB-594A-42C0-9BEC-98107C9585E4}"/>
                </a:ext>
              </a:extLst>
            </p:cNvPr>
            <p:cNvSpPr/>
            <p:nvPr/>
          </p:nvSpPr>
          <p:spPr>
            <a:xfrm>
              <a:off x="9965280" y="4643798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0" y="31521"/>
                  </a:moveTo>
                  <a:lnTo>
                    <a:pt x="54584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35">
              <a:extLst>
                <a:ext uri="{FF2B5EF4-FFF2-40B4-BE49-F238E27FC236}">
                  <a16:creationId xmlns:a16="http://schemas.microsoft.com/office/drawing/2014/main" id="{937258BC-FCE8-4B6F-93F5-90E072B8FEEB}"/>
                </a:ext>
              </a:extLst>
            </p:cNvPr>
            <p:cNvSpPr/>
            <p:nvPr/>
          </p:nvSpPr>
          <p:spPr>
            <a:xfrm>
              <a:off x="9619698" y="4843326"/>
              <a:ext cx="54610" cy="31750"/>
            </a:xfrm>
            <a:custGeom>
              <a:avLst/>
              <a:gdLst/>
              <a:ahLst/>
              <a:cxnLst/>
              <a:rect l="l" t="t" r="r" b="b"/>
              <a:pathLst>
                <a:path w="54609" h="31750">
                  <a:moveTo>
                    <a:pt x="54584" y="0"/>
                  </a:moveTo>
                  <a:lnTo>
                    <a:pt x="0" y="3150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36">
              <a:extLst>
                <a:ext uri="{FF2B5EF4-FFF2-40B4-BE49-F238E27FC236}">
                  <a16:creationId xmlns:a16="http://schemas.microsoft.com/office/drawing/2014/main" id="{49009BFF-EFD4-41D1-969D-19FB57B762EF}"/>
                </a:ext>
              </a:extLst>
            </p:cNvPr>
            <p:cNvSpPr/>
            <p:nvPr/>
          </p:nvSpPr>
          <p:spPr>
            <a:xfrm>
              <a:off x="9903786" y="4559240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0" y="54584"/>
                  </a:moveTo>
                  <a:lnTo>
                    <a:pt x="3152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37">
              <a:extLst>
                <a:ext uri="{FF2B5EF4-FFF2-40B4-BE49-F238E27FC236}">
                  <a16:creationId xmlns:a16="http://schemas.microsoft.com/office/drawing/2014/main" id="{DA4A38B4-9F92-4794-B2CC-EDBE25A6EDFE}"/>
                </a:ext>
              </a:extLst>
            </p:cNvPr>
            <p:cNvSpPr/>
            <p:nvPr/>
          </p:nvSpPr>
          <p:spPr>
            <a:xfrm>
              <a:off x="9704256" y="4904819"/>
              <a:ext cx="31750" cy="54610"/>
            </a:xfrm>
            <a:custGeom>
              <a:avLst/>
              <a:gdLst/>
              <a:ahLst/>
              <a:cxnLst/>
              <a:rect l="l" t="t" r="r" b="b"/>
              <a:pathLst>
                <a:path w="31750" h="54610">
                  <a:moveTo>
                    <a:pt x="31521" y="0"/>
                  </a:moveTo>
                  <a:lnTo>
                    <a:pt x="0" y="54584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38">
              <a:extLst>
                <a:ext uri="{FF2B5EF4-FFF2-40B4-BE49-F238E27FC236}">
                  <a16:creationId xmlns:a16="http://schemas.microsoft.com/office/drawing/2014/main" id="{6C784206-0BF4-41EF-A656-37FDD27A3936}"/>
                </a:ext>
              </a:extLst>
            </p:cNvPr>
            <p:cNvSpPr/>
            <p:nvPr/>
          </p:nvSpPr>
          <p:spPr>
            <a:xfrm>
              <a:off x="9698035" y="4637580"/>
              <a:ext cx="243840" cy="243840"/>
            </a:xfrm>
            <a:custGeom>
              <a:avLst/>
              <a:gdLst/>
              <a:ahLst/>
              <a:cxnLst/>
              <a:rect l="l" t="t" r="r" b="b"/>
              <a:pathLst>
                <a:path w="243840" h="243839">
                  <a:moveTo>
                    <a:pt x="0" y="121742"/>
                  </a:moveTo>
                  <a:lnTo>
                    <a:pt x="9567" y="169130"/>
                  </a:lnTo>
                  <a:lnTo>
                    <a:pt x="35658" y="207832"/>
                  </a:lnTo>
                  <a:lnTo>
                    <a:pt x="74355" y="233927"/>
                  </a:lnTo>
                  <a:lnTo>
                    <a:pt x="121742" y="243497"/>
                  </a:lnTo>
                  <a:lnTo>
                    <a:pt x="169136" y="233927"/>
                  </a:lnTo>
                  <a:lnTo>
                    <a:pt x="207837" y="207832"/>
                  </a:lnTo>
                  <a:lnTo>
                    <a:pt x="233929" y="169130"/>
                  </a:lnTo>
                  <a:lnTo>
                    <a:pt x="243497" y="121742"/>
                  </a:lnTo>
                  <a:lnTo>
                    <a:pt x="233929" y="74355"/>
                  </a:lnTo>
                  <a:lnTo>
                    <a:pt x="207837" y="35658"/>
                  </a:lnTo>
                  <a:lnTo>
                    <a:pt x="169136" y="9567"/>
                  </a:lnTo>
                  <a:lnTo>
                    <a:pt x="121742" y="0"/>
                  </a:lnTo>
                  <a:lnTo>
                    <a:pt x="74355" y="9567"/>
                  </a:lnTo>
                  <a:lnTo>
                    <a:pt x="35658" y="35658"/>
                  </a:lnTo>
                  <a:lnTo>
                    <a:pt x="9567" y="74355"/>
                  </a:lnTo>
                  <a:lnTo>
                    <a:pt x="0" y="121742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grpSp>
        <p:nvGrpSpPr>
          <p:cNvPr id="48" name="Gruppierung 12">
            <a:extLst>
              <a:ext uri="{FF2B5EF4-FFF2-40B4-BE49-F238E27FC236}">
                <a16:creationId xmlns:a16="http://schemas.microsoft.com/office/drawing/2014/main" id="{096D02A7-E3F1-4FCC-8EAC-9774E290271A}"/>
              </a:ext>
            </a:extLst>
          </p:cNvPr>
          <p:cNvGrpSpPr/>
          <p:nvPr userDrawn="1"/>
        </p:nvGrpSpPr>
        <p:grpSpPr>
          <a:xfrm>
            <a:off x="-4198" y="891033"/>
            <a:ext cx="2172335" cy="5966967"/>
            <a:chOff x="0" y="891135"/>
            <a:chExt cx="2172335" cy="5966967"/>
          </a:xfrm>
        </p:grpSpPr>
        <p:sp>
          <p:nvSpPr>
            <p:cNvPr id="49" name="object 2">
              <a:extLst>
                <a:ext uri="{FF2B5EF4-FFF2-40B4-BE49-F238E27FC236}">
                  <a16:creationId xmlns:a16="http://schemas.microsoft.com/office/drawing/2014/main" id="{6392F079-AA65-4C76-8D48-B833DF11BEC0}"/>
                </a:ext>
              </a:extLst>
            </p:cNvPr>
            <p:cNvSpPr/>
            <p:nvPr/>
          </p:nvSpPr>
          <p:spPr>
            <a:xfrm>
              <a:off x="0" y="891135"/>
              <a:ext cx="1741805" cy="4784090"/>
            </a:xfrm>
            <a:custGeom>
              <a:avLst/>
              <a:gdLst/>
              <a:ahLst/>
              <a:cxnLst/>
              <a:rect l="l" t="t" r="r" b="b"/>
              <a:pathLst>
                <a:path w="1741805" h="4784090">
                  <a:moveTo>
                    <a:pt x="0" y="0"/>
                  </a:moveTo>
                  <a:lnTo>
                    <a:pt x="0" y="4784054"/>
                  </a:lnTo>
                  <a:lnTo>
                    <a:pt x="1741253" y="47840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265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3">
              <a:extLst>
                <a:ext uri="{FF2B5EF4-FFF2-40B4-BE49-F238E27FC236}">
                  <a16:creationId xmlns:a16="http://schemas.microsoft.com/office/drawing/2014/main" id="{E8F04E24-41F6-4BF1-817F-8EF17BBCD374}"/>
                </a:ext>
              </a:extLst>
            </p:cNvPr>
            <p:cNvSpPr/>
            <p:nvPr/>
          </p:nvSpPr>
          <p:spPr>
            <a:xfrm>
              <a:off x="0" y="5062322"/>
              <a:ext cx="2172335" cy="1795780"/>
            </a:xfrm>
            <a:custGeom>
              <a:avLst/>
              <a:gdLst/>
              <a:ahLst/>
              <a:cxnLst/>
              <a:rect l="l" t="t" r="r" b="b"/>
              <a:pathLst>
                <a:path w="2172335" h="1795779">
                  <a:moveTo>
                    <a:pt x="0" y="0"/>
                  </a:moveTo>
                  <a:lnTo>
                    <a:pt x="2171750" y="0"/>
                  </a:lnTo>
                  <a:lnTo>
                    <a:pt x="1518177" y="1795678"/>
                  </a:lnTo>
                  <a:lnTo>
                    <a:pt x="0" y="17956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>
                <a:alpha val="15399"/>
              </a:srgbClr>
            </a:solid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pic>
        <p:nvPicPr>
          <p:cNvPr id="53" name="Grafik 52">
            <a:extLst>
              <a:ext uri="{FF2B5EF4-FFF2-40B4-BE49-F238E27FC236}">
                <a16:creationId xmlns:a16="http://schemas.microsoft.com/office/drawing/2014/main" id="{0A12E9F3-D871-ECA6-788C-5C2198066D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9623" y="260696"/>
            <a:ext cx="1424136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10005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647103-E10B-4F87-AEBC-0A4B03A747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800" y="2962800"/>
            <a:ext cx="7010400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00000" y="3636000"/>
            <a:ext cx="7008814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534AA9D-2937-8FF2-201B-0B89EB970A5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9623" y="260696"/>
            <a:ext cx="1424136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421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Text Hig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14647103-E10B-4F87-AEBC-0A4B03A747B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5CC7CB-E4B9-4E5F-8715-6089711D3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200" y="2060848"/>
            <a:ext cx="4648736" cy="609600"/>
          </a:xfrm>
        </p:spPr>
        <p:txBody>
          <a:bodyPr vert="horz" wrap="square" lIns="0" tIns="0" rIns="0" bIns="0" rtlCol="0" anchor="b" anchorCtr="0">
            <a:noAutofit/>
          </a:bodyPr>
          <a:lstStyle>
            <a:lvl1pPr>
              <a:defRPr lang="de-DE" sz="3000" i="0">
                <a:solidFill>
                  <a:schemeClr val="bg1"/>
                </a:solidFill>
                <a:ea typeface="+mn-ea"/>
              </a:defRPr>
            </a:lvl1pPr>
          </a:lstStyle>
          <a:p>
            <a:pPr marL="0"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6DBE28-46AA-423A-B59E-BA194FB74F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74800" y="2730448"/>
            <a:ext cx="4799513" cy="450850"/>
          </a:xfrm>
        </p:spPr>
        <p:txBody>
          <a:bodyPr vert="horz" wrap="square" lIns="0" tIns="0" rIns="0" bIns="0" rtlCol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700">
                <a:solidFill>
                  <a:schemeClr val="bg1"/>
                </a:solidFill>
                <a:latin typeface="+mn-lt"/>
                <a:cs typeface="Arial"/>
              </a:defRPr>
            </a:lvl1pPr>
          </a:lstStyle>
          <a:p>
            <a:pPr marL="0" lvl="0"/>
            <a:r>
              <a:rPr lang="en-US"/>
              <a:t>Click to edit Master text styles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A47F659-2328-A2C4-9181-CB153E06468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9623" y="260696"/>
            <a:ext cx="1424136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0035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Note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952602"/>
            <a:ext cx="4716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D7D0F0-A757-47FC-90B8-89A40005F8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90399" y="1952602"/>
            <a:ext cx="4716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en-US"/>
              <a:t>EXACT - Technical Gates 01-2025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B443B82-DCF8-4C21-9E78-CA783B0B270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399" y="5378400"/>
            <a:ext cx="9792000" cy="547232"/>
          </a:xfrm>
          <a:ln>
            <a:noFill/>
            <a:prstDash val="sysDot"/>
          </a:ln>
        </p:spPr>
        <p:txBody>
          <a:bodyPr wrap="square" lIns="91440" tIns="45720" rIns="91440" bIns="45720" anchor="t" anchorCtr="0">
            <a:normAutofit/>
          </a:bodyPr>
          <a:lstStyle>
            <a:lvl1pPr marL="14400" indent="0" algn="l" fontAlgn="auto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FontTx/>
              <a:buNone/>
              <a:defRPr kumimoji="0" sz="11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Minor note, use bold orange to highlight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86225487-7DEC-4363-B1D0-E1751DF43BEC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43549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B414E-4FF7-478C-96FF-DA3219FA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en-US"/>
              <a:t>EXACT - Technical Gates 01-2025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68E26-E91C-43B5-B5AB-E2A804C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6186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15B414E-4FF7-478C-96FF-DA3219FAA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en-US"/>
              <a:t>EXACT - Technical Gates 01-2025</a:t>
            </a: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268E26-E91C-43B5-B5AB-E2A804CF0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4BDB8021-7FAA-4123-8D5B-1A918748830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73630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7" name="Content Placeholder 46">
            <a:extLst>
              <a:ext uri="{FF2B5EF4-FFF2-40B4-BE49-F238E27FC236}">
                <a16:creationId xmlns:a16="http://schemas.microsoft.com/office/drawing/2014/main" id="{5EA1FFF2-D456-4A03-BFA4-5545B9235DD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952600"/>
            <a:ext cx="9792000" cy="3636000"/>
          </a:xfrm>
        </p:spPr>
        <p:txBody>
          <a:bodyPr wrap="square" lIns="91440" tIns="45720" rIns="91440" bIns="45720" anchor="t" anchorCtr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en-US"/>
              <a:t>EXACT - Technical Gates 01-2025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71C4D7F-CC8E-4D58-B78B-34A2FDD1C281}"/>
              </a:ext>
            </a:extLst>
          </p:cNvPr>
          <p:cNvGrpSpPr/>
          <p:nvPr userDrawn="1"/>
        </p:nvGrpSpPr>
        <p:grpSpPr>
          <a:xfrm>
            <a:off x="0" y="5964940"/>
            <a:ext cx="9078301" cy="535703"/>
            <a:chOff x="0" y="5964940"/>
            <a:chExt cx="9078301" cy="535703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57559A6B-E466-4D7C-AF03-0866DA537B62}"/>
                </a:ext>
              </a:extLst>
            </p:cNvPr>
            <p:cNvGrpSpPr/>
            <p:nvPr userDrawn="1"/>
          </p:nvGrpSpPr>
          <p:grpSpPr>
            <a:xfrm>
              <a:off x="8906480" y="5964940"/>
              <a:ext cx="171821" cy="171821"/>
              <a:chOff x="10960096" y="4204963"/>
              <a:chExt cx="405867" cy="405866"/>
            </a:xfrm>
          </p:grpSpPr>
          <p:sp>
            <p:nvSpPr>
              <p:cNvPr id="33" name="object 26">
                <a:extLst>
                  <a:ext uri="{FF2B5EF4-FFF2-40B4-BE49-F238E27FC236}">
                    <a16:creationId xmlns:a16="http://schemas.microsoft.com/office/drawing/2014/main" id="{2A04438E-A60E-49D9-8066-245FB3FB591D}"/>
                  </a:ext>
                </a:extLst>
              </p:cNvPr>
              <p:cNvSpPr/>
              <p:nvPr userDrawn="1"/>
            </p:nvSpPr>
            <p:spPr>
              <a:xfrm>
                <a:off x="11162878" y="4204963"/>
                <a:ext cx="0" cy="64807"/>
              </a:xfrm>
              <a:custGeom>
                <a:avLst/>
                <a:gdLst/>
                <a:ahLst/>
                <a:cxnLst/>
                <a:rect l="l" t="t" r="r" b="b"/>
                <a:pathLst>
                  <a:path h="78739">
                    <a:moveTo>
                      <a:pt x="0" y="78371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4" name="object 27">
                <a:extLst>
                  <a:ext uri="{FF2B5EF4-FFF2-40B4-BE49-F238E27FC236}">
                    <a16:creationId xmlns:a16="http://schemas.microsoft.com/office/drawing/2014/main" id="{7340134B-296E-48FA-ADF4-723E43FB25E7}"/>
                  </a:ext>
                </a:extLst>
              </p:cNvPr>
              <p:cNvSpPr/>
              <p:nvPr userDrawn="1"/>
            </p:nvSpPr>
            <p:spPr>
              <a:xfrm>
                <a:off x="10960096" y="4407744"/>
                <a:ext cx="6480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740">
                    <a:moveTo>
                      <a:pt x="78371" y="0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5" name="object 28">
                <a:extLst>
                  <a:ext uri="{FF2B5EF4-FFF2-40B4-BE49-F238E27FC236}">
                    <a16:creationId xmlns:a16="http://schemas.microsoft.com/office/drawing/2014/main" id="{1A5FCA38-7EB2-4A3B-A648-A9F69CC52DCA}"/>
                  </a:ext>
                </a:extLst>
              </p:cNvPr>
              <p:cNvSpPr/>
              <p:nvPr userDrawn="1"/>
            </p:nvSpPr>
            <p:spPr>
              <a:xfrm>
                <a:off x="11162878" y="4546022"/>
                <a:ext cx="0" cy="64807"/>
              </a:xfrm>
              <a:custGeom>
                <a:avLst/>
                <a:gdLst/>
                <a:ahLst/>
                <a:cxnLst/>
                <a:rect l="l" t="t" r="r" b="b"/>
                <a:pathLst>
                  <a:path h="78739">
                    <a:moveTo>
                      <a:pt x="0" y="0"/>
                    </a:moveTo>
                    <a:lnTo>
                      <a:pt x="0" y="7837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6" name="object 29">
                <a:extLst>
                  <a:ext uri="{FF2B5EF4-FFF2-40B4-BE49-F238E27FC236}">
                    <a16:creationId xmlns:a16="http://schemas.microsoft.com/office/drawing/2014/main" id="{993CAAB9-2C6F-4996-8577-F36ABD293D14}"/>
                  </a:ext>
                </a:extLst>
              </p:cNvPr>
              <p:cNvSpPr/>
              <p:nvPr userDrawn="1"/>
            </p:nvSpPr>
            <p:spPr>
              <a:xfrm>
                <a:off x="11301156" y="4407744"/>
                <a:ext cx="64807" cy="0"/>
              </a:xfrm>
              <a:custGeom>
                <a:avLst/>
                <a:gdLst/>
                <a:ahLst/>
                <a:cxnLst/>
                <a:rect l="l" t="t" r="r" b="b"/>
                <a:pathLst>
                  <a:path w="78740">
                    <a:moveTo>
                      <a:pt x="0" y="0"/>
                    </a:moveTo>
                    <a:lnTo>
                      <a:pt x="78371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7" name="object 30">
                <a:extLst>
                  <a:ext uri="{FF2B5EF4-FFF2-40B4-BE49-F238E27FC236}">
                    <a16:creationId xmlns:a16="http://schemas.microsoft.com/office/drawing/2014/main" id="{85F8C509-742B-46B5-975E-954E0F165813}"/>
                  </a:ext>
                </a:extLst>
              </p:cNvPr>
              <p:cNvSpPr/>
              <p:nvPr userDrawn="1"/>
            </p:nvSpPr>
            <p:spPr>
              <a:xfrm>
                <a:off x="10998198" y="4312662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54584" y="31521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8" name="object 31">
                <a:extLst>
                  <a:ext uri="{FF2B5EF4-FFF2-40B4-BE49-F238E27FC236}">
                    <a16:creationId xmlns:a16="http://schemas.microsoft.com/office/drawing/2014/main" id="{33502E9C-3DAB-4187-B911-0F733496E7EE}"/>
                  </a:ext>
                </a:extLst>
              </p:cNvPr>
              <p:cNvSpPr/>
              <p:nvPr userDrawn="1"/>
            </p:nvSpPr>
            <p:spPr>
              <a:xfrm>
                <a:off x="11282630" y="4476883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0" y="0"/>
                    </a:moveTo>
                    <a:lnTo>
                      <a:pt x="54584" y="31508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9" name="object 32">
                <a:extLst>
                  <a:ext uri="{FF2B5EF4-FFF2-40B4-BE49-F238E27FC236}">
                    <a16:creationId xmlns:a16="http://schemas.microsoft.com/office/drawing/2014/main" id="{6ED23D2D-FD8A-46ED-B808-20D27C154F62}"/>
                  </a:ext>
                </a:extLst>
              </p:cNvPr>
              <p:cNvSpPr/>
              <p:nvPr userDrawn="1"/>
            </p:nvSpPr>
            <p:spPr>
              <a:xfrm>
                <a:off x="11067805" y="4243066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31508" y="54584"/>
                    </a:moveTo>
                    <a:lnTo>
                      <a:pt x="0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0" name="object 33">
                <a:extLst>
                  <a:ext uri="{FF2B5EF4-FFF2-40B4-BE49-F238E27FC236}">
                    <a16:creationId xmlns:a16="http://schemas.microsoft.com/office/drawing/2014/main" id="{30B2CECC-67FA-4823-BD56-2E7D55686519}"/>
                  </a:ext>
                </a:extLst>
              </p:cNvPr>
              <p:cNvSpPr/>
              <p:nvPr userDrawn="1"/>
            </p:nvSpPr>
            <p:spPr>
              <a:xfrm>
                <a:off x="11232017" y="4527495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0" y="0"/>
                    </a:moveTo>
                    <a:lnTo>
                      <a:pt x="31521" y="5458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1" name="object 34">
                <a:extLst>
                  <a:ext uri="{FF2B5EF4-FFF2-40B4-BE49-F238E27FC236}">
                    <a16:creationId xmlns:a16="http://schemas.microsoft.com/office/drawing/2014/main" id="{118293B0-F893-4505-90D1-6DFF8DAD0955}"/>
                  </a:ext>
                </a:extLst>
              </p:cNvPr>
              <p:cNvSpPr/>
              <p:nvPr userDrawn="1"/>
            </p:nvSpPr>
            <p:spPr>
              <a:xfrm>
                <a:off x="11282630" y="4312662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0" y="31521"/>
                    </a:moveTo>
                    <a:lnTo>
                      <a:pt x="54584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2" name="object 35">
                <a:extLst>
                  <a:ext uri="{FF2B5EF4-FFF2-40B4-BE49-F238E27FC236}">
                    <a16:creationId xmlns:a16="http://schemas.microsoft.com/office/drawing/2014/main" id="{FE8E4647-D090-456D-962F-2D10C482FFE0}"/>
                  </a:ext>
                </a:extLst>
              </p:cNvPr>
              <p:cNvSpPr/>
              <p:nvPr userDrawn="1"/>
            </p:nvSpPr>
            <p:spPr>
              <a:xfrm>
                <a:off x="10998198" y="4476883"/>
                <a:ext cx="44947" cy="26132"/>
              </a:xfrm>
              <a:custGeom>
                <a:avLst/>
                <a:gdLst/>
                <a:ahLst/>
                <a:cxnLst/>
                <a:rect l="l" t="t" r="r" b="b"/>
                <a:pathLst>
                  <a:path w="54609" h="31750">
                    <a:moveTo>
                      <a:pt x="54584" y="0"/>
                    </a:moveTo>
                    <a:lnTo>
                      <a:pt x="0" y="31508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3" name="object 36">
                <a:extLst>
                  <a:ext uri="{FF2B5EF4-FFF2-40B4-BE49-F238E27FC236}">
                    <a16:creationId xmlns:a16="http://schemas.microsoft.com/office/drawing/2014/main" id="{0FE9228B-B7E2-458F-B643-7CA8328E0C5B}"/>
                  </a:ext>
                </a:extLst>
              </p:cNvPr>
              <p:cNvSpPr/>
              <p:nvPr userDrawn="1"/>
            </p:nvSpPr>
            <p:spPr>
              <a:xfrm>
                <a:off x="11232017" y="4243066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0" y="54584"/>
                    </a:moveTo>
                    <a:lnTo>
                      <a:pt x="31521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4" name="object 37">
                <a:extLst>
                  <a:ext uri="{FF2B5EF4-FFF2-40B4-BE49-F238E27FC236}">
                    <a16:creationId xmlns:a16="http://schemas.microsoft.com/office/drawing/2014/main" id="{4F03C7CD-23A4-41D1-AD92-0AA052B346FE}"/>
                  </a:ext>
                </a:extLst>
              </p:cNvPr>
              <p:cNvSpPr/>
              <p:nvPr userDrawn="1"/>
            </p:nvSpPr>
            <p:spPr>
              <a:xfrm>
                <a:off x="11067794" y="4527495"/>
                <a:ext cx="26132" cy="44947"/>
              </a:xfrm>
              <a:custGeom>
                <a:avLst/>
                <a:gdLst/>
                <a:ahLst/>
                <a:cxnLst/>
                <a:rect l="l" t="t" r="r" b="b"/>
                <a:pathLst>
                  <a:path w="31750" h="54610">
                    <a:moveTo>
                      <a:pt x="31521" y="0"/>
                    </a:moveTo>
                    <a:lnTo>
                      <a:pt x="0" y="5458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45" name="object 38">
                <a:extLst>
                  <a:ext uri="{FF2B5EF4-FFF2-40B4-BE49-F238E27FC236}">
                    <a16:creationId xmlns:a16="http://schemas.microsoft.com/office/drawing/2014/main" id="{353F767D-D90B-4841-BCBD-4772BAB462D0}"/>
                  </a:ext>
                </a:extLst>
              </p:cNvPr>
              <p:cNvSpPr/>
              <p:nvPr userDrawn="1"/>
            </p:nvSpPr>
            <p:spPr>
              <a:xfrm>
                <a:off x="11062674" y="4307544"/>
                <a:ext cx="200693" cy="200693"/>
              </a:xfrm>
              <a:custGeom>
                <a:avLst/>
                <a:gdLst/>
                <a:ahLst/>
                <a:cxnLst/>
                <a:rect l="l" t="t" r="r" b="b"/>
                <a:pathLst>
                  <a:path w="243840" h="243839">
                    <a:moveTo>
                      <a:pt x="0" y="121742"/>
                    </a:moveTo>
                    <a:lnTo>
                      <a:pt x="9567" y="169130"/>
                    </a:lnTo>
                    <a:lnTo>
                      <a:pt x="35658" y="207832"/>
                    </a:lnTo>
                    <a:lnTo>
                      <a:pt x="74355" y="233927"/>
                    </a:lnTo>
                    <a:lnTo>
                      <a:pt x="121742" y="243497"/>
                    </a:lnTo>
                    <a:lnTo>
                      <a:pt x="169136" y="233927"/>
                    </a:lnTo>
                    <a:lnTo>
                      <a:pt x="207837" y="207832"/>
                    </a:lnTo>
                    <a:lnTo>
                      <a:pt x="233929" y="169130"/>
                    </a:lnTo>
                    <a:lnTo>
                      <a:pt x="243497" y="121742"/>
                    </a:lnTo>
                    <a:lnTo>
                      <a:pt x="233929" y="74355"/>
                    </a:lnTo>
                    <a:lnTo>
                      <a:pt x="207837" y="35658"/>
                    </a:lnTo>
                    <a:lnTo>
                      <a:pt x="169136" y="9567"/>
                    </a:lnTo>
                    <a:lnTo>
                      <a:pt x="121742" y="0"/>
                    </a:lnTo>
                    <a:lnTo>
                      <a:pt x="74355" y="9567"/>
                    </a:lnTo>
                    <a:lnTo>
                      <a:pt x="35658" y="35658"/>
                    </a:lnTo>
                    <a:lnTo>
                      <a:pt x="9567" y="74355"/>
                    </a:lnTo>
                    <a:lnTo>
                      <a:pt x="0" y="121742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grpSp>
          <p:nvGrpSpPr>
            <p:cNvPr id="9" name="Gruppierung 14">
              <a:extLst>
                <a:ext uri="{FF2B5EF4-FFF2-40B4-BE49-F238E27FC236}">
                  <a16:creationId xmlns:a16="http://schemas.microsoft.com/office/drawing/2014/main" id="{FB4AFC47-8570-49E4-B86C-52DCDD807D1B}"/>
                </a:ext>
              </a:extLst>
            </p:cNvPr>
            <p:cNvGrpSpPr/>
            <p:nvPr userDrawn="1"/>
          </p:nvGrpSpPr>
          <p:grpSpPr>
            <a:xfrm>
              <a:off x="0" y="6040373"/>
              <a:ext cx="9026886" cy="460270"/>
              <a:chOff x="0" y="6040373"/>
              <a:chExt cx="9026886" cy="460270"/>
            </a:xfrm>
          </p:grpSpPr>
          <p:sp>
            <p:nvSpPr>
              <p:cNvPr id="17" name="object 5">
                <a:extLst>
                  <a:ext uri="{FF2B5EF4-FFF2-40B4-BE49-F238E27FC236}">
                    <a16:creationId xmlns:a16="http://schemas.microsoft.com/office/drawing/2014/main" id="{03FFD7C4-2073-4AFA-BA1F-7F8B99CB45F7}"/>
                  </a:ext>
                </a:extLst>
              </p:cNvPr>
              <p:cNvSpPr/>
              <p:nvPr/>
            </p:nvSpPr>
            <p:spPr>
              <a:xfrm>
                <a:off x="8337530" y="6363619"/>
                <a:ext cx="177165" cy="0"/>
              </a:xfrm>
              <a:custGeom>
                <a:avLst/>
                <a:gdLst/>
                <a:ahLst/>
                <a:cxnLst/>
                <a:rect l="l" t="t" r="r" b="b"/>
                <a:pathLst>
                  <a:path w="177165">
                    <a:moveTo>
                      <a:pt x="0" y="0"/>
                    </a:moveTo>
                    <a:lnTo>
                      <a:pt x="176809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8" name="object 7">
                <a:extLst>
                  <a:ext uri="{FF2B5EF4-FFF2-40B4-BE49-F238E27FC236}">
                    <a16:creationId xmlns:a16="http://schemas.microsoft.com/office/drawing/2014/main" id="{F18E6D59-A03F-4808-AD92-301E300922C5}"/>
                  </a:ext>
                </a:extLst>
              </p:cNvPr>
              <p:cNvSpPr/>
              <p:nvPr/>
            </p:nvSpPr>
            <p:spPr>
              <a:xfrm>
                <a:off x="0" y="6363619"/>
                <a:ext cx="8247380" cy="0"/>
              </a:xfrm>
              <a:custGeom>
                <a:avLst/>
                <a:gdLst/>
                <a:ahLst/>
                <a:cxnLst/>
                <a:rect l="l" t="t" r="r" b="b"/>
                <a:pathLst>
                  <a:path w="8247380">
                    <a:moveTo>
                      <a:pt x="0" y="0"/>
                    </a:moveTo>
                    <a:lnTo>
                      <a:pt x="8247143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9" name="object 8">
                <a:extLst>
                  <a:ext uri="{FF2B5EF4-FFF2-40B4-BE49-F238E27FC236}">
                    <a16:creationId xmlns:a16="http://schemas.microsoft.com/office/drawing/2014/main" id="{68DA3E8B-E980-4F5D-AE3C-6470241388E4}"/>
                  </a:ext>
                </a:extLst>
              </p:cNvPr>
              <p:cNvSpPr/>
              <p:nvPr/>
            </p:nvSpPr>
            <p:spPr>
              <a:xfrm>
                <a:off x="8730631" y="6227932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0" name="object 9">
                <a:extLst>
                  <a:ext uri="{FF2B5EF4-FFF2-40B4-BE49-F238E27FC236}">
                    <a16:creationId xmlns:a16="http://schemas.microsoft.com/office/drawing/2014/main" id="{19BF2C10-5EDB-486C-BBB9-8EBE09DC1FA9}"/>
                  </a:ext>
                </a:extLst>
              </p:cNvPr>
              <p:cNvSpPr/>
              <p:nvPr/>
            </p:nvSpPr>
            <p:spPr>
              <a:xfrm>
                <a:off x="8483920" y="6227932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1" name="object 10">
                <a:extLst>
                  <a:ext uri="{FF2B5EF4-FFF2-40B4-BE49-F238E27FC236}">
                    <a16:creationId xmlns:a16="http://schemas.microsoft.com/office/drawing/2014/main" id="{B35F129A-A3E3-4F40-A884-4628235745A9}"/>
                  </a:ext>
                </a:extLst>
              </p:cNvPr>
              <p:cNvSpPr/>
              <p:nvPr/>
            </p:nvSpPr>
            <p:spPr>
              <a:xfrm>
                <a:off x="8730631" y="6121389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2" name="object 11">
                <a:extLst>
                  <a:ext uri="{FF2B5EF4-FFF2-40B4-BE49-F238E27FC236}">
                    <a16:creationId xmlns:a16="http://schemas.microsoft.com/office/drawing/2014/main" id="{692479A0-6E8F-4FDF-A82F-C7247CCEF222}"/>
                  </a:ext>
                </a:extLst>
              </p:cNvPr>
              <p:cNvSpPr/>
              <p:nvPr/>
            </p:nvSpPr>
            <p:spPr>
              <a:xfrm>
                <a:off x="8483920" y="6121389"/>
                <a:ext cx="0" cy="24130"/>
              </a:xfrm>
              <a:custGeom>
                <a:avLst/>
                <a:gdLst/>
                <a:ahLst/>
                <a:cxnLst/>
                <a:rect l="l" t="t" r="r" b="b"/>
                <a:pathLst>
                  <a:path h="24129">
                    <a:moveTo>
                      <a:pt x="-6350" y="11988"/>
                    </a:moveTo>
                    <a:lnTo>
                      <a:pt x="6350" y="11988"/>
                    </a:lnTo>
                  </a:path>
                </a:pathLst>
              </a:custGeom>
              <a:ln w="23977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3" name="object 12">
                <a:extLst>
                  <a:ext uri="{FF2B5EF4-FFF2-40B4-BE49-F238E27FC236}">
                    <a16:creationId xmlns:a16="http://schemas.microsoft.com/office/drawing/2014/main" id="{AFEA4E8C-A73B-4B98-89A1-EAF4294C1846}"/>
                  </a:ext>
                </a:extLst>
              </p:cNvPr>
              <p:cNvSpPr/>
              <p:nvPr/>
            </p:nvSpPr>
            <p:spPr>
              <a:xfrm>
                <a:off x="8566326" y="6060876"/>
                <a:ext cx="81915" cy="252729"/>
              </a:xfrm>
              <a:custGeom>
                <a:avLst/>
                <a:gdLst/>
                <a:ahLst/>
                <a:cxnLst/>
                <a:rect l="l" t="t" r="r" b="b"/>
                <a:pathLst>
                  <a:path w="81915" h="252729">
                    <a:moveTo>
                      <a:pt x="0" y="210934"/>
                    </a:moveTo>
                    <a:lnTo>
                      <a:pt x="40944" y="252349"/>
                    </a:lnTo>
                    <a:lnTo>
                      <a:pt x="81902" y="210934"/>
                    </a:lnTo>
                    <a:lnTo>
                      <a:pt x="81902" y="0"/>
                    </a:lnTo>
                    <a:lnTo>
                      <a:pt x="0" y="0"/>
                    </a:lnTo>
                    <a:lnTo>
                      <a:pt x="0" y="210934"/>
                    </a:lnTo>
                    <a:close/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4" name="object 13">
                <a:extLst>
                  <a:ext uri="{FF2B5EF4-FFF2-40B4-BE49-F238E27FC236}">
                    <a16:creationId xmlns:a16="http://schemas.microsoft.com/office/drawing/2014/main" id="{78A5A3FB-8087-487D-9398-35C5FF40E32B}"/>
                  </a:ext>
                </a:extLst>
              </p:cNvPr>
              <p:cNvSpPr/>
              <p:nvPr/>
            </p:nvSpPr>
            <p:spPr>
              <a:xfrm>
                <a:off x="8483920" y="6167417"/>
                <a:ext cx="2470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247015" h="60960">
                    <a:moveTo>
                      <a:pt x="0" y="60515"/>
                    </a:moveTo>
                    <a:lnTo>
                      <a:pt x="246710" y="60515"/>
                    </a:lnTo>
                    <a:lnTo>
                      <a:pt x="164299" y="0"/>
                    </a:lnTo>
                    <a:lnTo>
                      <a:pt x="82410" y="0"/>
                    </a:lnTo>
                    <a:lnTo>
                      <a:pt x="0" y="60515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5" name="object 14">
                <a:extLst>
                  <a:ext uri="{FF2B5EF4-FFF2-40B4-BE49-F238E27FC236}">
                    <a16:creationId xmlns:a16="http://schemas.microsoft.com/office/drawing/2014/main" id="{0D519A87-7F83-4312-BBB4-081B12359505}"/>
                  </a:ext>
                </a:extLst>
              </p:cNvPr>
              <p:cNvSpPr/>
              <p:nvPr/>
            </p:nvSpPr>
            <p:spPr>
              <a:xfrm>
                <a:off x="8483920" y="6060874"/>
                <a:ext cx="247015" cy="60960"/>
              </a:xfrm>
              <a:custGeom>
                <a:avLst/>
                <a:gdLst/>
                <a:ahLst/>
                <a:cxnLst/>
                <a:rect l="l" t="t" r="r" b="b"/>
                <a:pathLst>
                  <a:path w="247015" h="60960">
                    <a:moveTo>
                      <a:pt x="0" y="60515"/>
                    </a:moveTo>
                    <a:lnTo>
                      <a:pt x="246710" y="60515"/>
                    </a:lnTo>
                    <a:lnTo>
                      <a:pt x="164299" y="0"/>
                    </a:lnTo>
                    <a:lnTo>
                      <a:pt x="82410" y="0"/>
                    </a:lnTo>
                    <a:lnTo>
                      <a:pt x="0" y="60515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6" name="object 15">
                <a:extLst>
                  <a:ext uri="{FF2B5EF4-FFF2-40B4-BE49-F238E27FC236}">
                    <a16:creationId xmlns:a16="http://schemas.microsoft.com/office/drawing/2014/main" id="{62CFFCB4-828A-4272-8AE6-77DE4A2FB789}"/>
                  </a:ext>
                </a:extLst>
              </p:cNvPr>
              <p:cNvSpPr/>
              <p:nvPr/>
            </p:nvSpPr>
            <p:spPr>
              <a:xfrm>
                <a:off x="8607279" y="6271811"/>
                <a:ext cx="91440" cy="92710"/>
              </a:xfrm>
              <a:custGeom>
                <a:avLst/>
                <a:gdLst/>
                <a:ahLst/>
                <a:cxnLst/>
                <a:rect l="l" t="t" r="r" b="b"/>
                <a:pathLst>
                  <a:path w="91440" h="92710">
                    <a:moveTo>
                      <a:pt x="40944" y="0"/>
                    </a:moveTo>
                    <a:lnTo>
                      <a:pt x="90995" y="92151"/>
                    </a:lnTo>
                    <a:lnTo>
                      <a:pt x="0" y="4141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7" name="object 16">
                <a:extLst>
                  <a:ext uri="{FF2B5EF4-FFF2-40B4-BE49-F238E27FC236}">
                    <a16:creationId xmlns:a16="http://schemas.microsoft.com/office/drawing/2014/main" id="{11EC5170-574E-4406-A833-60FDEC62B199}"/>
                  </a:ext>
                </a:extLst>
              </p:cNvPr>
              <p:cNvSpPr/>
              <p:nvPr/>
            </p:nvSpPr>
            <p:spPr>
              <a:xfrm>
                <a:off x="8516275" y="6271811"/>
                <a:ext cx="91440" cy="92710"/>
              </a:xfrm>
              <a:custGeom>
                <a:avLst/>
                <a:gdLst/>
                <a:ahLst/>
                <a:cxnLst/>
                <a:rect l="l" t="t" r="r" b="b"/>
                <a:pathLst>
                  <a:path w="91440" h="92710">
                    <a:moveTo>
                      <a:pt x="50050" y="0"/>
                    </a:moveTo>
                    <a:lnTo>
                      <a:pt x="0" y="92151"/>
                    </a:lnTo>
                    <a:lnTo>
                      <a:pt x="90995" y="41414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8" name="object 17">
                <a:extLst>
                  <a:ext uri="{FF2B5EF4-FFF2-40B4-BE49-F238E27FC236}">
                    <a16:creationId xmlns:a16="http://schemas.microsoft.com/office/drawing/2014/main" id="{2BDD3AC4-49B0-4CC0-B845-19D43DDC8249}"/>
                  </a:ext>
                </a:extLst>
              </p:cNvPr>
              <p:cNvSpPr/>
              <p:nvPr/>
            </p:nvSpPr>
            <p:spPr>
              <a:xfrm>
                <a:off x="8164555" y="6184883"/>
                <a:ext cx="254000" cy="30480"/>
              </a:xfrm>
              <a:custGeom>
                <a:avLst/>
                <a:gdLst/>
                <a:ahLst/>
                <a:cxnLst/>
                <a:rect l="l" t="t" r="r" b="b"/>
                <a:pathLst>
                  <a:path w="254000" h="30479">
                    <a:moveTo>
                      <a:pt x="104901" y="0"/>
                    </a:moveTo>
                    <a:lnTo>
                      <a:pt x="149136" y="0"/>
                    </a:lnTo>
                    <a:lnTo>
                      <a:pt x="253847" y="30187"/>
                    </a:lnTo>
                    <a:lnTo>
                      <a:pt x="153835" y="30187"/>
                    </a:lnTo>
                    <a:lnTo>
                      <a:pt x="0" y="30187"/>
                    </a:lnTo>
                    <a:lnTo>
                      <a:pt x="104901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29" name="object 18">
                <a:extLst>
                  <a:ext uri="{FF2B5EF4-FFF2-40B4-BE49-F238E27FC236}">
                    <a16:creationId xmlns:a16="http://schemas.microsoft.com/office/drawing/2014/main" id="{B0C46CB8-ED13-4C7A-99A8-32ED628365A7}"/>
                  </a:ext>
                </a:extLst>
              </p:cNvPr>
              <p:cNvSpPr/>
              <p:nvPr/>
            </p:nvSpPr>
            <p:spPr>
              <a:xfrm>
                <a:off x="8220333" y="6111744"/>
                <a:ext cx="142875" cy="28575"/>
              </a:xfrm>
              <a:custGeom>
                <a:avLst/>
                <a:gdLst/>
                <a:ahLst/>
                <a:cxnLst/>
                <a:rect l="l" t="t" r="r" b="b"/>
                <a:pathLst>
                  <a:path w="142875" h="28575">
                    <a:moveTo>
                      <a:pt x="60299" y="0"/>
                    </a:moveTo>
                    <a:lnTo>
                      <a:pt x="82232" y="0"/>
                    </a:lnTo>
                    <a:lnTo>
                      <a:pt x="142328" y="28384"/>
                    </a:lnTo>
                    <a:lnTo>
                      <a:pt x="0" y="28384"/>
                    </a:lnTo>
                    <a:lnTo>
                      <a:pt x="60299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0" name="object 19">
                <a:extLst>
                  <a:ext uri="{FF2B5EF4-FFF2-40B4-BE49-F238E27FC236}">
                    <a16:creationId xmlns:a16="http://schemas.microsoft.com/office/drawing/2014/main" id="{05878A16-BCE1-45FC-BD9D-86B3B1A46502}"/>
                  </a:ext>
                </a:extLst>
              </p:cNvPr>
              <p:cNvSpPr/>
              <p:nvPr/>
            </p:nvSpPr>
            <p:spPr>
              <a:xfrm>
                <a:off x="8246643" y="6040373"/>
                <a:ext cx="90170" cy="322580"/>
              </a:xfrm>
              <a:custGeom>
                <a:avLst/>
                <a:gdLst/>
                <a:ahLst/>
                <a:cxnLst/>
                <a:rect l="l" t="t" r="r" b="b"/>
                <a:pathLst>
                  <a:path w="90170" h="322579">
                    <a:moveTo>
                      <a:pt x="69138" y="174269"/>
                    </a:moveTo>
                    <a:lnTo>
                      <a:pt x="0" y="322478"/>
                    </a:lnTo>
                    <a:lnTo>
                      <a:pt x="44996" y="0"/>
                    </a:lnTo>
                    <a:lnTo>
                      <a:pt x="89674" y="322478"/>
                    </a:lnTo>
                    <a:lnTo>
                      <a:pt x="20612" y="17470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1" name="object 20">
                <a:extLst>
                  <a:ext uri="{FF2B5EF4-FFF2-40B4-BE49-F238E27FC236}">
                    <a16:creationId xmlns:a16="http://schemas.microsoft.com/office/drawing/2014/main" id="{92443165-F665-42B8-A609-DC415A0D67AB}"/>
                  </a:ext>
                </a:extLst>
              </p:cNvPr>
              <p:cNvSpPr/>
              <p:nvPr/>
            </p:nvSpPr>
            <p:spPr>
              <a:xfrm>
                <a:off x="8497296" y="6364602"/>
                <a:ext cx="529590" cy="111125"/>
              </a:xfrm>
              <a:custGeom>
                <a:avLst/>
                <a:gdLst/>
                <a:ahLst/>
                <a:cxnLst/>
                <a:rect l="l" t="t" r="r" b="b"/>
                <a:pathLst>
                  <a:path w="529590" h="111125">
                    <a:moveTo>
                      <a:pt x="201396" y="76"/>
                    </a:moveTo>
                    <a:lnTo>
                      <a:pt x="473849" y="0"/>
                    </a:lnTo>
                    <a:lnTo>
                      <a:pt x="512968" y="16202"/>
                    </a:lnTo>
                    <a:lnTo>
                      <a:pt x="529170" y="55321"/>
                    </a:lnTo>
                    <a:lnTo>
                      <a:pt x="524823" y="76856"/>
                    </a:lnTo>
                    <a:lnTo>
                      <a:pt x="512968" y="94440"/>
                    </a:lnTo>
                    <a:lnTo>
                      <a:pt x="495384" y="106295"/>
                    </a:lnTo>
                    <a:lnTo>
                      <a:pt x="473849" y="110642"/>
                    </a:lnTo>
                    <a:lnTo>
                      <a:pt x="0" y="110642"/>
                    </a:lnTo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32" name="object 21">
                <a:extLst>
                  <a:ext uri="{FF2B5EF4-FFF2-40B4-BE49-F238E27FC236}">
                    <a16:creationId xmlns:a16="http://schemas.microsoft.com/office/drawing/2014/main" id="{8402BACF-3A19-4D5E-BF86-D89CDD8BB815}"/>
                  </a:ext>
                </a:extLst>
              </p:cNvPr>
              <p:cNvSpPr/>
              <p:nvPr/>
            </p:nvSpPr>
            <p:spPr>
              <a:xfrm>
                <a:off x="8446492" y="6449843"/>
                <a:ext cx="50800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50800" h="50800">
                    <a:moveTo>
                      <a:pt x="25400" y="0"/>
                    </a:moveTo>
                    <a:lnTo>
                      <a:pt x="15510" y="1995"/>
                    </a:lnTo>
                    <a:lnTo>
                      <a:pt x="7437" y="7437"/>
                    </a:lnTo>
                    <a:lnTo>
                      <a:pt x="1995" y="15510"/>
                    </a:lnTo>
                    <a:lnTo>
                      <a:pt x="0" y="25400"/>
                    </a:lnTo>
                    <a:lnTo>
                      <a:pt x="1995" y="35289"/>
                    </a:lnTo>
                    <a:lnTo>
                      <a:pt x="7437" y="43362"/>
                    </a:lnTo>
                    <a:lnTo>
                      <a:pt x="15510" y="48804"/>
                    </a:lnTo>
                    <a:lnTo>
                      <a:pt x="25400" y="50800"/>
                    </a:lnTo>
                    <a:lnTo>
                      <a:pt x="35289" y="48804"/>
                    </a:lnTo>
                    <a:lnTo>
                      <a:pt x="43362" y="43362"/>
                    </a:lnTo>
                    <a:lnTo>
                      <a:pt x="48804" y="35289"/>
                    </a:lnTo>
                    <a:lnTo>
                      <a:pt x="50800" y="25400"/>
                    </a:lnTo>
                    <a:lnTo>
                      <a:pt x="48804" y="15510"/>
                    </a:lnTo>
                    <a:lnTo>
                      <a:pt x="43362" y="7437"/>
                    </a:lnTo>
                    <a:lnTo>
                      <a:pt x="35289" y="1995"/>
                    </a:lnTo>
                    <a:lnTo>
                      <a:pt x="25400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DDE169C-4BAF-4DDF-8003-E1ECA71061E3}"/>
                </a:ext>
              </a:extLst>
            </p:cNvPr>
            <p:cNvGrpSpPr/>
            <p:nvPr userDrawn="1"/>
          </p:nvGrpSpPr>
          <p:grpSpPr>
            <a:xfrm>
              <a:off x="7807856" y="6136761"/>
              <a:ext cx="194402" cy="233814"/>
              <a:chOff x="6199448" y="5757477"/>
              <a:chExt cx="445167" cy="535418"/>
            </a:xfrm>
          </p:grpSpPr>
          <p:sp>
            <p:nvSpPr>
              <p:cNvPr id="11" name="object 9">
                <a:extLst>
                  <a:ext uri="{FF2B5EF4-FFF2-40B4-BE49-F238E27FC236}">
                    <a16:creationId xmlns:a16="http://schemas.microsoft.com/office/drawing/2014/main" id="{8732FF24-0EB7-40A1-9459-618A674340A2}"/>
                  </a:ext>
                </a:extLst>
              </p:cNvPr>
              <p:cNvSpPr/>
              <p:nvPr userDrawn="1"/>
            </p:nvSpPr>
            <p:spPr>
              <a:xfrm>
                <a:off x="6302730" y="6005107"/>
                <a:ext cx="59055" cy="54610"/>
              </a:xfrm>
              <a:custGeom>
                <a:avLst/>
                <a:gdLst/>
                <a:ahLst/>
                <a:cxnLst/>
                <a:rect l="l" t="t" r="r" b="b"/>
                <a:pathLst>
                  <a:path w="59054" h="54610">
                    <a:moveTo>
                      <a:pt x="58623" y="0"/>
                    </a:moveTo>
                    <a:lnTo>
                      <a:pt x="0" y="54051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2" name="object 10">
                <a:extLst>
                  <a:ext uri="{FF2B5EF4-FFF2-40B4-BE49-F238E27FC236}">
                    <a16:creationId xmlns:a16="http://schemas.microsoft.com/office/drawing/2014/main" id="{C4BB0247-3C92-4B8B-9F59-DDB79DC37290}"/>
                  </a:ext>
                </a:extLst>
              </p:cNvPr>
              <p:cNvSpPr/>
              <p:nvPr userDrawn="1"/>
            </p:nvSpPr>
            <p:spPr>
              <a:xfrm>
                <a:off x="6571235" y="6064810"/>
                <a:ext cx="40005" cy="34290"/>
              </a:xfrm>
              <a:custGeom>
                <a:avLst/>
                <a:gdLst/>
                <a:ahLst/>
                <a:cxnLst/>
                <a:rect l="l" t="t" r="r" b="b"/>
                <a:pathLst>
                  <a:path w="40004" h="34289">
                    <a:moveTo>
                      <a:pt x="39458" y="0"/>
                    </a:moveTo>
                    <a:lnTo>
                      <a:pt x="0" y="33693"/>
                    </a:lnTo>
                  </a:path>
                </a:pathLst>
              </a:custGeom>
              <a:ln w="12699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3" name="object 11">
                <a:extLst>
                  <a:ext uri="{FF2B5EF4-FFF2-40B4-BE49-F238E27FC236}">
                    <a16:creationId xmlns:a16="http://schemas.microsoft.com/office/drawing/2014/main" id="{D0733CF6-0055-45EA-BEED-E72B45A68403}"/>
                  </a:ext>
                </a:extLst>
              </p:cNvPr>
              <p:cNvSpPr/>
              <p:nvPr userDrawn="1"/>
            </p:nvSpPr>
            <p:spPr>
              <a:xfrm>
                <a:off x="6199448" y="5757477"/>
                <a:ext cx="238760" cy="361315"/>
              </a:xfrm>
              <a:custGeom>
                <a:avLst/>
                <a:gdLst/>
                <a:ahLst/>
                <a:cxnLst/>
                <a:rect l="l" t="t" r="r" b="b"/>
                <a:pathLst>
                  <a:path w="238760" h="361314">
                    <a:moveTo>
                      <a:pt x="152401" y="0"/>
                    </a:moveTo>
                    <a:lnTo>
                      <a:pt x="206338" y="59621"/>
                    </a:lnTo>
                    <a:lnTo>
                      <a:pt x="232472" y="101546"/>
                    </a:lnTo>
                    <a:lnTo>
                      <a:pt x="238141" y="145618"/>
                    </a:lnTo>
                    <a:lnTo>
                      <a:pt x="230684" y="211683"/>
                    </a:lnTo>
                    <a:lnTo>
                      <a:pt x="202566" y="282121"/>
                    </a:lnTo>
                    <a:lnTo>
                      <a:pt x="155738" y="328306"/>
                    </a:lnTo>
                    <a:lnTo>
                      <a:pt x="111801" y="353570"/>
                    </a:lnTo>
                    <a:lnTo>
                      <a:pt x="92356" y="361251"/>
                    </a:lnTo>
                    <a:lnTo>
                      <a:pt x="35759" y="331100"/>
                    </a:lnTo>
                    <a:lnTo>
                      <a:pt x="7724" y="306879"/>
                    </a:lnTo>
                    <a:lnTo>
                      <a:pt x="0" y="275833"/>
                    </a:lnTo>
                    <a:lnTo>
                      <a:pt x="4332" y="225209"/>
                    </a:lnTo>
                    <a:lnTo>
                      <a:pt x="18791" y="180068"/>
                    </a:lnTo>
                    <a:lnTo>
                      <a:pt x="47033" y="134047"/>
                    </a:lnTo>
                    <a:lnTo>
                      <a:pt x="81786" y="90087"/>
                    </a:lnTo>
                    <a:lnTo>
                      <a:pt x="115780" y="51131"/>
                    </a:lnTo>
                    <a:lnTo>
                      <a:pt x="141742" y="20121"/>
                    </a:lnTo>
                    <a:lnTo>
                      <a:pt x="152401" y="0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4" name="object 12">
                <a:extLst>
                  <a:ext uri="{FF2B5EF4-FFF2-40B4-BE49-F238E27FC236}">
                    <a16:creationId xmlns:a16="http://schemas.microsoft.com/office/drawing/2014/main" id="{58C2ADE5-397D-44B8-9D74-AD3C6B4F7B9E}"/>
                  </a:ext>
                </a:extLst>
              </p:cNvPr>
              <p:cNvSpPr/>
              <p:nvPr userDrawn="1"/>
            </p:nvSpPr>
            <p:spPr>
              <a:xfrm>
                <a:off x="6291800" y="5958885"/>
                <a:ext cx="29845" cy="334010"/>
              </a:xfrm>
              <a:custGeom>
                <a:avLst/>
                <a:gdLst/>
                <a:ahLst/>
                <a:cxnLst/>
                <a:rect l="l" t="t" r="r" b="b"/>
                <a:pathLst>
                  <a:path w="29845" h="334010">
                    <a:moveTo>
                      <a:pt x="0" y="333590"/>
                    </a:moveTo>
                    <a:lnTo>
                      <a:pt x="0" y="159842"/>
                    </a:lnTo>
                    <a:lnTo>
                      <a:pt x="29337" y="0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5" name="object 13">
                <a:extLst>
                  <a:ext uri="{FF2B5EF4-FFF2-40B4-BE49-F238E27FC236}">
                    <a16:creationId xmlns:a16="http://schemas.microsoft.com/office/drawing/2014/main" id="{36B4823D-99A9-4866-BC97-6CA5670CD5AC}"/>
                  </a:ext>
                </a:extLst>
              </p:cNvPr>
              <p:cNvSpPr/>
              <p:nvPr userDrawn="1"/>
            </p:nvSpPr>
            <p:spPr>
              <a:xfrm>
                <a:off x="6509995" y="5895716"/>
                <a:ext cx="134620" cy="271780"/>
              </a:xfrm>
              <a:custGeom>
                <a:avLst/>
                <a:gdLst/>
                <a:ahLst/>
                <a:cxnLst/>
                <a:rect l="l" t="t" r="r" b="b"/>
                <a:pathLst>
                  <a:path w="134620" h="271779">
                    <a:moveTo>
                      <a:pt x="49169" y="271462"/>
                    </a:moveTo>
                    <a:lnTo>
                      <a:pt x="98809" y="244084"/>
                    </a:lnTo>
                    <a:lnTo>
                      <a:pt x="124248" y="222365"/>
                    </a:lnTo>
                    <a:lnTo>
                      <a:pt x="133490" y="194972"/>
                    </a:lnTo>
                    <a:lnTo>
                      <a:pt x="134539" y="150571"/>
                    </a:lnTo>
                    <a:lnTo>
                      <a:pt x="129037" y="97915"/>
                    </a:lnTo>
                    <a:lnTo>
                      <a:pt x="116451" y="54292"/>
                    </a:lnTo>
                    <a:lnTo>
                      <a:pt x="101517" y="21165"/>
                    </a:lnTo>
                    <a:lnTo>
                      <a:pt x="88971" y="0"/>
                    </a:lnTo>
                    <a:lnTo>
                      <a:pt x="67453" y="33982"/>
                    </a:lnTo>
                    <a:lnTo>
                      <a:pt x="53324" y="55833"/>
                    </a:lnTo>
                    <a:lnTo>
                      <a:pt x="40320" y="75025"/>
                    </a:lnTo>
                    <a:lnTo>
                      <a:pt x="22182" y="101028"/>
                    </a:lnTo>
                    <a:lnTo>
                      <a:pt x="3912" y="139522"/>
                    </a:lnTo>
                    <a:lnTo>
                      <a:pt x="0" y="183183"/>
                    </a:lnTo>
                    <a:lnTo>
                      <a:pt x="13925" y="228374"/>
                    </a:lnTo>
                    <a:lnTo>
                      <a:pt x="49169" y="271462"/>
                    </a:lnTo>
                    <a:close/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  <p:sp>
            <p:nvSpPr>
              <p:cNvPr id="16" name="object 14">
                <a:extLst>
                  <a:ext uri="{FF2B5EF4-FFF2-40B4-BE49-F238E27FC236}">
                    <a16:creationId xmlns:a16="http://schemas.microsoft.com/office/drawing/2014/main" id="{F62B0879-EED9-4459-ABB4-0F75ADE95901}"/>
                  </a:ext>
                </a:extLst>
              </p:cNvPr>
              <p:cNvSpPr/>
              <p:nvPr userDrawn="1"/>
            </p:nvSpPr>
            <p:spPr>
              <a:xfrm>
                <a:off x="6559165" y="6040621"/>
                <a:ext cx="22860" cy="252095"/>
              </a:xfrm>
              <a:custGeom>
                <a:avLst/>
                <a:gdLst/>
                <a:ahLst/>
                <a:cxnLst/>
                <a:rect l="l" t="t" r="r" b="b"/>
                <a:pathLst>
                  <a:path w="22859" h="252095">
                    <a:moveTo>
                      <a:pt x="22250" y="0"/>
                    </a:moveTo>
                    <a:lnTo>
                      <a:pt x="0" y="126555"/>
                    </a:lnTo>
                    <a:lnTo>
                      <a:pt x="0" y="251853"/>
                    </a:lnTo>
                  </a:path>
                </a:pathLst>
              </a:custGeom>
              <a:ln w="12700">
                <a:solidFill>
                  <a:schemeClr val="bg2"/>
                </a:solidFill>
              </a:ln>
            </p:spPr>
            <p:txBody>
              <a:bodyPr wrap="square" lIns="0" tIns="0" rIns="0" bIns="0" rtlCol="0"/>
              <a:lstStyle/>
              <a:p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221356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clusion Or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A7C1E941-D7C9-4C1F-A63C-1FD644541D3B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7300"/>
          </a:solidFill>
        </p:spPr>
        <p:txBody>
          <a:bodyPr wrap="square" lIns="0" tIns="0" rIns="0" bIns="0" rtlCol="0"/>
          <a:lstStyle/>
          <a:p>
            <a:endParaRPr lang="en-GB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28" y="3244334"/>
            <a:ext cx="1488549" cy="36933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18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algn="ctr" defTabSz="457200"/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7" name="Gruppierung 7">
            <a:extLst>
              <a:ext uri="{FF2B5EF4-FFF2-40B4-BE49-F238E27FC236}">
                <a16:creationId xmlns:a16="http://schemas.microsoft.com/office/drawing/2014/main" id="{377A348C-0B3E-4776-BF23-39AB7A684A4F}"/>
              </a:ext>
            </a:extLst>
          </p:cNvPr>
          <p:cNvGrpSpPr/>
          <p:nvPr userDrawn="1"/>
        </p:nvGrpSpPr>
        <p:grpSpPr>
          <a:xfrm>
            <a:off x="6804012" y="2392807"/>
            <a:ext cx="5382607" cy="2939441"/>
            <a:chOff x="6804012" y="2392807"/>
            <a:chExt cx="5382607" cy="293944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61F9BEF3-7DDB-47FA-9560-1089119C2E66}"/>
                </a:ext>
              </a:extLst>
            </p:cNvPr>
            <p:cNvSpPr/>
            <p:nvPr/>
          </p:nvSpPr>
          <p:spPr>
            <a:xfrm>
              <a:off x="7855553" y="3183310"/>
              <a:ext cx="1292860" cy="1026794"/>
            </a:xfrm>
            <a:custGeom>
              <a:avLst/>
              <a:gdLst/>
              <a:ahLst/>
              <a:cxnLst/>
              <a:rect l="l" t="t" r="r" b="b"/>
              <a:pathLst>
                <a:path w="1292859" h="1026795">
                  <a:moveTo>
                    <a:pt x="1292567" y="0"/>
                  </a:moveTo>
                  <a:lnTo>
                    <a:pt x="540283" y="0"/>
                  </a:lnTo>
                  <a:lnTo>
                    <a:pt x="502795" y="7568"/>
                  </a:lnTo>
                  <a:lnTo>
                    <a:pt x="472179" y="28206"/>
                  </a:lnTo>
                  <a:lnTo>
                    <a:pt x="451536" y="58818"/>
                  </a:lnTo>
                  <a:lnTo>
                    <a:pt x="443966" y="96304"/>
                  </a:lnTo>
                  <a:lnTo>
                    <a:pt x="451536" y="133797"/>
                  </a:lnTo>
                  <a:lnTo>
                    <a:pt x="472179" y="164412"/>
                  </a:lnTo>
                  <a:lnTo>
                    <a:pt x="502795" y="185052"/>
                  </a:lnTo>
                  <a:lnTo>
                    <a:pt x="540283" y="192620"/>
                  </a:lnTo>
                  <a:lnTo>
                    <a:pt x="664756" y="192620"/>
                  </a:lnTo>
                  <a:lnTo>
                    <a:pt x="702242" y="200188"/>
                  </a:lnTo>
                  <a:lnTo>
                    <a:pt x="732853" y="220827"/>
                  </a:lnTo>
                  <a:lnTo>
                    <a:pt x="753492" y="251438"/>
                  </a:lnTo>
                  <a:lnTo>
                    <a:pt x="761060" y="288925"/>
                  </a:lnTo>
                  <a:lnTo>
                    <a:pt x="753492" y="326413"/>
                  </a:lnTo>
                  <a:lnTo>
                    <a:pt x="732853" y="357028"/>
                  </a:lnTo>
                  <a:lnTo>
                    <a:pt x="702242" y="377671"/>
                  </a:lnTo>
                  <a:lnTo>
                    <a:pt x="664756" y="385241"/>
                  </a:lnTo>
                  <a:lnTo>
                    <a:pt x="320560" y="385241"/>
                  </a:lnTo>
                  <a:lnTo>
                    <a:pt x="273191" y="388717"/>
                  </a:lnTo>
                  <a:lnTo>
                    <a:pt x="227979" y="398813"/>
                  </a:lnTo>
                  <a:lnTo>
                    <a:pt x="185421" y="415033"/>
                  </a:lnTo>
                  <a:lnTo>
                    <a:pt x="146013" y="436883"/>
                  </a:lnTo>
                  <a:lnTo>
                    <a:pt x="110250" y="463866"/>
                  </a:lnTo>
                  <a:lnTo>
                    <a:pt x="78629" y="495487"/>
                  </a:lnTo>
                  <a:lnTo>
                    <a:pt x="51645" y="531249"/>
                  </a:lnTo>
                  <a:lnTo>
                    <a:pt x="29794" y="570657"/>
                  </a:lnTo>
                  <a:lnTo>
                    <a:pt x="13572" y="613216"/>
                  </a:lnTo>
                  <a:lnTo>
                    <a:pt x="3475" y="658430"/>
                  </a:lnTo>
                  <a:lnTo>
                    <a:pt x="0" y="705802"/>
                  </a:lnTo>
                  <a:lnTo>
                    <a:pt x="3475" y="753171"/>
                  </a:lnTo>
                  <a:lnTo>
                    <a:pt x="13572" y="798383"/>
                  </a:lnTo>
                  <a:lnTo>
                    <a:pt x="29794" y="840941"/>
                  </a:lnTo>
                  <a:lnTo>
                    <a:pt x="51645" y="880349"/>
                  </a:lnTo>
                  <a:lnTo>
                    <a:pt x="78629" y="916112"/>
                  </a:lnTo>
                  <a:lnTo>
                    <a:pt x="110250" y="947734"/>
                  </a:lnTo>
                  <a:lnTo>
                    <a:pt x="146013" y="974718"/>
                  </a:lnTo>
                  <a:lnTo>
                    <a:pt x="185421" y="996569"/>
                  </a:lnTo>
                  <a:lnTo>
                    <a:pt x="227979" y="1012790"/>
                  </a:lnTo>
                  <a:lnTo>
                    <a:pt x="273191" y="1022887"/>
                  </a:lnTo>
                  <a:lnTo>
                    <a:pt x="320560" y="1026363"/>
                  </a:lnTo>
                  <a:lnTo>
                    <a:pt x="1002131" y="1026363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3DCD93E9-983A-4566-A1FE-015B9FB9ADF2}"/>
                </a:ext>
              </a:extLst>
            </p:cNvPr>
            <p:cNvSpPr/>
            <p:nvPr/>
          </p:nvSpPr>
          <p:spPr>
            <a:xfrm>
              <a:off x="10455296" y="2876565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6714E2CF-9EAC-49F4-A8BC-59FA96D7FAFE}"/>
                </a:ext>
              </a:extLst>
            </p:cNvPr>
            <p:cNvSpPr/>
            <p:nvPr/>
          </p:nvSpPr>
          <p:spPr>
            <a:xfrm>
              <a:off x="9895988" y="287656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ABD6FFCC-BA1F-4DAC-A654-BB8E675C381D}"/>
                </a:ext>
              </a:extLst>
            </p:cNvPr>
            <p:cNvSpPr/>
            <p:nvPr/>
          </p:nvSpPr>
          <p:spPr>
            <a:xfrm>
              <a:off x="10455296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20AD5368-6E5D-4C92-8A8B-ED4BB49E0118}"/>
                </a:ext>
              </a:extLst>
            </p:cNvPr>
            <p:cNvSpPr/>
            <p:nvPr/>
          </p:nvSpPr>
          <p:spPr>
            <a:xfrm>
              <a:off x="9895988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96B7E4E8-0EA9-4F92-BB00-048B4E4A0F51}"/>
                </a:ext>
              </a:extLst>
            </p:cNvPr>
            <p:cNvSpPr/>
            <p:nvPr/>
          </p:nvSpPr>
          <p:spPr>
            <a:xfrm>
              <a:off x="10082809" y="2497835"/>
              <a:ext cx="186055" cy="572135"/>
            </a:xfrm>
            <a:custGeom>
              <a:avLst/>
              <a:gdLst/>
              <a:ahLst/>
              <a:cxnLst/>
              <a:rect l="l" t="t" r="r" b="b"/>
              <a:pathLst>
                <a:path w="186054" h="572135">
                  <a:moveTo>
                    <a:pt x="0" y="478205"/>
                  </a:moveTo>
                  <a:lnTo>
                    <a:pt x="92837" y="572109"/>
                  </a:lnTo>
                  <a:lnTo>
                    <a:pt x="185661" y="478205"/>
                  </a:lnTo>
                  <a:lnTo>
                    <a:pt x="185661" y="0"/>
                  </a:lnTo>
                  <a:lnTo>
                    <a:pt x="0" y="0"/>
                  </a:lnTo>
                  <a:lnTo>
                    <a:pt x="0" y="47820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124C6DE6-AAA3-4640-8A13-DCA867C8D7EA}"/>
                </a:ext>
              </a:extLst>
            </p:cNvPr>
            <p:cNvSpPr/>
            <p:nvPr/>
          </p:nvSpPr>
          <p:spPr>
            <a:xfrm>
              <a:off x="9895988" y="273938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FB3D5807-8AA4-4287-95B7-653ADC9FBD07}"/>
                </a:ext>
              </a:extLst>
            </p:cNvPr>
            <p:cNvSpPr/>
            <p:nvPr/>
          </p:nvSpPr>
          <p:spPr>
            <a:xfrm>
              <a:off x="9895988" y="249784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FFE661B1-128F-465F-93F4-754E198CD667}"/>
                </a:ext>
              </a:extLst>
            </p:cNvPr>
            <p:cNvSpPr/>
            <p:nvPr/>
          </p:nvSpPr>
          <p:spPr>
            <a:xfrm>
              <a:off x="10175637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92836" y="0"/>
                  </a:moveTo>
                  <a:lnTo>
                    <a:pt x="206311" y="208902"/>
                  </a:lnTo>
                  <a:lnTo>
                    <a:pt x="0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2C5CD591-BEE5-44EF-A54B-6960CCFBC259}"/>
                </a:ext>
              </a:extLst>
            </p:cNvPr>
            <p:cNvSpPr/>
            <p:nvPr/>
          </p:nvSpPr>
          <p:spPr>
            <a:xfrm>
              <a:off x="9969334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113474" y="0"/>
                  </a:moveTo>
                  <a:lnTo>
                    <a:pt x="0" y="208902"/>
                  </a:lnTo>
                  <a:lnTo>
                    <a:pt x="206311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132153A1-375F-49B2-8F40-AD618E142DE7}"/>
                </a:ext>
              </a:extLst>
            </p:cNvPr>
            <p:cNvSpPr/>
            <p:nvPr/>
          </p:nvSpPr>
          <p:spPr>
            <a:xfrm>
              <a:off x="9368576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5FF7E150-C99B-4F15-87A0-416A4E9118BA}"/>
                </a:ext>
              </a:extLst>
            </p:cNvPr>
            <p:cNvSpPr/>
            <p:nvPr/>
          </p:nvSpPr>
          <p:spPr>
            <a:xfrm>
              <a:off x="9436233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725AA0E3-C214-44FB-8A81-F294108C244D}"/>
                </a:ext>
              </a:extLst>
            </p:cNvPr>
            <p:cNvSpPr/>
            <p:nvPr/>
          </p:nvSpPr>
          <p:spPr>
            <a:xfrm>
              <a:off x="9300591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9B0A557B-E305-446B-9CB3-59ACE92D75A0}"/>
                </a:ext>
              </a:extLst>
            </p:cNvPr>
            <p:cNvSpPr/>
            <p:nvPr/>
          </p:nvSpPr>
          <p:spPr>
            <a:xfrm>
              <a:off x="9296933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F5F941D0-7CFA-4FEF-8C91-0F79C87309A6}"/>
                </a:ext>
              </a:extLst>
            </p:cNvPr>
            <p:cNvSpPr/>
            <p:nvPr/>
          </p:nvSpPr>
          <p:spPr>
            <a:xfrm>
              <a:off x="8750870" y="4142517"/>
              <a:ext cx="635000" cy="67945"/>
            </a:xfrm>
            <a:custGeom>
              <a:avLst/>
              <a:gdLst/>
              <a:ahLst/>
              <a:cxnLst/>
              <a:rect l="l" t="t" r="r" b="b"/>
              <a:pathLst>
                <a:path w="635000" h="67945">
                  <a:moveTo>
                    <a:pt x="635000" y="0"/>
                  </a:moveTo>
                  <a:lnTo>
                    <a:pt x="625983" y="67665"/>
                  </a:lnTo>
                  <a:lnTo>
                    <a:pt x="0" y="671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9">
              <a:extLst>
                <a:ext uri="{FF2B5EF4-FFF2-40B4-BE49-F238E27FC236}">
                  <a16:creationId xmlns:a16="http://schemas.microsoft.com/office/drawing/2014/main" id="{CFDBC934-1A63-4619-858E-34228C283615}"/>
                </a:ext>
              </a:extLst>
            </p:cNvPr>
            <p:cNvSpPr/>
            <p:nvPr/>
          </p:nvSpPr>
          <p:spPr>
            <a:xfrm>
              <a:off x="9418938" y="4142517"/>
              <a:ext cx="264795" cy="67945"/>
            </a:xfrm>
            <a:custGeom>
              <a:avLst/>
              <a:gdLst/>
              <a:ahLst/>
              <a:cxnLst/>
              <a:rect l="l" t="t" r="r" b="b"/>
              <a:pathLst>
                <a:path w="264795" h="67945">
                  <a:moveTo>
                    <a:pt x="0" y="0"/>
                  </a:moveTo>
                  <a:lnTo>
                    <a:pt x="9017" y="67665"/>
                  </a:lnTo>
                  <a:lnTo>
                    <a:pt x="255549" y="67665"/>
                  </a:lnTo>
                  <a:lnTo>
                    <a:pt x="26456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20">
              <a:extLst>
                <a:ext uri="{FF2B5EF4-FFF2-40B4-BE49-F238E27FC236}">
                  <a16:creationId xmlns:a16="http://schemas.microsoft.com/office/drawing/2014/main" id="{C941AF7C-64CF-44E2-ABE5-BA885D35EFFA}"/>
                </a:ext>
              </a:extLst>
            </p:cNvPr>
            <p:cNvSpPr/>
            <p:nvPr/>
          </p:nvSpPr>
          <p:spPr>
            <a:xfrm>
              <a:off x="9981885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497B6DC1-0FEB-45D7-A8A9-CA058ABE3E32}"/>
                </a:ext>
              </a:extLst>
            </p:cNvPr>
            <p:cNvSpPr/>
            <p:nvPr/>
          </p:nvSpPr>
          <p:spPr>
            <a:xfrm>
              <a:off x="10049540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22">
              <a:extLst>
                <a:ext uri="{FF2B5EF4-FFF2-40B4-BE49-F238E27FC236}">
                  <a16:creationId xmlns:a16="http://schemas.microsoft.com/office/drawing/2014/main" id="{20A1BE81-F80B-4D00-A171-79AD011CECAE}"/>
                </a:ext>
              </a:extLst>
            </p:cNvPr>
            <p:cNvSpPr/>
            <p:nvPr/>
          </p:nvSpPr>
          <p:spPr>
            <a:xfrm>
              <a:off x="9913899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23">
              <a:extLst>
                <a:ext uri="{FF2B5EF4-FFF2-40B4-BE49-F238E27FC236}">
                  <a16:creationId xmlns:a16="http://schemas.microsoft.com/office/drawing/2014/main" id="{5D18CE4E-0A71-4C31-ABA1-B5E790E9A73C}"/>
                </a:ext>
              </a:extLst>
            </p:cNvPr>
            <p:cNvSpPr/>
            <p:nvPr/>
          </p:nvSpPr>
          <p:spPr>
            <a:xfrm>
              <a:off x="9910239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24">
              <a:extLst>
                <a:ext uri="{FF2B5EF4-FFF2-40B4-BE49-F238E27FC236}">
                  <a16:creationId xmlns:a16="http://schemas.microsoft.com/office/drawing/2014/main" id="{9A15E237-1084-44FC-9D92-402A61ECE696}"/>
                </a:ext>
              </a:extLst>
            </p:cNvPr>
            <p:cNvSpPr/>
            <p:nvPr/>
          </p:nvSpPr>
          <p:spPr>
            <a:xfrm>
              <a:off x="9657154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5">
              <a:extLst>
                <a:ext uri="{FF2B5EF4-FFF2-40B4-BE49-F238E27FC236}">
                  <a16:creationId xmlns:a16="http://schemas.microsoft.com/office/drawing/2014/main" id="{B35BA5F0-8D4E-4FC2-86FB-622D2209D8AB}"/>
                </a:ext>
              </a:extLst>
            </p:cNvPr>
            <p:cNvSpPr/>
            <p:nvPr/>
          </p:nvSpPr>
          <p:spPr>
            <a:xfrm>
              <a:off x="9742923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6">
              <a:extLst>
                <a:ext uri="{FF2B5EF4-FFF2-40B4-BE49-F238E27FC236}">
                  <a16:creationId xmlns:a16="http://schemas.microsoft.com/office/drawing/2014/main" id="{974F5797-C292-464C-A429-F5B7E0BE608D}"/>
                </a:ext>
              </a:extLst>
            </p:cNvPr>
            <p:cNvSpPr/>
            <p:nvPr/>
          </p:nvSpPr>
          <p:spPr>
            <a:xfrm>
              <a:off x="9570963" y="3993163"/>
              <a:ext cx="258445" cy="0"/>
            </a:xfrm>
            <a:custGeom>
              <a:avLst/>
              <a:gdLst/>
              <a:ahLst/>
              <a:cxnLst/>
              <a:rect l="l" t="t" r="r" b="b"/>
              <a:pathLst>
                <a:path w="258445">
                  <a:moveTo>
                    <a:pt x="25815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7">
              <a:extLst>
                <a:ext uri="{FF2B5EF4-FFF2-40B4-BE49-F238E27FC236}">
                  <a16:creationId xmlns:a16="http://schemas.microsoft.com/office/drawing/2014/main" id="{DC70662A-E9F2-45DF-B868-DDD34A5F5193}"/>
                </a:ext>
              </a:extLst>
            </p:cNvPr>
            <p:cNvSpPr/>
            <p:nvPr/>
          </p:nvSpPr>
          <p:spPr>
            <a:xfrm>
              <a:off x="9566329" y="4078931"/>
              <a:ext cx="267970" cy="0"/>
            </a:xfrm>
            <a:custGeom>
              <a:avLst/>
              <a:gdLst/>
              <a:ahLst/>
              <a:cxnLst/>
              <a:rect l="l" t="t" r="r" b="b"/>
              <a:pathLst>
                <a:path w="267970">
                  <a:moveTo>
                    <a:pt x="26742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8">
              <a:extLst>
                <a:ext uri="{FF2B5EF4-FFF2-40B4-BE49-F238E27FC236}">
                  <a16:creationId xmlns:a16="http://schemas.microsoft.com/office/drawing/2014/main" id="{D1C680E3-E36C-4AAD-A320-011F8B65F13B}"/>
                </a:ext>
              </a:extLst>
            </p:cNvPr>
            <p:cNvSpPr/>
            <p:nvPr/>
          </p:nvSpPr>
          <p:spPr>
            <a:xfrm>
              <a:off x="9716572" y="4142517"/>
              <a:ext cx="283210" cy="67945"/>
            </a:xfrm>
            <a:custGeom>
              <a:avLst/>
              <a:gdLst/>
              <a:ahLst/>
              <a:cxnLst/>
              <a:rect l="l" t="t" r="r" b="b"/>
              <a:pathLst>
                <a:path w="283209" h="67945">
                  <a:moveTo>
                    <a:pt x="0" y="0"/>
                  </a:moveTo>
                  <a:lnTo>
                    <a:pt x="9017" y="67665"/>
                  </a:lnTo>
                  <a:lnTo>
                    <a:pt x="273583" y="67665"/>
                  </a:lnTo>
                  <a:lnTo>
                    <a:pt x="282600" y="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9">
              <a:extLst>
                <a:ext uri="{FF2B5EF4-FFF2-40B4-BE49-F238E27FC236}">
                  <a16:creationId xmlns:a16="http://schemas.microsoft.com/office/drawing/2014/main" id="{CC15A819-BBB7-4241-9661-15E6794D9C1C}"/>
                </a:ext>
              </a:extLst>
            </p:cNvPr>
            <p:cNvSpPr/>
            <p:nvPr/>
          </p:nvSpPr>
          <p:spPr>
            <a:xfrm>
              <a:off x="10032245" y="4142517"/>
              <a:ext cx="1027430" cy="67945"/>
            </a:xfrm>
            <a:custGeom>
              <a:avLst/>
              <a:gdLst/>
              <a:ahLst/>
              <a:cxnLst/>
              <a:rect l="l" t="t" r="r" b="b"/>
              <a:pathLst>
                <a:path w="1027429" h="67945">
                  <a:moveTo>
                    <a:pt x="0" y="0"/>
                  </a:moveTo>
                  <a:lnTo>
                    <a:pt x="9017" y="67576"/>
                  </a:lnTo>
                  <a:lnTo>
                    <a:pt x="1027404" y="6758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30">
              <a:extLst>
                <a:ext uri="{FF2B5EF4-FFF2-40B4-BE49-F238E27FC236}">
                  <a16:creationId xmlns:a16="http://schemas.microsoft.com/office/drawing/2014/main" id="{137D904C-49AF-4B5E-A29F-A1C0A6CE5BF9}"/>
                </a:ext>
              </a:extLst>
            </p:cNvPr>
            <p:cNvSpPr/>
            <p:nvPr/>
          </p:nvSpPr>
          <p:spPr>
            <a:xfrm>
              <a:off x="9901569" y="3968197"/>
              <a:ext cx="228295" cy="180670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31">
              <a:extLst>
                <a:ext uri="{FF2B5EF4-FFF2-40B4-BE49-F238E27FC236}">
                  <a16:creationId xmlns:a16="http://schemas.microsoft.com/office/drawing/2014/main" id="{FDE73B07-6373-4C1C-BC30-F5FFCB46FBF3}"/>
                </a:ext>
              </a:extLst>
            </p:cNvPr>
            <p:cNvSpPr/>
            <p:nvPr/>
          </p:nvSpPr>
          <p:spPr>
            <a:xfrm>
              <a:off x="9563941" y="3929576"/>
              <a:ext cx="272415" cy="213360"/>
            </a:xfrm>
            <a:custGeom>
              <a:avLst/>
              <a:gdLst/>
              <a:ahLst/>
              <a:cxnLst/>
              <a:rect l="l" t="t" r="r" b="b"/>
              <a:pathLst>
                <a:path w="272415" h="213360">
                  <a:moveTo>
                    <a:pt x="253987" y="212940"/>
                  </a:moveTo>
                  <a:lnTo>
                    <a:pt x="18211" y="212940"/>
                  </a:lnTo>
                  <a:lnTo>
                    <a:pt x="10872" y="211406"/>
                  </a:lnTo>
                  <a:lnTo>
                    <a:pt x="4972" y="207248"/>
                  </a:lnTo>
                  <a:lnTo>
                    <a:pt x="1138" y="201132"/>
                  </a:lnTo>
                  <a:lnTo>
                    <a:pt x="0" y="193725"/>
                  </a:lnTo>
                  <a:lnTo>
                    <a:pt x="9474" y="17259"/>
                  </a:lnTo>
                  <a:lnTo>
                    <a:pt x="9994" y="7581"/>
                  </a:lnTo>
                  <a:lnTo>
                    <a:pt x="17995" y="0"/>
                  </a:lnTo>
                  <a:lnTo>
                    <a:pt x="27686" y="0"/>
                  </a:lnTo>
                  <a:lnTo>
                    <a:pt x="244513" y="0"/>
                  </a:lnTo>
                  <a:lnTo>
                    <a:pt x="254203" y="0"/>
                  </a:lnTo>
                  <a:lnTo>
                    <a:pt x="262204" y="7581"/>
                  </a:lnTo>
                  <a:lnTo>
                    <a:pt x="262712" y="17259"/>
                  </a:lnTo>
                  <a:lnTo>
                    <a:pt x="272199" y="193725"/>
                  </a:lnTo>
                  <a:lnTo>
                    <a:pt x="271059" y="201132"/>
                  </a:lnTo>
                  <a:lnTo>
                    <a:pt x="267222" y="207248"/>
                  </a:lnTo>
                  <a:lnTo>
                    <a:pt x="261320" y="211406"/>
                  </a:lnTo>
                  <a:lnTo>
                    <a:pt x="253987" y="2129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32">
              <a:extLst>
                <a:ext uri="{FF2B5EF4-FFF2-40B4-BE49-F238E27FC236}">
                  <a16:creationId xmlns:a16="http://schemas.microsoft.com/office/drawing/2014/main" id="{E41D6883-6CB0-467B-B216-A441BADEB5C3}"/>
                </a:ext>
              </a:extLst>
            </p:cNvPr>
            <p:cNvSpPr/>
            <p:nvPr/>
          </p:nvSpPr>
          <p:spPr>
            <a:xfrm>
              <a:off x="9288260" y="3968197"/>
              <a:ext cx="228295" cy="180670"/>
            </a:xfrm>
            <a:prstGeom prst="rect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33">
              <a:extLst>
                <a:ext uri="{FF2B5EF4-FFF2-40B4-BE49-F238E27FC236}">
                  <a16:creationId xmlns:a16="http://schemas.microsoft.com/office/drawing/2014/main" id="{45C4D9AB-1C14-4F81-A166-9C4B49E15D4C}"/>
                </a:ext>
              </a:extLst>
            </p:cNvPr>
            <p:cNvSpPr/>
            <p:nvPr/>
          </p:nvSpPr>
          <p:spPr>
            <a:xfrm>
              <a:off x="9387410" y="3184947"/>
              <a:ext cx="582295" cy="0"/>
            </a:xfrm>
            <a:custGeom>
              <a:avLst/>
              <a:gdLst/>
              <a:ahLst/>
              <a:cxnLst/>
              <a:rect l="l" t="t" r="r" b="b"/>
              <a:pathLst>
                <a:path w="582295">
                  <a:moveTo>
                    <a:pt x="581926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34">
              <a:extLst>
                <a:ext uri="{FF2B5EF4-FFF2-40B4-BE49-F238E27FC236}">
                  <a16:creationId xmlns:a16="http://schemas.microsoft.com/office/drawing/2014/main" id="{85A24B30-3B87-4696-A081-48F99B051FE2}"/>
                </a:ext>
              </a:extLst>
            </p:cNvPr>
            <p:cNvSpPr/>
            <p:nvPr/>
          </p:nvSpPr>
          <p:spPr>
            <a:xfrm>
              <a:off x="10381949" y="3184947"/>
              <a:ext cx="1804670" cy="0"/>
            </a:xfrm>
            <a:custGeom>
              <a:avLst/>
              <a:gdLst/>
              <a:ahLst/>
              <a:cxnLst/>
              <a:rect l="l" t="t" r="r" b="b"/>
              <a:pathLst>
                <a:path w="1804670">
                  <a:moveTo>
                    <a:pt x="0" y="0"/>
                  </a:moveTo>
                  <a:lnTo>
                    <a:pt x="180405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5">
              <a:extLst>
                <a:ext uri="{FF2B5EF4-FFF2-40B4-BE49-F238E27FC236}">
                  <a16:creationId xmlns:a16="http://schemas.microsoft.com/office/drawing/2014/main" id="{055DA30B-8623-4F6C-8514-3DE77A65FC53}"/>
                </a:ext>
              </a:extLst>
            </p:cNvPr>
            <p:cNvSpPr/>
            <p:nvPr/>
          </p:nvSpPr>
          <p:spPr>
            <a:xfrm>
              <a:off x="8954610" y="2747487"/>
              <a:ext cx="623570" cy="74295"/>
            </a:xfrm>
            <a:custGeom>
              <a:avLst/>
              <a:gdLst/>
              <a:ahLst/>
              <a:cxnLst/>
              <a:rect l="l" t="t" r="r" b="b"/>
              <a:pathLst>
                <a:path w="623570" h="74294">
                  <a:moveTo>
                    <a:pt x="365556" y="0"/>
                  </a:moveTo>
                  <a:lnTo>
                    <a:pt x="256997" y="0"/>
                  </a:lnTo>
                  <a:lnTo>
                    <a:pt x="0" y="74091"/>
                  </a:lnTo>
                  <a:lnTo>
                    <a:pt x="245465" y="74091"/>
                  </a:lnTo>
                  <a:lnTo>
                    <a:pt x="623011" y="74091"/>
                  </a:lnTo>
                  <a:lnTo>
                    <a:pt x="365556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6">
              <a:extLst>
                <a:ext uri="{FF2B5EF4-FFF2-40B4-BE49-F238E27FC236}">
                  <a16:creationId xmlns:a16="http://schemas.microsoft.com/office/drawing/2014/main" id="{DA000B61-0F2D-4FAF-B879-F0ADD0477806}"/>
                </a:ext>
              </a:extLst>
            </p:cNvPr>
            <p:cNvSpPr/>
            <p:nvPr/>
          </p:nvSpPr>
          <p:spPr>
            <a:xfrm>
              <a:off x="9091414" y="2567998"/>
              <a:ext cx="349885" cy="69850"/>
            </a:xfrm>
            <a:custGeom>
              <a:avLst/>
              <a:gdLst/>
              <a:ahLst/>
              <a:cxnLst/>
              <a:rect l="l" t="t" r="r" b="b"/>
              <a:pathLst>
                <a:path w="349884" h="69850">
                  <a:moveTo>
                    <a:pt x="201307" y="0"/>
                  </a:moveTo>
                  <a:lnTo>
                    <a:pt x="147510" y="0"/>
                  </a:lnTo>
                  <a:lnTo>
                    <a:pt x="0" y="69659"/>
                  </a:lnTo>
                  <a:lnTo>
                    <a:pt x="349326" y="69659"/>
                  </a:lnTo>
                  <a:lnTo>
                    <a:pt x="20130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7">
              <a:extLst>
                <a:ext uri="{FF2B5EF4-FFF2-40B4-BE49-F238E27FC236}">
                  <a16:creationId xmlns:a16="http://schemas.microsoft.com/office/drawing/2014/main" id="{FA235CB8-6DF5-4D50-8CD5-D00645D9A568}"/>
                </a:ext>
              </a:extLst>
            </p:cNvPr>
            <p:cNvSpPr/>
            <p:nvPr/>
          </p:nvSpPr>
          <p:spPr>
            <a:xfrm>
              <a:off x="9156090" y="2392807"/>
              <a:ext cx="220345" cy="791845"/>
            </a:xfrm>
            <a:custGeom>
              <a:avLst/>
              <a:gdLst/>
              <a:ahLst/>
              <a:cxnLst/>
              <a:rect l="l" t="t" r="r" b="b"/>
              <a:pathLst>
                <a:path w="220345" h="791844">
                  <a:moveTo>
                    <a:pt x="50380" y="427723"/>
                  </a:moveTo>
                  <a:lnTo>
                    <a:pt x="220065" y="791464"/>
                  </a:lnTo>
                  <a:lnTo>
                    <a:pt x="109639" y="0"/>
                  </a:lnTo>
                  <a:lnTo>
                    <a:pt x="0" y="791464"/>
                  </a:lnTo>
                  <a:lnTo>
                    <a:pt x="169468" y="428777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8">
              <a:extLst>
                <a:ext uri="{FF2B5EF4-FFF2-40B4-BE49-F238E27FC236}">
                  <a16:creationId xmlns:a16="http://schemas.microsoft.com/office/drawing/2014/main" id="{7301351E-1271-4018-912F-3C2B463D2C56}"/>
                </a:ext>
              </a:extLst>
            </p:cNvPr>
            <p:cNvSpPr/>
            <p:nvPr/>
          </p:nvSpPr>
          <p:spPr>
            <a:xfrm>
              <a:off x="10625856" y="4209251"/>
              <a:ext cx="1013460" cy="977900"/>
            </a:xfrm>
            <a:custGeom>
              <a:avLst/>
              <a:gdLst/>
              <a:ahLst/>
              <a:cxnLst/>
              <a:rect l="l" t="t" r="r" b="b"/>
              <a:pathLst>
                <a:path w="1013459" h="977900">
                  <a:moveTo>
                    <a:pt x="0" y="977328"/>
                  </a:moveTo>
                  <a:lnTo>
                    <a:pt x="524687" y="977328"/>
                  </a:lnTo>
                  <a:lnTo>
                    <a:pt x="571748" y="975091"/>
                  </a:lnTo>
                  <a:lnTo>
                    <a:pt x="617543" y="968517"/>
                  </a:lnTo>
                  <a:lnTo>
                    <a:pt x="661867" y="957810"/>
                  </a:lnTo>
                  <a:lnTo>
                    <a:pt x="704517" y="943175"/>
                  </a:lnTo>
                  <a:lnTo>
                    <a:pt x="745287" y="924817"/>
                  </a:lnTo>
                  <a:lnTo>
                    <a:pt x="783972" y="902941"/>
                  </a:lnTo>
                  <a:lnTo>
                    <a:pt x="820367" y="877751"/>
                  </a:lnTo>
                  <a:lnTo>
                    <a:pt x="854268" y="849453"/>
                  </a:lnTo>
                  <a:lnTo>
                    <a:pt x="885470" y="818251"/>
                  </a:lnTo>
                  <a:lnTo>
                    <a:pt x="913768" y="784350"/>
                  </a:lnTo>
                  <a:lnTo>
                    <a:pt x="938958" y="747954"/>
                  </a:lnTo>
                  <a:lnTo>
                    <a:pt x="960834" y="709269"/>
                  </a:lnTo>
                  <a:lnTo>
                    <a:pt x="979192" y="668500"/>
                  </a:lnTo>
                  <a:lnTo>
                    <a:pt x="993827" y="625850"/>
                  </a:lnTo>
                  <a:lnTo>
                    <a:pt x="1004534" y="581526"/>
                  </a:lnTo>
                  <a:lnTo>
                    <a:pt x="1011108" y="535731"/>
                  </a:lnTo>
                  <a:lnTo>
                    <a:pt x="1013345" y="488670"/>
                  </a:lnTo>
                  <a:lnTo>
                    <a:pt x="1011108" y="441607"/>
                  </a:lnTo>
                  <a:lnTo>
                    <a:pt x="1004534" y="395811"/>
                  </a:lnTo>
                  <a:lnTo>
                    <a:pt x="993827" y="351484"/>
                  </a:lnTo>
                  <a:lnTo>
                    <a:pt x="979192" y="308833"/>
                  </a:lnTo>
                  <a:lnTo>
                    <a:pt x="960834" y="268063"/>
                  </a:lnTo>
                  <a:lnTo>
                    <a:pt x="938958" y="229377"/>
                  </a:lnTo>
                  <a:lnTo>
                    <a:pt x="913768" y="192980"/>
                  </a:lnTo>
                  <a:lnTo>
                    <a:pt x="885470" y="159078"/>
                  </a:lnTo>
                  <a:lnTo>
                    <a:pt x="854268" y="127876"/>
                  </a:lnTo>
                  <a:lnTo>
                    <a:pt x="820367" y="99577"/>
                  </a:lnTo>
                  <a:lnTo>
                    <a:pt x="783972" y="74387"/>
                  </a:lnTo>
                  <a:lnTo>
                    <a:pt x="745287" y="52511"/>
                  </a:lnTo>
                  <a:lnTo>
                    <a:pt x="704517" y="34153"/>
                  </a:lnTo>
                  <a:lnTo>
                    <a:pt x="661867" y="19518"/>
                  </a:lnTo>
                  <a:lnTo>
                    <a:pt x="617543" y="8811"/>
                  </a:lnTo>
                  <a:lnTo>
                    <a:pt x="571748" y="2236"/>
                  </a:lnTo>
                  <a:lnTo>
                    <a:pt x="524687" y="0"/>
                  </a:lnTo>
                  <a:lnTo>
                    <a:pt x="4450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9">
              <a:extLst>
                <a:ext uri="{FF2B5EF4-FFF2-40B4-BE49-F238E27FC236}">
                  <a16:creationId xmlns:a16="http://schemas.microsoft.com/office/drawing/2014/main" id="{CD145F23-8ABB-49C8-BF6B-4AE03109C659}"/>
                </a:ext>
              </a:extLst>
            </p:cNvPr>
            <p:cNvSpPr/>
            <p:nvPr/>
          </p:nvSpPr>
          <p:spPr>
            <a:xfrm>
              <a:off x="7809947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40">
              <a:extLst>
                <a:ext uri="{FF2B5EF4-FFF2-40B4-BE49-F238E27FC236}">
                  <a16:creationId xmlns:a16="http://schemas.microsoft.com/office/drawing/2014/main" id="{D9C1771D-3922-4BA9-B64E-18C791C29E51}"/>
                </a:ext>
              </a:extLst>
            </p:cNvPr>
            <p:cNvSpPr/>
            <p:nvPr/>
          </p:nvSpPr>
          <p:spPr>
            <a:xfrm>
              <a:off x="784530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41">
              <a:extLst>
                <a:ext uri="{FF2B5EF4-FFF2-40B4-BE49-F238E27FC236}">
                  <a16:creationId xmlns:a16="http://schemas.microsoft.com/office/drawing/2014/main" id="{E6136546-9ADD-4DAD-904E-D4C19416A2B9}"/>
                </a:ext>
              </a:extLst>
            </p:cNvPr>
            <p:cNvSpPr/>
            <p:nvPr/>
          </p:nvSpPr>
          <p:spPr>
            <a:xfrm>
              <a:off x="8748591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42">
              <a:extLst>
                <a:ext uri="{FF2B5EF4-FFF2-40B4-BE49-F238E27FC236}">
                  <a16:creationId xmlns:a16="http://schemas.microsoft.com/office/drawing/2014/main" id="{D9162FB3-0A3E-4242-8536-DFFB71876E08}"/>
                </a:ext>
              </a:extLst>
            </p:cNvPr>
            <p:cNvSpPr/>
            <p:nvPr/>
          </p:nvSpPr>
          <p:spPr>
            <a:xfrm>
              <a:off x="838737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43">
              <a:extLst>
                <a:ext uri="{FF2B5EF4-FFF2-40B4-BE49-F238E27FC236}">
                  <a16:creationId xmlns:a16="http://schemas.microsoft.com/office/drawing/2014/main" id="{7377D067-8D73-46EB-8C5C-D033A01D7D44}"/>
                </a:ext>
              </a:extLst>
            </p:cNvPr>
            <p:cNvSpPr/>
            <p:nvPr/>
          </p:nvSpPr>
          <p:spPr>
            <a:xfrm>
              <a:off x="8352018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8" name="object 44">
              <a:extLst>
                <a:ext uri="{FF2B5EF4-FFF2-40B4-BE49-F238E27FC236}">
                  <a16:creationId xmlns:a16="http://schemas.microsoft.com/office/drawing/2014/main" id="{B8617064-676D-40D4-B739-04399C5D004D}"/>
                </a:ext>
              </a:extLst>
            </p:cNvPr>
            <p:cNvSpPr/>
            <p:nvPr/>
          </p:nvSpPr>
          <p:spPr>
            <a:xfrm>
              <a:off x="8713230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9" name="object 45">
              <a:extLst>
                <a:ext uri="{FF2B5EF4-FFF2-40B4-BE49-F238E27FC236}">
                  <a16:creationId xmlns:a16="http://schemas.microsoft.com/office/drawing/2014/main" id="{73AF3FD1-FEA7-4DE4-A598-C28E8A1EB982}"/>
                </a:ext>
              </a:extLst>
            </p:cNvPr>
            <p:cNvSpPr/>
            <p:nvPr/>
          </p:nvSpPr>
          <p:spPr>
            <a:xfrm>
              <a:off x="9627395" y="4896181"/>
              <a:ext cx="59690" cy="54610"/>
            </a:xfrm>
            <a:custGeom>
              <a:avLst/>
              <a:gdLst/>
              <a:ahLst/>
              <a:cxnLst/>
              <a:rect l="l" t="t" r="r" b="b"/>
              <a:pathLst>
                <a:path w="59690" h="54610">
                  <a:moveTo>
                    <a:pt x="59220" y="0"/>
                  </a:moveTo>
                  <a:lnTo>
                    <a:pt x="0" y="54609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46">
              <a:extLst>
                <a:ext uri="{FF2B5EF4-FFF2-40B4-BE49-F238E27FC236}">
                  <a16:creationId xmlns:a16="http://schemas.microsoft.com/office/drawing/2014/main" id="{C6ABA2DE-AE29-42F7-94A4-A3589B0C4268}"/>
                </a:ext>
              </a:extLst>
            </p:cNvPr>
            <p:cNvSpPr/>
            <p:nvPr/>
          </p:nvSpPr>
          <p:spPr>
            <a:xfrm>
              <a:off x="9898667" y="4956500"/>
              <a:ext cx="40005" cy="34290"/>
            </a:xfrm>
            <a:custGeom>
              <a:avLst/>
              <a:gdLst/>
              <a:ahLst/>
              <a:cxnLst/>
              <a:rect l="l" t="t" r="r" b="b"/>
              <a:pathLst>
                <a:path w="40004" h="34289">
                  <a:moveTo>
                    <a:pt x="39865" y="0"/>
                  </a:moveTo>
                  <a:lnTo>
                    <a:pt x="0" y="340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1" name="object 47">
              <a:extLst>
                <a:ext uri="{FF2B5EF4-FFF2-40B4-BE49-F238E27FC236}">
                  <a16:creationId xmlns:a16="http://schemas.microsoft.com/office/drawing/2014/main" id="{9E8C4BDD-AF3E-4BA0-8896-25D907989DF0}"/>
                </a:ext>
              </a:extLst>
            </p:cNvPr>
            <p:cNvSpPr/>
            <p:nvPr/>
          </p:nvSpPr>
          <p:spPr>
            <a:xfrm>
              <a:off x="9523036" y="4645991"/>
              <a:ext cx="240665" cy="365125"/>
            </a:xfrm>
            <a:custGeom>
              <a:avLst/>
              <a:gdLst/>
              <a:ahLst/>
              <a:cxnLst/>
              <a:rect l="l" t="t" r="r" b="b"/>
              <a:pathLst>
                <a:path w="240665" h="365125">
                  <a:moveTo>
                    <a:pt x="153975" y="0"/>
                  </a:moveTo>
                  <a:lnTo>
                    <a:pt x="208468" y="60241"/>
                  </a:lnTo>
                  <a:lnTo>
                    <a:pt x="234871" y="102601"/>
                  </a:lnTo>
                  <a:lnTo>
                    <a:pt x="240601" y="147130"/>
                  </a:lnTo>
                  <a:lnTo>
                    <a:pt x="233071" y="213880"/>
                  </a:lnTo>
                  <a:lnTo>
                    <a:pt x="204659" y="285046"/>
                  </a:lnTo>
                  <a:lnTo>
                    <a:pt x="157346" y="331704"/>
                  </a:lnTo>
                  <a:lnTo>
                    <a:pt x="112954" y="357227"/>
                  </a:lnTo>
                  <a:lnTo>
                    <a:pt x="93308" y="364985"/>
                  </a:lnTo>
                  <a:lnTo>
                    <a:pt x="36125" y="334526"/>
                  </a:lnTo>
                  <a:lnTo>
                    <a:pt x="7802" y="310056"/>
                  </a:lnTo>
                  <a:lnTo>
                    <a:pt x="0" y="278687"/>
                  </a:lnTo>
                  <a:lnTo>
                    <a:pt x="4382" y="227533"/>
                  </a:lnTo>
                  <a:lnTo>
                    <a:pt x="18988" y="181926"/>
                  </a:lnTo>
                  <a:lnTo>
                    <a:pt x="47520" y="135429"/>
                  </a:lnTo>
                  <a:lnTo>
                    <a:pt x="82632" y="91016"/>
                  </a:lnTo>
                  <a:lnTo>
                    <a:pt x="116976" y="51657"/>
                  </a:lnTo>
                  <a:lnTo>
                    <a:pt x="143206" y="20328"/>
                  </a:lnTo>
                  <a:lnTo>
                    <a:pt x="153975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2" name="object 48">
              <a:extLst>
                <a:ext uri="{FF2B5EF4-FFF2-40B4-BE49-F238E27FC236}">
                  <a16:creationId xmlns:a16="http://schemas.microsoft.com/office/drawing/2014/main" id="{64E702A6-1578-4501-9B20-8AC7DEAD8F5F}"/>
                </a:ext>
              </a:extLst>
            </p:cNvPr>
            <p:cNvSpPr/>
            <p:nvPr/>
          </p:nvSpPr>
          <p:spPr>
            <a:xfrm>
              <a:off x="9616343" y="4849474"/>
              <a:ext cx="29845" cy="337185"/>
            </a:xfrm>
            <a:custGeom>
              <a:avLst/>
              <a:gdLst/>
              <a:ahLst/>
              <a:cxnLst/>
              <a:rect l="l" t="t" r="r" b="b"/>
              <a:pathLst>
                <a:path w="29845" h="337185">
                  <a:moveTo>
                    <a:pt x="0" y="337045"/>
                  </a:moveTo>
                  <a:lnTo>
                    <a:pt x="0" y="161505"/>
                  </a:lnTo>
                  <a:lnTo>
                    <a:pt x="2964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3" name="object 49">
              <a:extLst>
                <a:ext uri="{FF2B5EF4-FFF2-40B4-BE49-F238E27FC236}">
                  <a16:creationId xmlns:a16="http://schemas.microsoft.com/office/drawing/2014/main" id="{7D799879-5066-4E61-B411-FEF00E42AAE8}"/>
                </a:ext>
              </a:extLst>
            </p:cNvPr>
            <p:cNvSpPr/>
            <p:nvPr/>
          </p:nvSpPr>
          <p:spPr>
            <a:xfrm>
              <a:off x="9836790" y="4785657"/>
              <a:ext cx="136525" cy="274320"/>
            </a:xfrm>
            <a:custGeom>
              <a:avLst/>
              <a:gdLst/>
              <a:ahLst/>
              <a:cxnLst/>
              <a:rect l="l" t="t" r="r" b="b"/>
              <a:pathLst>
                <a:path w="136525" h="274320">
                  <a:moveTo>
                    <a:pt x="49680" y="274269"/>
                  </a:moveTo>
                  <a:lnTo>
                    <a:pt x="99834" y="246607"/>
                  </a:lnTo>
                  <a:lnTo>
                    <a:pt x="125537" y="224664"/>
                  </a:lnTo>
                  <a:lnTo>
                    <a:pt x="134877" y="196989"/>
                  </a:lnTo>
                  <a:lnTo>
                    <a:pt x="135939" y="152133"/>
                  </a:lnTo>
                  <a:lnTo>
                    <a:pt x="130376" y="98932"/>
                  </a:lnTo>
                  <a:lnTo>
                    <a:pt x="117657" y="54859"/>
                  </a:lnTo>
                  <a:lnTo>
                    <a:pt x="102567" y="21390"/>
                  </a:lnTo>
                  <a:lnTo>
                    <a:pt x="89889" y="0"/>
                  </a:lnTo>
                  <a:lnTo>
                    <a:pt x="68153" y="34334"/>
                  </a:lnTo>
                  <a:lnTo>
                    <a:pt x="53879" y="56411"/>
                  </a:lnTo>
                  <a:lnTo>
                    <a:pt x="40741" y="75800"/>
                  </a:lnTo>
                  <a:lnTo>
                    <a:pt x="22413" y="102069"/>
                  </a:lnTo>
                  <a:lnTo>
                    <a:pt x="3951" y="140963"/>
                  </a:lnTo>
                  <a:lnTo>
                    <a:pt x="0" y="185073"/>
                  </a:lnTo>
                  <a:lnTo>
                    <a:pt x="14071" y="230732"/>
                  </a:lnTo>
                  <a:lnTo>
                    <a:pt x="49680" y="27426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4" name="object 50">
              <a:extLst>
                <a:ext uri="{FF2B5EF4-FFF2-40B4-BE49-F238E27FC236}">
                  <a16:creationId xmlns:a16="http://schemas.microsoft.com/office/drawing/2014/main" id="{9EB8373B-8B84-404A-9F93-4244B551CE40}"/>
                </a:ext>
              </a:extLst>
            </p:cNvPr>
            <p:cNvSpPr/>
            <p:nvPr/>
          </p:nvSpPr>
          <p:spPr>
            <a:xfrm>
              <a:off x="9886472" y="4932061"/>
              <a:ext cx="22860" cy="254635"/>
            </a:xfrm>
            <a:custGeom>
              <a:avLst/>
              <a:gdLst/>
              <a:ahLst/>
              <a:cxnLst/>
              <a:rect l="l" t="t" r="r" b="b"/>
              <a:pathLst>
                <a:path w="22859" h="254635">
                  <a:moveTo>
                    <a:pt x="22478" y="0"/>
                  </a:moveTo>
                  <a:lnTo>
                    <a:pt x="0" y="127863"/>
                  </a:lnTo>
                  <a:lnTo>
                    <a:pt x="0" y="25445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5" name="object 51">
              <a:extLst>
                <a:ext uri="{FF2B5EF4-FFF2-40B4-BE49-F238E27FC236}">
                  <a16:creationId xmlns:a16="http://schemas.microsoft.com/office/drawing/2014/main" id="{9F4592A5-8E28-41E8-91CF-A755F0141F16}"/>
                </a:ext>
              </a:extLst>
            </p:cNvPr>
            <p:cNvSpPr/>
            <p:nvPr/>
          </p:nvSpPr>
          <p:spPr>
            <a:xfrm>
              <a:off x="8599909" y="4631048"/>
              <a:ext cx="251998" cy="233710"/>
            </a:xfrm>
            <a:prstGeom prst="rect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6" name="object 52">
              <a:extLst>
                <a:ext uri="{FF2B5EF4-FFF2-40B4-BE49-F238E27FC236}">
                  <a16:creationId xmlns:a16="http://schemas.microsoft.com/office/drawing/2014/main" id="{1850EE88-B70A-4267-AE51-EB5616DC5CC6}"/>
                </a:ext>
              </a:extLst>
            </p:cNvPr>
            <p:cNvSpPr/>
            <p:nvPr/>
          </p:nvSpPr>
          <p:spPr>
            <a:xfrm>
              <a:off x="8238697" y="4631048"/>
              <a:ext cx="251999" cy="233710"/>
            </a:xfrm>
            <a:prstGeom prst="rect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7" name="object 53">
              <a:extLst>
                <a:ext uri="{FF2B5EF4-FFF2-40B4-BE49-F238E27FC236}">
                  <a16:creationId xmlns:a16="http://schemas.microsoft.com/office/drawing/2014/main" id="{09D850AD-44AD-4B48-97B6-97013B05A752}"/>
                </a:ext>
              </a:extLst>
            </p:cNvPr>
            <p:cNvSpPr/>
            <p:nvPr/>
          </p:nvSpPr>
          <p:spPr>
            <a:xfrm>
              <a:off x="7696627" y="4631048"/>
              <a:ext cx="176850" cy="192167"/>
            </a:xfrm>
            <a:prstGeom prst="rect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8" name="object 54">
              <a:extLst>
                <a:ext uri="{FF2B5EF4-FFF2-40B4-BE49-F238E27FC236}">
                  <a16:creationId xmlns:a16="http://schemas.microsoft.com/office/drawing/2014/main" id="{F2C8CCD5-C5F8-4952-9EB3-C297FEC91164}"/>
                </a:ext>
              </a:extLst>
            </p:cNvPr>
            <p:cNvSpPr/>
            <p:nvPr/>
          </p:nvSpPr>
          <p:spPr>
            <a:xfrm>
              <a:off x="7227167" y="5140090"/>
              <a:ext cx="1863089" cy="47625"/>
            </a:xfrm>
            <a:custGeom>
              <a:avLst/>
              <a:gdLst/>
              <a:ahLst/>
              <a:cxnLst/>
              <a:rect l="l" t="t" r="r" b="b"/>
              <a:pathLst>
                <a:path w="1863090" h="47625">
                  <a:moveTo>
                    <a:pt x="1862823" y="12534"/>
                  </a:moveTo>
                  <a:lnTo>
                    <a:pt x="1851239" y="23826"/>
                  </a:lnTo>
                  <a:lnTo>
                    <a:pt x="1839599" y="35059"/>
                  </a:lnTo>
                  <a:lnTo>
                    <a:pt x="1825452" y="43676"/>
                  </a:lnTo>
                  <a:lnTo>
                    <a:pt x="1806346" y="47117"/>
                  </a:lnTo>
                  <a:lnTo>
                    <a:pt x="1779547" y="39754"/>
                  </a:lnTo>
                  <a:lnTo>
                    <a:pt x="1761210" y="23558"/>
                  </a:lnTo>
                  <a:lnTo>
                    <a:pt x="1742874" y="7362"/>
                  </a:lnTo>
                  <a:lnTo>
                    <a:pt x="1716074" y="0"/>
                  </a:lnTo>
                  <a:lnTo>
                    <a:pt x="1689275" y="7362"/>
                  </a:lnTo>
                  <a:lnTo>
                    <a:pt x="1670937" y="23558"/>
                  </a:lnTo>
                  <a:lnTo>
                    <a:pt x="1652597" y="39754"/>
                  </a:lnTo>
                  <a:lnTo>
                    <a:pt x="1625790" y="47117"/>
                  </a:lnTo>
                  <a:lnTo>
                    <a:pt x="1598991" y="39754"/>
                  </a:lnTo>
                  <a:lnTo>
                    <a:pt x="1580654" y="23558"/>
                  </a:lnTo>
                  <a:lnTo>
                    <a:pt x="1562318" y="7362"/>
                  </a:lnTo>
                  <a:lnTo>
                    <a:pt x="1535518" y="0"/>
                  </a:lnTo>
                  <a:lnTo>
                    <a:pt x="1508711" y="7362"/>
                  </a:lnTo>
                  <a:lnTo>
                    <a:pt x="1490370" y="23558"/>
                  </a:lnTo>
                  <a:lnTo>
                    <a:pt x="1472028" y="39754"/>
                  </a:lnTo>
                  <a:lnTo>
                    <a:pt x="1445221" y="47117"/>
                  </a:lnTo>
                  <a:lnTo>
                    <a:pt x="1418415" y="39754"/>
                  </a:lnTo>
                  <a:lnTo>
                    <a:pt x="1400074" y="23558"/>
                  </a:lnTo>
                  <a:lnTo>
                    <a:pt x="1381737" y="7362"/>
                  </a:lnTo>
                  <a:lnTo>
                    <a:pt x="1354937" y="0"/>
                  </a:lnTo>
                  <a:lnTo>
                    <a:pt x="1328130" y="7362"/>
                  </a:lnTo>
                  <a:lnTo>
                    <a:pt x="1309787" y="23558"/>
                  </a:lnTo>
                  <a:lnTo>
                    <a:pt x="1291442" y="39754"/>
                  </a:lnTo>
                  <a:lnTo>
                    <a:pt x="1264627" y="47117"/>
                  </a:lnTo>
                  <a:lnTo>
                    <a:pt x="1237813" y="39754"/>
                  </a:lnTo>
                  <a:lnTo>
                    <a:pt x="1219468" y="23558"/>
                  </a:lnTo>
                  <a:lnTo>
                    <a:pt x="1201125" y="7362"/>
                  </a:lnTo>
                  <a:lnTo>
                    <a:pt x="1174318" y="0"/>
                  </a:lnTo>
                  <a:lnTo>
                    <a:pt x="1147503" y="7362"/>
                  </a:lnTo>
                  <a:lnTo>
                    <a:pt x="1129158" y="23558"/>
                  </a:lnTo>
                  <a:lnTo>
                    <a:pt x="1110815" y="39754"/>
                  </a:lnTo>
                  <a:lnTo>
                    <a:pt x="1084008" y="47117"/>
                  </a:lnTo>
                  <a:lnTo>
                    <a:pt x="1057194" y="39754"/>
                  </a:lnTo>
                  <a:lnTo>
                    <a:pt x="1038848" y="23558"/>
                  </a:lnTo>
                  <a:lnTo>
                    <a:pt x="1020505" y="7362"/>
                  </a:lnTo>
                  <a:lnTo>
                    <a:pt x="993698" y="0"/>
                  </a:lnTo>
                  <a:lnTo>
                    <a:pt x="966884" y="7362"/>
                  </a:lnTo>
                  <a:lnTo>
                    <a:pt x="948537" y="23558"/>
                  </a:lnTo>
                  <a:lnTo>
                    <a:pt x="930190" y="39754"/>
                  </a:lnTo>
                  <a:lnTo>
                    <a:pt x="903376" y="47117"/>
                  </a:lnTo>
                  <a:lnTo>
                    <a:pt x="876561" y="39754"/>
                  </a:lnTo>
                  <a:lnTo>
                    <a:pt x="858215" y="23558"/>
                  </a:lnTo>
                  <a:lnTo>
                    <a:pt x="839868" y="7362"/>
                  </a:lnTo>
                  <a:lnTo>
                    <a:pt x="813053" y="0"/>
                  </a:lnTo>
                  <a:lnTo>
                    <a:pt x="786239" y="7362"/>
                  </a:lnTo>
                  <a:lnTo>
                    <a:pt x="767892" y="23558"/>
                  </a:lnTo>
                  <a:lnTo>
                    <a:pt x="749546" y="39754"/>
                  </a:lnTo>
                  <a:lnTo>
                    <a:pt x="722731" y="47117"/>
                  </a:lnTo>
                  <a:lnTo>
                    <a:pt x="695917" y="39754"/>
                  </a:lnTo>
                  <a:lnTo>
                    <a:pt x="677570" y="23558"/>
                  </a:lnTo>
                  <a:lnTo>
                    <a:pt x="659223" y="7362"/>
                  </a:lnTo>
                  <a:lnTo>
                    <a:pt x="632409" y="0"/>
                  </a:lnTo>
                  <a:lnTo>
                    <a:pt x="605602" y="7362"/>
                  </a:lnTo>
                  <a:lnTo>
                    <a:pt x="587259" y="23558"/>
                  </a:lnTo>
                  <a:lnTo>
                    <a:pt x="568913" y="39754"/>
                  </a:lnTo>
                  <a:lnTo>
                    <a:pt x="542099" y="47117"/>
                  </a:lnTo>
                  <a:lnTo>
                    <a:pt x="515292" y="39754"/>
                  </a:lnTo>
                  <a:lnTo>
                    <a:pt x="496950" y="23558"/>
                  </a:lnTo>
                  <a:lnTo>
                    <a:pt x="478609" y="7362"/>
                  </a:lnTo>
                  <a:lnTo>
                    <a:pt x="451802" y="0"/>
                  </a:lnTo>
                  <a:lnTo>
                    <a:pt x="424988" y="7362"/>
                  </a:lnTo>
                  <a:lnTo>
                    <a:pt x="406641" y="23558"/>
                  </a:lnTo>
                  <a:lnTo>
                    <a:pt x="388294" y="39754"/>
                  </a:lnTo>
                  <a:lnTo>
                    <a:pt x="361480" y="47117"/>
                  </a:lnTo>
                  <a:lnTo>
                    <a:pt x="334650" y="39754"/>
                  </a:lnTo>
                  <a:lnTo>
                    <a:pt x="316295" y="23558"/>
                  </a:lnTo>
                  <a:lnTo>
                    <a:pt x="297941" y="7362"/>
                  </a:lnTo>
                  <a:lnTo>
                    <a:pt x="271119" y="0"/>
                  </a:lnTo>
                  <a:lnTo>
                    <a:pt x="244304" y="7362"/>
                  </a:lnTo>
                  <a:lnTo>
                    <a:pt x="225956" y="23558"/>
                  </a:lnTo>
                  <a:lnTo>
                    <a:pt x="207606" y="39754"/>
                  </a:lnTo>
                  <a:lnTo>
                    <a:pt x="180784" y="47117"/>
                  </a:lnTo>
                  <a:lnTo>
                    <a:pt x="153947" y="39754"/>
                  </a:lnTo>
                  <a:lnTo>
                    <a:pt x="135586" y="23558"/>
                  </a:lnTo>
                  <a:lnTo>
                    <a:pt x="117228" y="7362"/>
                  </a:lnTo>
                  <a:lnTo>
                    <a:pt x="90398" y="0"/>
                  </a:lnTo>
                  <a:lnTo>
                    <a:pt x="63561" y="7362"/>
                  </a:lnTo>
                  <a:lnTo>
                    <a:pt x="45199" y="23558"/>
                  </a:lnTo>
                  <a:lnTo>
                    <a:pt x="26837" y="39754"/>
                  </a:lnTo>
                  <a:lnTo>
                    <a:pt x="0" y="4711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9" name="object 55">
              <a:extLst>
                <a:ext uri="{FF2B5EF4-FFF2-40B4-BE49-F238E27FC236}">
                  <a16:creationId xmlns:a16="http://schemas.microsoft.com/office/drawing/2014/main" id="{86CE9AE7-8B79-4FAE-BF54-E23ECADCCFF3}"/>
                </a:ext>
              </a:extLst>
            </p:cNvPr>
            <p:cNvSpPr/>
            <p:nvPr/>
          </p:nvSpPr>
          <p:spPr>
            <a:xfrm>
              <a:off x="6804012" y="5284623"/>
              <a:ext cx="1905000" cy="47625"/>
            </a:xfrm>
            <a:custGeom>
              <a:avLst/>
              <a:gdLst/>
              <a:ahLst/>
              <a:cxnLst/>
              <a:rect l="l" t="t" r="r" b="b"/>
              <a:pathLst>
                <a:path w="1905000" h="47625">
                  <a:moveTo>
                    <a:pt x="0" y="19545"/>
                  </a:moveTo>
                  <a:lnTo>
                    <a:pt x="9497" y="29318"/>
                  </a:lnTo>
                  <a:lnTo>
                    <a:pt x="19858" y="38188"/>
                  </a:lnTo>
                  <a:lnTo>
                    <a:pt x="32545" y="44630"/>
                  </a:lnTo>
                  <a:lnTo>
                    <a:pt x="49022" y="47117"/>
                  </a:lnTo>
                  <a:lnTo>
                    <a:pt x="75859" y="39754"/>
                  </a:lnTo>
                  <a:lnTo>
                    <a:pt x="94221" y="23558"/>
                  </a:lnTo>
                  <a:lnTo>
                    <a:pt x="112583" y="7362"/>
                  </a:lnTo>
                  <a:lnTo>
                    <a:pt x="139420" y="0"/>
                  </a:lnTo>
                  <a:lnTo>
                    <a:pt x="166250" y="7362"/>
                  </a:lnTo>
                  <a:lnTo>
                    <a:pt x="184608" y="23558"/>
                  </a:lnTo>
                  <a:lnTo>
                    <a:pt x="202969" y="39754"/>
                  </a:lnTo>
                  <a:lnTo>
                    <a:pt x="229806" y="47117"/>
                  </a:lnTo>
                  <a:lnTo>
                    <a:pt x="256621" y="39754"/>
                  </a:lnTo>
                  <a:lnTo>
                    <a:pt x="274969" y="23558"/>
                  </a:lnTo>
                  <a:lnTo>
                    <a:pt x="293319" y="7362"/>
                  </a:lnTo>
                  <a:lnTo>
                    <a:pt x="320141" y="0"/>
                  </a:lnTo>
                  <a:lnTo>
                    <a:pt x="346963" y="7362"/>
                  </a:lnTo>
                  <a:lnTo>
                    <a:pt x="365317" y="23558"/>
                  </a:lnTo>
                  <a:lnTo>
                    <a:pt x="383672" y="39754"/>
                  </a:lnTo>
                  <a:lnTo>
                    <a:pt x="410502" y="47117"/>
                  </a:lnTo>
                  <a:lnTo>
                    <a:pt x="437316" y="39754"/>
                  </a:lnTo>
                  <a:lnTo>
                    <a:pt x="455663" y="23558"/>
                  </a:lnTo>
                  <a:lnTo>
                    <a:pt x="474010" y="7362"/>
                  </a:lnTo>
                  <a:lnTo>
                    <a:pt x="500824" y="0"/>
                  </a:lnTo>
                  <a:lnTo>
                    <a:pt x="527631" y="7362"/>
                  </a:lnTo>
                  <a:lnTo>
                    <a:pt x="545973" y="23558"/>
                  </a:lnTo>
                  <a:lnTo>
                    <a:pt x="564314" y="39754"/>
                  </a:lnTo>
                  <a:lnTo>
                    <a:pt x="591121" y="47117"/>
                  </a:lnTo>
                  <a:lnTo>
                    <a:pt x="617935" y="39754"/>
                  </a:lnTo>
                  <a:lnTo>
                    <a:pt x="636281" y="23558"/>
                  </a:lnTo>
                  <a:lnTo>
                    <a:pt x="654624" y="7362"/>
                  </a:lnTo>
                  <a:lnTo>
                    <a:pt x="681431" y="0"/>
                  </a:lnTo>
                  <a:lnTo>
                    <a:pt x="708245" y="7362"/>
                  </a:lnTo>
                  <a:lnTo>
                    <a:pt x="726592" y="23558"/>
                  </a:lnTo>
                  <a:lnTo>
                    <a:pt x="744939" y="39754"/>
                  </a:lnTo>
                  <a:lnTo>
                    <a:pt x="771753" y="47117"/>
                  </a:lnTo>
                  <a:lnTo>
                    <a:pt x="798568" y="39754"/>
                  </a:lnTo>
                  <a:lnTo>
                    <a:pt x="816914" y="23558"/>
                  </a:lnTo>
                  <a:lnTo>
                    <a:pt x="835261" y="7362"/>
                  </a:lnTo>
                  <a:lnTo>
                    <a:pt x="862076" y="0"/>
                  </a:lnTo>
                  <a:lnTo>
                    <a:pt x="888890" y="7362"/>
                  </a:lnTo>
                  <a:lnTo>
                    <a:pt x="907237" y="23558"/>
                  </a:lnTo>
                  <a:lnTo>
                    <a:pt x="925583" y="39754"/>
                  </a:lnTo>
                  <a:lnTo>
                    <a:pt x="952398" y="47117"/>
                  </a:lnTo>
                  <a:lnTo>
                    <a:pt x="979212" y="39754"/>
                  </a:lnTo>
                  <a:lnTo>
                    <a:pt x="997559" y="23558"/>
                  </a:lnTo>
                  <a:lnTo>
                    <a:pt x="1015906" y="7362"/>
                  </a:lnTo>
                  <a:lnTo>
                    <a:pt x="1042720" y="0"/>
                  </a:lnTo>
                  <a:lnTo>
                    <a:pt x="1069527" y="7362"/>
                  </a:lnTo>
                  <a:lnTo>
                    <a:pt x="1087870" y="23558"/>
                  </a:lnTo>
                  <a:lnTo>
                    <a:pt x="1106216" y="39754"/>
                  </a:lnTo>
                  <a:lnTo>
                    <a:pt x="1133030" y="47117"/>
                  </a:lnTo>
                  <a:lnTo>
                    <a:pt x="1159837" y="39754"/>
                  </a:lnTo>
                  <a:lnTo>
                    <a:pt x="1178179" y="23558"/>
                  </a:lnTo>
                  <a:lnTo>
                    <a:pt x="1196520" y="7362"/>
                  </a:lnTo>
                  <a:lnTo>
                    <a:pt x="1223327" y="0"/>
                  </a:lnTo>
                  <a:lnTo>
                    <a:pt x="1250141" y="7362"/>
                  </a:lnTo>
                  <a:lnTo>
                    <a:pt x="1268488" y="23558"/>
                  </a:lnTo>
                  <a:lnTo>
                    <a:pt x="1286835" y="39754"/>
                  </a:lnTo>
                  <a:lnTo>
                    <a:pt x="1313649" y="47117"/>
                  </a:lnTo>
                  <a:lnTo>
                    <a:pt x="1340457" y="39754"/>
                  </a:lnTo>
                  <a:lnTo>
                    <a:pt x="1358799" y="23558"/>
                  </a:lnTo>
                  <a:lnTo>
                    <a:pt x="1377145" y="7362"/>
                  </a:lnTo>
                  <a:lnTo>
                    <a:pt x="1403959" y="0"/>
                  </a:lnTo>
                  <a:lnTo>
                    <a:pt x="1430758" y="7362"/>
                  </a:lnTo>
                  <a:lnTo>
                    <a:pt x="1449095" y="23558"/>
                  </a:lnTo>
                  <a:lnTo>
                    <a:pt x="1467431" y="39754"/>
                  </a:lnTo>
                  <a:lnTo>
                    <a:pt x="1494231" y="47117"/>
                  </a:lnTo>
                  <a:lnTo>
                    <a:pt x="1521045" y="39754"/>
                  </a:lnTo>
                  <a:lnTo>
                    <a:pt x="1539390" y="23558"/>
                  </a:lnTo>
                  <a:lnTo>
                    <a:pt x="1557733" y="7362"/>
                  </a:lnTo>
                  <a:lnTo>
                    <a:pt x="1584540" y="0"/>
                  </a:lnTo>
                  <a:lnTo>
                    <a:pt x="1611340" y="7362"/>
                  </a:lnTo>
                  <a:lnTo>
                    <a:pt x="1629676" y="23558"/>
                  </a:lnTo>
                  <a:lnTo>
                    <a:pt x="1648013" y="39754"/>
                  </a:lnTo>
                  <a:lnTo>
                    <a:pt x="1674812" y="47117"/>
                  </a:lnTo>
                  <a:lnTo>
                    <a:pt x="1701619" y="39754"/>
                  </a:lnTo>
                  <a:lnTo>
                    <a:pt x="1719959" y="23558"/>
                  </a:lnTo>
                  <a:lnTo>
                    <a:pt x="1738297" y="7362"/>
                  </a:lnTo>
                  <a:lnTo>
                    <a:pt x="1765096" y="0"/>
                  </a:lnTo>
                  <a:lnTo>
                    <a:pt x="1791896" y="7362"/>
                  </a:lnTo>
                  <a:lnTo>
                    <a:pt x="1810232" y="23558"/>
                  </a:lnTo>
                  <a:lnTo>
                    <a:pt x="1828569" y="39754"/>
                  </a:lnTo>
                  <a:lnTo>
                    <a:pt x="1855368" y="47117"/>
                  </a:lnTo>
                  <a:lnTo>
                    <a:pt x="1871845" y="44630"/>
                  </a:lnTo>
                  <a:lnTo>
                    <a:pt x="1884532" y="38188"/>
                  </a:lnTo>
                  <a:lnTo>
                    <a:pt x="1894892" y="29318"/>
                  </a:lnTo>
                  <a:lnTo>
                    <a:pt x="1904390" y="19545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0" name="object 56">
              <a:extLst>
                <a:ext uri="{FF2B5EF4-FFF2-40B4-BE49-F238E27FC236}">
                  <a16:creationId xmlns:a16="http://schemas.microsoft.com/office/drawing/2014/main" id="{2D07E5FB-A7B0-45CE-925F-292965EC15E6}"/>
                </a:ext>
              </a:extLst>
            </p:cNvPr>
            <p:cNvSpPr/>
            <p:nvPr/>
          </p:nvSpPr>
          <p:spPr>
            <a:xfrm>
              <a:off x="7805001" y="4742061"/>
              <a:ext cx="143625" cy="122697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1" name="object 57">
              <a:extLst>
                <a:ext uri="{FF2B5EF4-FFF2-40B4-BE49-F238E27FC236}">
                  <a16:creationId xmlns:a16="http://schemas.microsoft.com/office/drawing/2014/main" id="{2BBAB628-F549-408E-9929-1D08502E8856}"/>
                </a:ext>
              </a:extLst>
            </p:cNvPr>
            <p:cNvSpPr/>
            <p:nvPr/>
          </p:nvSpPr>
          <p:spPr>
            <a:xfrm>
              <a:off x="9083234" y="4549584"/>
              <a:ext cx="80941" cy="80936"/>
            </a:xfrm>
            <a:prstGeom prst="rect">
              <a:avLst/>
            </a:prstGeom>
            <a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2" name="object 58">
              <a:extLst>
                <a:ext uri="{FF2B5EF4-FFF2-40B4-BE49-F238E27FC236}">
                  <a16:creationId xmlns:a16="http://schemas.microsoft.com/office/drawing/2014/main" id="{DD5EA496-B660-48D0-94BD-02CB08A83F69}"/>
                </a:ext>
              </a:extLst>
            </p:cNvPr>
            <p:cNvSpPr/>
            <p:nvPr/>
          </p:nvSpPr>
          <p:spPr>
            <a:xfrm>
              <a:off x="9143306" y="4671776"/>
              <a:ext cx="15240" cy="514984"/>
            </a:xfrm>
            <a:custGeom>
              <a:avLst/>
              <a:gdLst/>
              <a:ahLst/>
              <a:cxnLst/>
              <a:rect l="l" t="t" r="r" b="b"/>
              <a:pathLst>
                <a:path w="15240" h="514985">
                  <a:moveTo>
                    <a:pt x="15074" y="51474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3" name="object 59">
              <a:extLst>
                <a:ext uri="{FF2B5EF4-FFF2-40B4-BE49-F238E27FC236}">
                  <a16:creationId xmlns:a16="http://schemas.microsoft.com/office/drawing/2014/main" id="{A248C8AD-681D-40B7-955A-87850045BD7D}"/>
                </a:ext>
              </a:extLst>
            </p:cNvPr>
            <p:cNvSpPr/>
            <p:nvPr/>
          </p:nvSpPr>
          <p:spPr>
            <a:xfrm>
              <a:off x="9089989" y="4618990"/>
              <a:ext cx="15875" cy="534035"/>
            </a:xfrm>
            <a:custGeom>
              <a:avLst/>
              <a:gdLst/>
              <a:ahLst/>
              <a:cxnLst/>
              <a:rect l="l" t="t" r="r" b="b"/>
              <a:pathLst>
                <a:path w="15875" h="534035">
                  <a:moveTo>
                    <a:pt x="15621" y="0"/>
                  </a:moveTo>
                  <a:lnTo>
                    <a:pt x="0" y="53364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4" name="object 60">
              <a:extLst>
                <a:ext uri="{FF2B5EF4-FFF2-40B4-BE49-F238E27FC236}">
                  <a16:creationId xmlns:a16="http://schemas.microsoft.com/office/drawing/2014/main" id="{3C193783-C3BB-4103-A5F4-E07D9E49FBA4}"/>
                </a:ext>
              </a:extLst>
            </p:cNvPr>
            <p:cNvSpPr/>
            <p:nvPr/>
          </p:nvSpPr>
          <p:spPr>
            <a:xfrm>
              <a:off x="8909194" y="4402744"/>
              <a:ext cx="338270" cy="372552"/>
            </a:xfrm>
            <a:prstGeom prst="rect">
              <a:avLst/>
            </a:prstGeom>
            <a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5" name="object 61">
              <a:extLst>
                <a:ext uri="{FF2B5EF4-FFF2-40B4-BE49-F238E27FC236}">
                  <a16:creationId xmlns:a16="http://schemas.microsoft.com/office/drawing/2014/main" id="{280BEEF8-75F8-4F61-AFBE-7B3E82D4A4B1}"/>
                </a:ext>
              </a:extLst>
            </p:cNvPr>
            <p:cNvSpPr/>
            <p:nvPr/>
          </p:nvSpPr>
          <p:spPr>
            <a:xfrm>
              <a:off x="9158377" y="5186522"/>
              <a:ext cx="1473835" cy="0"/>
            </a:xfrm>
            <a:custGeom>
              <a:avLst/>
              <a:gdLst/>
              <a:ahLst/>
              <a:cxnLst/>
              <a:rect l="l" t="t" r="r" b="b"/>
              <a:pathLst>
                <a:path w="1473834">
                  <a:moveTo>
                    <a:pt x="1473834" y="0"/>
                  </a:moveTo>
                  <a:lnTo>
                    <a:pt x="801293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pic>
        <p:nvPicPr>
          <p:cNvPr id="66" name="Grafik 65">
            <a:extLst>
              <a:ext uri="{FF2B5EF4-FFF2-40B4-BE49-F238E27FC236}">
                <a16:creationId xmlns:a16="http://schemas.microsoft.com/office/drawing/2014/main" id="{53FC9EB6-D0CA-E11A-A8E5-1393E3521D08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9623" y="260696"/>
            <a:ext cx="1424136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26973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onclusion Turquo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bk object 16">
            <a:extLst>
              <a:ext uri="{FF2B5EF4-FFF2-40B4-BE49-F238E27FC236}">
                <a16:creationId xmlns:a16="http://schemas.microsoft.com/office/drawing/2014/main" id="{CED7BDF3-1FFA-409F-A3BE-A860C0451E1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86285" h="6858000">
                <a:moveTo>
                  <a:pt x="0" y="6858000"/>
                </a:moveTo>
                <a:lnTo>
                  <a:pt x="12186005" y="6858000"/>
                </a:lnTo>
                <a:lnTo>
                  <a:pt x="12186005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778A"/>
          </a:solidFill>
        </p:spPr>
        <p:txBody>
          <a:bodyPr wrap="square" lIns="0" tIns="0" rIns="0" bIns="0" rtlCol="0"/>
          <a:lstStyle/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E800A7B-B9D3-40B4-8342-24BD71DB62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1728" y="3244334"/>
            <a:ext cx="1488549" cy="36933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de-DE" sz="18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 algn="ctr" defTabSz="457200"/>
            <a:r>
              <a:rPr lang="en-US"/>
              <a:t>Click to edit Master title style</a:t>
            </a:r>
            <a:endParaRPr lang="en-GB"/>
          </a:p>
        </p:txBody>
      </p:sp>
      <p:grpSp>
        <p:nvGrpSpPr>
          <p:cNvPr id="7" name="Gruppierung 7">
            <a:extLst>
              <a:ext uri="{FF2B5EF4-FFF2-40B4-BE49-F238E27FC236}">
                <a16:creationId xmlns:a16="http://schemas.microsoft.com/office/drawing/2014/main" id="{377A348C-0B3E-4776-BF23-39AB7A684A4F}"/>
              </a:ext>
            </a:extLst>
          </p:cNvPr>
          <p:cNvGrpSpPr/>
          <p:nvPr userDrawn="1"/>
        </p:nvGrpSpPr>
        <p:grpSpPr>
          <a:xfrm>
            <a:off x="6804012" y="2392807"/>
            <a:ext cx="5382607" cy="2939441"/>
            <a:chOff x="6804012" y="2392807"/>
            <a:chExt cx="5382607" cy="293944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61F9BEF3-7DDB-47FA-9560-1089119C2E66}"/>
                </a:ext>
              </a:extLst>
            </p:cNvPr>
            <p:cNvSpPr/>
            <p:nvPr/>
          </p:nvSpPr>
          <p:spPr>
            <a:xfrm>
              <a:off x="7855553" y="3183310"/>
              <a:ext cx="1292860" cy="1026794"/>
            </a:xfrm>
            <a:custGeom>
              <a:avLst/>
              <a:gdLst/>
              <a:ahLst/>
              <a:cxnLst/>
              <a:rect l="l" t="t" r="r" b="b"/>
              <a:pathLst>
                <a:path w="1292859" h="1026795">
                  <a:moveTo>
                    <a:pt x="1292567" y="0"/>
                  </a:moveTo>
                  <a:lnTo>
                    <a:pt x="540283" y="0"/>
                  </a:lnTo>
                  <a:lnTo>
                    <a:pt x="502795" y="7568"/>
                  </a:lnTo>
                  <a:lnTo>
                    <a:pt x="472179" y="28206"/>
                  </a:lnTo>
                  <a:lnTo>
                    <a:pt x="451536" y="58818"/>
                  </a:lnTo>
                  <a:lnTo>
                    <a:pt x="443966" y="96304"/>
                  </a:lnTo>
                  <a:lnTo>
                    <a:pt x="451536" y="133797"/>
                  </a:lnTo>
                  <a:lnTo>
                    <a:pt x="472179" y="164412"/>
                  </a:lnTo>
                  <a:lnTo>
                    <a:pt x="502795" y="185052"/>
                  </a:lnTo>
                  <a:lnTo>
                    <a:pt x="540283" y="192620"/>
                  </a:lnTo>
                  <a:lnTo>
                    <a:pt x="664756" y="192620"/>
                  </a:lnTo>
                  <a:lnTo>
                    <a:pt x="702242" y="200188"/>
                  </a:lnTo>
                  <a:lnTo>
                    <a:pt x="732853" y="220827"/>
                  </a:lnTo>
                  <a:lnTo>
                    <a:pt x="753492" y="251438"/>
                  </a:lnTo>
                  <a:lnTo>
                    <a:pt x="761060" y="288925"/>
                  </a:lnTo>
                  <a:lnTo>
                    <a:pt x="753492" y="326413"/>
                  </a:lnTo>
                  <a:lnTo>
                    <a:pt x="732853" y="357028"/>
                  </a:lnTo>
                  <a:lnTo>
                    <a:pt x="702242" y="377671"/>
                  </a:lnTo>
                  <a:lnTo>
                    <a:pt x="664756" y="385241"/>
                  </a:lnTo>
                  <a:lnTo>
                    <a:pt x="320560" y="385241"/>
                  </a:lnTo>
                  <a:lnTo>
                    <a:pt x="273191" y="388717"/>
                  </a:lnTo>
                  <a:lnTo>
                    <a:pt x="227979" y="398813"/>
                  </a:lnTo>
                  <a:lnTo>
                    <a:pt x="185421" y="415033"/>
                  </a:lnTo>
                  <a:lnTo>
                    <a:pt x="146013" y="436883"/>
                  </a:lnTo>
                  <a:lnTo>
                    <a:pt x="110250" y="463866"/>
                  </a:lnTo>
                  <a:lnTo>
                    <a:pt x="78629" y="495487"/>
                  </a:lnTo>
                  <a:lnTo>
                    <a:pt x="51645" y="531249"/>
                  </a:lnTo>
                  <a:lnTo>
                    <a:pt x="29794" y="570657"/>
                  </a:lnTo>
                  <a:lnTo>
                    <a:pt x="13572" y="613216"/>
                  </a:lnTo>
                  <a:lnTo>
                    <a:pt x="3475" y="658430"/>
                  </a:lnTo>
                  <a:lnTo>
                    <a:pt x="0" y="705802"/>
                  </a:lnTo>
                  <a:lnTo>
                    <a:pt x="3475" y="753171"/>
                  </a:lnTo>
                  <a:lnTo>
                    <a:pt x="13572" y="798383"/>
                  </a:lnTo>
                  <a:lnTo>
                    <a:pt x="29794" y="840941"/>
                  </a:lnTo>
                  <a:lnTo>
                    <a:pt x="51645" y="880349"/>
                  </a:lnTo>
                  <a:lnTo>
                    <a:pt x="78629" y="916112"/>
                  </a:lnTo>
                  <a:lnTo>
                    <a:pt x="110250" y="947734"/>
                  </a:lnTo>
                  <a:lnTo>
                    <a:pt x="146013" y="974718"/>
                  </a:lnTo>
                  <a:lnTo>
                    <a:pt x="185421" y="996569"/>
                  </a:lnTo>
                  <a:lnTo>
                    <a:pt x="227979" y="1012790"/>
                  </a:lnTo>
                  <a:lnTo>
                    <a:pt x="273191" y="1022887"/>
                  </a:lnTo>
                  <a:lnTo>
                    <a:pt x="320560" y="1026363"/>
                  </a:lnTo>
                  <a:lnTo>
                    <a:pt x="1002131" y="1026363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3DCD93E9-983A-4566-A1FE-015B9FB9ADF2}"/>
                </a:ext>
              </a:extLst>
            </p:cNvPr>
            <p:cNvSpPr/>
            <p:nvPr/>
          </p:nvSpPr>
          <p:spPr>
            <a:xfrm>
              <a:off x="10455296" y="2876565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6714E2CF-9EAC-49F4-A8BC-59FA96D7FAFE}"/>
                </a:ext>
              </a:extLst>
            </p:cNvPr>
            <p:cNvSpPr/>
            <p:nvPr/>
          </p:nvSpPr>
          <p:spPr>
            <a:xfrm>
              <a:off x="9895988" y="287656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ABD6FFCC-BA1F-4DAC-A654-BB8E675C381D}"/>
                </a:ext>
              </a:extLst>
            </p:cNvPr>
            <p:cNvSpPr/>
            <p:nvPr/>
          </p:nvSpPr>
          <p:spPr>
            <a:xfrm>
              <a:off x="10455296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2" name="object 8">
              <a:extLst>
                <a:ext uri="{FF2B5EF4-FFF2-40B4-BE49-F238E27FC236}">
                  <a16:creationId xmlns:a16="http://schemas.microsoft.com/office/drawing/2014/main" id="{20AD5368-6E5D-4C92-8A8B-ED4BB49E0118}"/>
                </a:ext>
              </a:extLst>
            </p:cNvPr>
            <p:cNvSpPr/>
            <p:nvPr/>
          </p:nvSpPr>
          <p:spPr>
            <a:xfrm>
              <a:off x="9895988" y="2635026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0"/>
                  </a:moveTo>
                  <a:lnTo>
                    <a:pt x="0" y="5436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3" name="object 9">
              <a:extLst>
                <a:ext uri="{FF2B5EF4-FFF2-40B4-BE49-F238E27FC236}">
                  <a16:creationId xmlns:a16="http://schemas.microsoft.com/office/drawing/2014/main" id="{96B7E4E8-0EA9-4F92-BB00-048B4E4A0F51}"/>
                </a:ext>
              </a:extLst>
            </p:cNvPr>
            <p:cNvSpPr/>
            <p:nvPr/>
          </p:nvSpPr>
          <p:spPr>
            <a:xfrm>
              <a:off x="10082809" y="2497835"/>
              <a:ext cx="186055" cy="572135"/>
            </a:xfrm>
            <a:custGeom>
              <a:avLst/>
              <a:gdLst/>
              <a:ahLst/>
              <a:cxnLst/>
              <a:rect l="l" t="t" r="r" b="b"/>
              <a:pathLst>
                <a:path w="186054" h="572135">
                  <a:moveTo>
                    <a:pt x="0" y="478205"/>
                  </a:moveTo>
                  <a:lnTo>
                    <a:pt x="92837" y="572109"/>
                  </a:lnTo>
                  <a:lnTo>
                    <a:pt x="185661" y="478205"/>
                  </a:lnTo>
                  <a:lnTo>
                    <a:pt x="185661" y="0"/>
                  </a:lnTo>
                  <a:lnTo>
                    <a:pt x="0" y="0"/>
                  </a:lnTo>
                  <a:lnTo>
                    <a:pt x="0" y="47820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4" name="object 10">
              <a:extLst>
                <a:ext uri="{FF2B5EF4-FFF2-40B4-BE49-F238E27FC236}">
                  <a16:creationId xmlns:a16="http://schemas.microsoft.com/office/drawing/2014/main" id="{124C6DE6-AAA3-4640-8A13-DCA867C8D7EA}"/>
                </a:ext>
              </a:extLst>
            </p:cNvPr>
            <p:cNvSpPr/>
            <p:nvPr/>
          </p:nvSpPr>
          <p:spPr>
            <a:xfrm>
              <a:off x="9895988" y="273938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5" name="object 11">
              <a:extLst>
                <a:ext uri="{FF2B5EF4-FFF2-40B4-BE49-F238E27FC236}">
                  <a16:creationId xmlns:a16="http://schemas.microsoft.com/office/drawing/2014/main" id="{FB3D5807-8AA4-4287-95B7-653ADC9FBD07}"/>
                </a:ext>
              </a:extLst>
            </p:cNvPr>
            <p:cNvSpPr/>
            <p:nvPr/>
          </p:nvSpPr>
          <p:spPr>
            <a:xfrm>
              <a:off x="9895988" y="2497841"/>
              <a:ext cx="559435" cy="137795"/>
            </a:xfrm>
            <a:custGeom>
              <a:avLst/>
              <a:gdLst/>
              <a:ahLst/>
              <a:cxnLst/>
              <a:rect l="l" t="t" r="r" b="b"/>
              <a:pathLst>
                <a:path w="559434" h="137794">
                  <a:moveTo>
                    <a:pt x="0" y="137185"/>
                  </a:moveTo>
                  <a:lnTo>
                    <a:pt x="559308" y="137185"/>
                  </a:lnTo>
                  <a:lnTo>
                    <a:pt x="372491" y="0"/>
                  </a:lnTo>
                  <a:lnTo>
                    <a:pt x="186817" y="0"/>
                  </a:lnTo>
                  <a:lnTo>
                    <a:pt x="0" y="13718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6" name="object 12">
              <a:extLst>
                <a:ext uri="{FF2B5EF4-FFF2-40B4-BE49-F238E27FC236}">
                  <a16:creationId xmlns:a16="http://schemas.microsoft.com/office/drawing/2014/main" id="{FFE661B1-128F-465F-93F4-754E198CD667}"/>
                </a:ext>
              </a:extLst>
            </p:cNvPr>
            <p:cNvSpPr/>
            <p:nvPr/>
          </p:nvSpPr>
          <p:spPr>
            <a:xfrm>
              <a:off x="10175637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92836" y="0"/>
                  </a:moveTo>
                  <a:lnTo>
                    <a:pt x="206311" y="208902"/>
                  </a:lnTo>
                  <a:lnTo>
                    <a:pt x="0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7" name="object 13">
              <a:extLst>
                <a:ext uri="{FF2B5EF4-FFF2-40B4-BE49-F238E27FC236}">
                  <a16:creationId xmlns:a16="http://schemas.microsoft.com/office/drawing/2014/main" id="{2C5CD591-BEE5-44EF-A54B-6960CCFBC259}"/>
                </a:ext>
              </a:extLst>
            </p:cNvPr>
            <p:cNvSpPr/>
            <p:nvPr/>
          </p:nvSpPr>
          <p:spPr>
            <a:xfrm>
              <a:off x="9969334" y="2976041"/>
              <a:ext cx="206375" cy="208915"/>
            </a:xfrm>
            <a:custGeom>
              <a:avLst/>
              <a:gdLst/>
              <a:ahLst/>
              <a:cxnLst/>
              <a:rect l="l" t="t" r="r" b="b"/>
              <a:pathLst>
                <a:path w="206375" h="208914">
                  <a:moveTo>
                    <a:pt x="113474" y="0"/>
                  </a:moveTo>
                  <a:lnTo>
                    <a:pt x="0" y="208902"/>
                  </a:lnTo>
                  <a:lnTo>
                    <a:pt x="206311" y="93903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8" name="object 14">
              <a:extLst>
                <a:ext uri="{FF2B5EF4-FFF2-40B4-BE49-F238E27FC236}">
                  <a16:creationId xmlns:a16="http://schemas.microsoft.com/office/drawing/2014/main" id="{132153A1-375F-49B2-8F40-AD618E142DE7}"/>
                </a:ext>
              </a:extLst>
            </p:cNvPr>
            <p:cNvSpPr/>
            <p:nvPr/>
          </p:nvSpPr>
          <p:spPr>
            <a:xfrm>
              <a:off x="9368576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19" name="object 15">
              <a:extLst>
                <a:ext uri="{FF2B5EF4-FFF2-40B4-BE49-F238E27FC236}">
                  <a16:creationId xmlns:a16="http://schemas.microsoft.com/office/drawing/2014/main" id="{5FF7E150-C99B-4F15-87A0-416A4E9118BA}"/>
                </a:ext>
              </a:extLst>
            </p:cNvPr>
            <p:cNvSpPr/>
            <p:nvPr/>
          </p:nvSpPr>
          <p:spPr>
            <a:xfrm>
              <a:off x="9436233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0" name="object 16">
              <a:extLst>
                <a:ext uri="{FF2B5EF4-FFF2-40B4-BE49-F238E27FC236}">
                  <a16:creationId xmlns:a16="http://schemas.microsoft.com/office/drawing/2014/main" id="{725AA0E3-C214-44FB-8A81-F294108C244D}"/>
                </a:ext>
              </a:extLst>
            </p:cNvPr>
            <p:cNvSpPr/>
            <p:nvPr/>
          </p:nvSpPr>
          <p:spPr>
            <a:xfrm>
              <a:off x="9300591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1" name="object 17">
              <a:extLst>
                <a:ext uri="{FF2B5EF4-FFF2-40B4-BE49-F238E27FC236}">
                  <a16:creationId xmlns:a16="http://schemas.microsoft.com/office/drawing/2014/main" id="{9B0A557B-E305-446B-9CB3-59ACE92D75A0}"/>
                </a:ext>
              </a:extLst>
            </p:cNvPr>
            <p:cNvSpPr/>
            <p:nvPr/>
          </p:nvSpPr>
          <p:spPr>
            <a:xfrm>
              <a:off x="9296933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2" name="object 18">
              <a:extLst>
                <a:ext uri="{FF2B5EF4-FFF2-40B4-BE49-F238E27FC236}">
                  <a16:creationId xmlns:a16="http://schemas.microsoft.com/office/drawing/2014/main" id="{F5F941D0-7CFA-4FEF-8C91-0F79C87309A6}"/>
                </a:ext>
              </a:extLst>
            </p:cNvPr>
            <p:cNvSpPr/>
            <p:nvPr/>
          </p:nvSpPr>
          <p:spPr>
            <a:xfrm>
              <a:off x="8750870" y="4142517"/>
              <a:ext cx="635000" cy="67945"/>
            </a:xfrm>
            <a:custGeom>
              <a:avLst/>
              <a:gdLst/>
              <a:ahLst/>
              <a:cxnLst/>
              <a:rect l="l" t="t" r="r" b="b"/>
              <a:pathLst>
                <a:path w="635000" h="67945">
                  <a:moveTo>
                    <a:pt x="635000" y="0"/>
                  </a:moveTo>
                  <a:lnTo>
                    <a:pt x="625983" y="67665"/>
                  </a:lnTo>
                  <a:lnTo>
                    <a:pt x="0" y="67195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3" name="object 19">
              <a:extLst>
                <a:ext uri="{FF2B5EF4-FFF2-40B4-BE49-F238E27FC236}">
                  <a16:creationId xmlns:a16="http://schemas.microsoft.com/office/drawing/2014/main" id="{CFDBC934-1A63-4619-858E-34228C283615}"/>
                </a:ext>
              </a:extLst>
            </p:cNvPr>
            <p:cNvSpPr/>
            <p:nvPr/>
          </p:nvSpPr>
          <p:spPr>
            <a:xfrm>
              <a:off x="9418938" y="4142517"/>
              <a:ext cx="264795" cy="67945"/>
            </a:xfrm>
            <a:custGeom>
              <a:avLst/>
              <a:gdLst/>
              <a:ahLst/>
              <a:cxnLst/>
              <a:rect l="l" t="t" r="r" b="b"/>
              <a:pathLst>
                <a:path w="264795" h="67945">
                  <a:moveTo>
                    <a:pt x="0" y="0"/>
                  </a:moveTo>
                  <a:lnTo>
                    <a:pt x="9017" y="67665"/>
                  </a:lnTo>
                  <a:lnTo>
                    <a:pt x="255549" y="67665"/>
                  </a:lnTo>
                  <a:lnTo>
                    <a:pt x="26456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4" name="object 20">
              <a:extLst>
                <a:ext uri="{FF2B5EF4-FFF2-40B4-BE49-F238E27FC236}">
                  <a16:creationId xmlns:a16="http://schemas.microsoft.com/office/drawing/2014/main" id="{C941AF7C-64CF-44E2-ABE5-BA885D35EFFA}"/>
                </a:ext>
              </a:extLst>
            </p:cNvPr>
            <p:cNvSpPr/>
            <p:nvPr/>
          </p:nvSpPr>
          <p:spPr>
            <a:xfrm>
              <a:off x="9981885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5" name="object 21">
              <a:extLst>
                <a:ext uri="{FF2B5EF4-FFF2-40B4-BE49-F238E27FC236}">
                  <a16:creationId xmlns:a16="http://schemas.microsoft.com/office/drawing/2014/main" id="{497B6DC1-0FEB-45D7-A8A9-CA058ABE3E32}"/>
                </a:ext>
              </a:extLst>
            </p:cNvPr>
            <p:cNvSpPr/>
            <p:nvPr/>
          </p:nvSpPr>
          <p:spPr>
            <a:xfrm>
              <a:off x="10049540" y="3974546"/>
              <a:ext cx="0" cy="168275"/>
            </a:xfrm>
            <a:custGeom>
              <a:avLst/>
              <a:gdLst/>
              <a:ahLst/>
              <a:cxnLst/>
              <a:rect l="l" t="t" r="r" b="b"/>
              <a:pathLst>
                <a:path h="168275">
                  <a:moveTo>
                    <a:pt x="0" y="0"/>
                  </a:moveTo>
                  <a:lnTo>
                    <a:pt x="0" y="16797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6" name="object 22">
              <a:extLst>
                <a:ext uri="{FF2B5EF4-FFF2-40B4-BE49-F238E27FC236}">
                  <a16:creationId xmlns:a16="http://schemas.microsoft.com/office/drawing/2014/main" id="{20A1BE81-F80B-4D00-A171-79AD011CECAE}"/>
                </a:ext>
              </a:extLst>
            </p:cNvPr>
            <p:cNvSpPr/>
            <p:nvPr/>
          </p:nvSpPr>
          <p:spPr>
            <a:xfrm>
              <a:off x="9913899" y="4024705"/>
              <a:ext cx="203835" cy="0"/>
            </a:xfrm>
            <a:custGeom>
              <a:avLst/>
              <a:gdLst/>
              <a:ahLst/>
              <a:cxnLst/>
              <a:rect l="l" t="t" r="r" b="b"/>
              <a:pathLst>
                <a:path w="203834">
                  <a:moveTo>
                    <a:pt x="203631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7" name="object 23">
              <a:extLst>
                <a:ext uri="{FF2B5EF4-FFF2-40B4-BE49-F238E27FC236}">
                  <a16:creationId xmlns:a16="http://schemas.microsoft.com/office/drawing/2014/main" id="{5D18CE4E-0A71-4C31-ABA1-B5E790E9A73C}"/>
                </a:ext>
              </a:extLst>
            </p:cNvPr>
            <p:cNvSpPr/>
            <p:nvPr/>
          </p:nvSpPr>
          <p:spPr>
            <a:xfrm>
              <a:off x="9910239" y="4092360"/>
              <a:ext cx="211454" cy="0"/>
            </a:xfrm>
            <a:custGeom>
              <a:avLst/>
              <a:gdLst/>
              <a:ahLst/>
              <a:cxnLst/>
              <a:rect l="l" t="t" r="r" b="b"/>
              <a:pathLst>
                <a:path w="211454">
                  <a:moveTo>
                    <a:pt x="210947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8" name="object 24">
              <a:extLst>
                <a:ext uri="{FF2B5EF4-FFF2-40B4-BE49-F238E27FC236}">
                  <a16:creationId xmlns:a16="http://schemas.microsoft.com/office/drawing/2014/main" id="{9A15E237-1084-44FC-9D92-402A61ECE696}"/>
                </a:ext>
              </a:extLst>
            </p:cNvPr>
            <p:cNvSpPr/>
            <p:nvPr/>
          </p:nvSpPr>
          <p:spPr>
            <a:xfrm>
              <a:off x="9657154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29" name="object 25">
              <a:extLst>
                <a:ext uri="{FF2B5EF4-FFF2-40B4-BE49-F238E27FC236}">
                  <a16:creationId xmlns:a16="http://schemas.microsoft.com/office/drawing/2014/main" id="{B35BA5F0-8D4E-4FC2-86FB-622D2209D8AB}"/>
                </a:ext>
              </a:extLst>
            </p:cNvPr>
            <p:cNvSpPr/>
            <p:nvPr/>
          </p:nvSpPr>
          <p:spPr>
            <a:xfrm>
              <a:off x="9742923" y="3929575"/>
              <a:ext cx="0" cy="213360"/>
            </a:xfrm>
            <a:custGeom>
              <a:avLst/>
              <a:gdLst/>
              <a:ahLst/>
              <a:cxnLst/>
              <a:rect l="l" t="t" r="r" b="b"/>
              <a:pathLst>
                <a:path h="213360">
                  <a:moveTo>
                    <a:pt x="0" y="0"/>
                  </a:moveTo>
                  <a:lnTo>
                    <a:pt x="0" y="21294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0" name="object 26">
              <a:extLst>
                <a:ext uri="{FF2B5EF4-FFF2-40B4-BE49-F238E27FC236}">
                  <a16:creationId xmlns:a16="http://schemas.microsoft.com/office/drawing/2014/main" id="{974F5797-C292-464C-A429-F5B7E0BE608D}"/>
                </a:ext>
              </a:extLst>
            </p:cNvPr>
            <p:cNvSpPr/>
            <p:nvPr/>
          </p:nvSpPr>
          <p:spPr>
            <a:xfrm>
              <a:off x="9570963" y="3993163"/>
              <a:ext cx="258445" cy="0"/>
            </a:xfrm>
            <a:custGeom>
              <a:avLst/>
              <a:gdLst/>
              <a:ahLst/>
              <a:cxnLst/>
              <a:rect l="l" t="t" r="r" b="b"/>
              <a:pathLst>
                <a:path w="258445">
                  <a:moveTo>
                    <a:pt x="258152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1" name="object 27">
              <a:extLst>
                <a:ext uri="{FF2B5EF4-FFF2-40B4-BE49-F238E27FC236}">
                  <a16:creationId xmlns:a16="http://schemas.microsoft.com/office/drawing/2014/main" id="{DC70662A-E9F2-45DF-B868-DDD34A5F5193}"/>
                </a:ext>
              </a:extLst>
            </p:cNvPr>
            <p:cNvSpPr/>
            <p:nvPr/>
          </p:nvSpPr>
          <p:spPr>
            <a:xfrm>
              <a:off x="9566329" y="4078931"/>
              <a:ext cx="267970" cy="0"/>
            </a:xfrm>
            <a:custGeom>
              <a:avLst/>
              <a:gdLst/>
              <a:ahLst/>
              <a:cxnLst/>
              <a:rect l="l" t="t" r="r" b="b"/>
              <a:pathLst>
                <a:path w="267970">
                  <a:moveTo>
                    <a:pt x="267423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2" name="object 28">
              <a:extLst>
                <a:ext uri="{FF2B5EF4-FFF2-40B4-BE49-F238E27FC236}">
                  <a16:creationId xmlns:a16="http://schemas.microsoft.com/office/drawing/2014/main" id="{D1C680E3-E36C-4AAD-A320-011F8B65F13B}"/>
                </a:ext>
              </a:extLst>
            </p:cNvPr>
            <p:cNvSpPr/>
            <p:nvPr/>
          </p:nvSpPr>
          <p:spPr>
            <a:xfrm>
              <a:off x="9716572" y="4142517"/>
              <a:ext cx="283210" cy="67945"/>
            </a:xfrm>
            <a:custGeom>
              <a:avLst/>
              <a:gdLst/>
              <a:ahLst/>
              <a:cxnLst/>
              <a:rect l="l" t="t" r="r" b="b"/>
              <a:pathLst>
                <a:path w="283209" h="67945">
                  <a:moveTo>
                    <a:pt x="0" y="0"/>
                  </a:moveTo>
                  <a:lnTo>
                    <a:pt x="9017" y="67665"/>
                  </a:lnTo>
                  <a:lnTo>
                    <a:pt x="273583" y="67665"/>
                  </a:lnTo>
                  <a:lnTo>
                    <a:pt x="282600" y="0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3" name="object 29">
              <a:extLst>
                <a:ext uri="{FF2B5EF4-FFF2-40B4-BE49-F238E27FC236}">
                  <a16:creationId xmlns:a16="http://schemas.microsoft.com/office/drawing/2014/main" id="{CC15A819-BBB7-4241-9661-15E6794D9C1C}"/>
                </a:ext>
              </a:extLst>
            </p:cNvPr>
            <p:cNvSpPr/>
            <p:nvPr/>
          </p:nvSpPr>
          <p:spPr>
            <a:xfrm>
              <a:off x="10032245" y="4142517"/>
              <a:ext cx="1027430" cy="67945"/>
            </a:xfrm>
            <a:custGeom>
              <a:avLst/>
              <a:gdLst/>
              <a:ahLst/>
              <a:cxnLst/>
              <a:rect l="l" t="t" r="r" b="b"/>
              <a:pathLst>
                <a:path w="1027429" h="67945">
                  <a:moveTo>
                    <a:pt x="0" y="0"/>
                  </a:moveTo>
                  <a:lnTo>
                    <a:pt x="9017" y="67576"/>
                  </a:lnTo>
                  <a:lnTo>
                    <a:pt x="1027404" y="67589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4" name="object 30">
              <a:extLst>
                <a:ext uri="{FF2B5EF4-FFF2-40B4-BE49-F238E27FC236}">
                  <a16:creationId xmlns:a16="http://schemas.microsoft.com/office/drawing/2014/main" id="{137D904C-49AF-4B5E-A29F-A1C0A6CE5BF9}"/>
                </a:ext>
              </a:extLst>
            </p:cNvPr>
            <p:cNvSpPr/>
            <p:nvPr/>
          </p:nvSpPr>
          <p:spPr>
            <a:xfrm>
              <a:off x="9901569" y="3968197"/>
              <a:ext cx="228295" cy="180670"/>
            </a:xfrm>
            <a:prstGeom prst="rect">
              <a:avLst/>
            </a:prstGeom>
            <a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5" name="object 31">
              <a:extLst>
                <a:ext uri="{FF2B5EF4-FFF2-40B4-BE49-F238E27FC236}">
                  <a16:creationId xmlns:a16="http://schemas.microsoft.com/office/drawing/2014/main" id="{FDE73B07-6373-4C1C-BC30-F5FFCB46FBF3}"/>
                </a:ext>
              </a:extLst>
            </p:cNvPr>
            <p:cNvSpPr/>
            <p:nvPr/>
          </p:nvSpPr>
          <p:spPr>
            <a:xfrm>
              <a:off x="9563941" y="3929576"/>
              <a:ext cx="272415" cy="213360"/>
            </a:xfrm>
            <a:custGeom>
              <a:avLst/>
              <a:gdLst/>
              <a:ahLst/>
              <a:cxnLst/>
              <a:rect l="l" t="t" r="r" b="b"/>
              <a:pathLst>
                <a:path w="272415" h="213360">
                  <a:moveTo>
                    <a:pt x="253987" y="212940"/>
                  </a:moveTo>
                  <a:lnTo>
                    <a:pt x="18211" y="212940"/>
                  </a:lnTo>
                  <a:lnTo>
                    <a:pt x="10872" y="211406"/>
                  </a:lnTo>
                  <a:lnTo>
                    <a:pt x="4972" y="207248"/>
                  </a:lnTo>
                  <a:lnTo>
                    <a:pt x="1138" y="201132"/>
                  </a:lnTo>
                  <a:lnTo>
                    <a:pt x="0" y="193725"/>
                  </a:lnTo>
                  <a:lnTo>
                    <a:pt x="9474" y="17259"/>
                  </a:lnTo>
                  <a:lnTo>
                    <a:pt x="9994" y="7581"/>
                  </a:lnTo>
                  <a:lnTo>
                    <a:pt x="17995" y="0"/>
                  </a:lnTo>
                  <a:lnTo>
                    <a:pt x="27686" y="0"/>
                  </a:lnTo>
                  <a:lnTo>
                    <a:pt x="244513" y="0"/>
                  </a:lnTo>
                  <a:lnTo>
                    <a:pt x="254203" y="0"/>
                  </a:lnTo>
                  <a:lnTo>
                    <a:pt x="262204" y="7581"/>
                  </a:lnTo>
                  <a:lnTo>
                    <a:pt x="262712" y="17259"/>
                  </a:lnTo>
                  <a:lnTo>
                    <a:pt x="272199" y="193725"/>
                  </a:lnTo>
                  <a:lnTo>
                    <a:pt x="271059" y="201132"/>
                  </a:lnTo>
                  <a:lnTo>
                    <a:pt x="267222" y="207248"/>
                  </a:lnTo>
                  <a:lnTo>
                    <a:pt x="261320" y="211406"/>
                  </a:lnTo>
                  <a:lnTo>
                    <a:pt x="253987" y="21294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6" name="object 32">
              <a:extLst>
                <a:ext uri="{FF2B5EF4-FFF2-40B4-BE49-F238E27FC236}">
                  <a16:creationId xmlns:a16="http://schemas.microsoft.com/office/drawing/2014/main" id="{E41D6883-6CB0-467B-B216-A441BADEB5C3}"/>
                </a:ext>
              </a:extLst>
            </p:cNvPr>
            <p:cNvSpPr/>
            <p:nvPr/>
          </p:nvSpPr>
          <p:spPr>
            <a:xfrm>
              <a:off x="9288260" y="3968197"/>
              <a:ext cx="228295" cy="180670"/>
            </a:xfrm>
            <a:prstGeom prst="rect">
              <a:avLst/>
            </a:prstGeom>
            <a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7" name="object 33">
              <a:extLst>
                <a:ext uri="{FF2B5EF4-FFF2-40B4-BE49-F238E27FC236}">
                  <a16:creationId xmlns:a16="http://schemas.microsoft.com/office/drawing/2014/main" id="{45C4D9AB-1C14-4F81-A166-9C4B49E15D4C}"/>
                </a:ext>
              </a:extLst>
            </p:cNvPr>
            <p:cNvSpPr/>
            <p:nvPr/>
          </p:nvSpPr>
          <p:spPr>
            <a:xfrm>
              <a:off x="9387410" y="3184947"/>
              <a:ext cx="582295" cy="0"/>
            </a:xfrm>
            <a:custGeom>
              <a:avLst/>
              <a:gdLst/>
              <a:ahLst/>
              <a:cxnLst/>
              <a:rect l="l" t="t" r="r" b="b"/>
              <a:pathLst>
                <a:path w="582295">
                  <a:moveTo>
                    <a:pt x="581926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8" name="object 34">
              <a:extLst>
                <a:ext uri="{FF2B5EF4-FFF2-40B4-BE49-F238E27FC236}">
                  <a16:creationId xmlns:a16="http://schemas.microsoft.com/office/drawing/2014/main" id="{85A24B30-3B87-4696-A081-48F99B051FE2}"/>
                </a:ext>
              </a:extLst>
            </p:cNvPr>
            <p:cNvSpPr/>
            <p:nvPr/>
          </p:nvSpPr>
          <p:spPr>
            <a:xfrm>
              <a:off x="10381949" y="3184947"/>
              <a:ext cx="1804670" cy="0"/>
            </a:xfrm>
            <a:custGeom>
              <a:avLst/>
              <a:gdLst/>
              <a:ahLst/>
              <a:cxnLst/>
              <a:rect l="l" t="t" r="r" b="b"/>
              <a:pathLst>
                <a:path w="1804670">
                  <a:moveTo>
                    <a:pt x="0" y="0"/>
                  </a:moveTo>
                  <a:lnTo>
                    <a:pt x="180405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39" name="object 35">
              <a:extLst>
                <a:ext uri="{FF2B5EF4-FFF2-40B4-BE49-F238E27FC236}">
                  <a16:creationId xmlns:a16="http://schemas.microsoft.com/office/drawing/2014/main" id="{055DA30B-8623-4F6C-8514-3DE77A65FC53}"/>
                </a:ext>
              </a:extLst>
            </p:cNvPr>
            <p:cNvSpPr/>
            <p:nvPr/>
          </p:nvSpPr>
          <p:spPr>
            <a:xfrm>
              <a:off x="8954610" y="2747487"/>
              <a:ext cx="623570" cy="74295"/>
            </a:xfrm>
            <a:custGeom>
              <a:avLst/>
              <a:gdLst/>
              <a:ahLst/>
              <a:cxnLst/>
              <a:rect l="l" t="t" r="r" b="b"/>
              <a:pathLst>
                <a:path w="623570" h="74294">
                  <a:moveTo>
                    <a:pt x="365556" y="0"/>
                  </a:moveTo>
                  <a:lnTo>
                    <a:pt x="256997" y="0"/>
                  </a:lnTo>
                  <a:lnTo>
                    <a:pt x="0" y="74091"/>
                  </a:lnTo>
                  <a:lnTo>
                    <a:pt x="245465" y="74091"/>
                  </a:lnTo>
                  <a:lnTo>
                    <a:pt x="623011" y="74091"/>
                  </a:lnTo>
                  <a:lnTo>
                    <a:pt x="365556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0" name="object 36">
              <a:extLst>
                <a:ext uri="{FF2B5EF4-FFF2-40B4-BE49-F238E27FC236}">
                  <a16:creationId xmlns:a16="http://schemas.microsoft.com/office/drawing/2014/main" id="{DA000B61-0F2D-4FAF-B879-F0ADD0477806}"/>
                </a:ext>
              </a:extLst>
            </p:cNvPr>
            <p:cNvSpPr/>
            <p:nvPr/>
          </p:nvSpPr>
          <p:spPr>
            <a:xfrm>
              <a:off x="9091414" y="2567998"/>
              <a:ext cx="349885" cy="69850"/>
            </a:xfrm>
            <a:custGeom>
              <a:avLst/>
              <a:gdLst/>
              <a:ahLst/>
              <a:cxnLst/>
              <a:rect l="l" t="t" r="r" b="b"/>
              <a:pathLst>
                <a:path w="349884" h="69850">
                  <a:moveTo>
                    <a:pt x="201307" y="0"/>
                  </a:moveTo>
                  <a:lnTo>
                    <a:pt x="147510" y="0"/>
                  </a:lnTo>
                  <a:lnTo>
                    <a:pt x="0" y="69659"/>
                  </a:lnTo>
                  <a:lnTo>
                    <a:pt x="349326" y="69659"/>
                  </a:lnTo>
                  <a:lnTo>
                    <a:pt x="201307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1" name="object 37">
              <a:extLst>
                <a:ext uri="{FF2B5EF4-FFF2-40B4-BE49-F238E27FC236}">
                  <a16:creationId xmlns:a16="http://schemas.microsoft.com/office/drawing/2014/main" id="{FA235CB8-6DF5-4D50-8CD5-D00645D9A568}"/>
                </a:ext>
              </a:extLst>
            </p:cNvPr>
            <p:cNvSpPr/>
            <p:nvPr/>
          </p:nvSpPr>
          <p:spPr>
            <a:xfrm>
              <a:off x="9156090" y="2392807"/>
              <a:ext cx="220345" cy="791845"/>
            </a:xfrm>
            <a:custGeom>
              <a:avLst/>
              <a:gdLst/>
              <a:ahLst/>
              <a:cxnLst/>
              <a:rect l="l" t="t" r="r" b="b"/>
              <a:pathLst>
                <a:path w="220345" h="791844">
                  <a:moveTo>
                    <a:pt x="50380" y="427723"/>
                  </a:moveTo>
                  <a:lnTo>
                    <a:pt x="220065" y="791464"/>
                  </a:lnTo>
                  <a:lnTo>
                    <a:pt x="109639" y="0"/>
                  </a:lnTo>
                  <a:lnTo>
                    <a:pt x="0" y="791464"/>
                  </a:lnTo>
                  <a:lnTo>
                    <a:pt x="169468" y="428777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2" name="object 38">
              <a:extLst>
                <a:ext uri="{FF2B5EF4-FFF2-40B4-BE49-F238E27FC236}">
                  <a16:creationId xmlns:a16="http://schemas.microsoft.com/office/drawing/2014/main" id="{7301351E-1271-4018-912F-3C2B463D2C56}"/>
                </a:ext>
              </a:extLst>
            </p:cNvPr>
            <p:cNvSpPr/>
            <p:nvPr/>
          </p:nvSpPr>
          <p:spPr>
            <a:xfrm>
              <a:off x="10625856" y="4209251"/>
              <a:ext cx="1013460" cy="977900"/>
            </a:xfrm>
            <a:custGeom>
              <a:avLst/>
              <a:gdLst/>
              <a:ahLst/>
              <a:cxnLst/>
              <a:rect l="l" t="t" r="r" b="b"/>
              <a:pathLst>
                <a:path w="1013459" h="977900">
                  <a:moveTo>
                    <a:pt x="0" y="977328"/>
                  </a:moveTo>
                  <a:lnTo>
                    <a:pt x="524687" y="977328"/>
                  </a:lnTo>
                  <a:lnTo>
                    <a:pt x="571748" y="975091"/>
                  </a:lnTo>
                  <a:lnTo>
                    <a:pt x="617543" y="968517"/>
                  </a:lnTo>
                  <a:lnTo>
                    <a:pt x="661867" y="957810"/>
                  </a:lnTo>
                  <a:lnTo>
                    <a:pt x="704517" y="943175"/>
                  </a:lnTo>
                  <a:lnTo>
                    <a:pt x="745287" y="924817"/>
                  </a:lnTo>
                  <a:lnTo>
                    <a:pt x="783972" y="902941"/>
                  </a:lnTo>
                  <a:lnTo>
                    <a:pt x="820367" y="877751"/>
                  </a:lnTo>
                  <a:lnTo>
                    <a:pt x="854268" y="849453"/>
                  </a:lnTo>
                  <a:lnTo>
                    <a:pt x="885470" y="818251"/>
                  </a:lnTo>
                  <a:lnTo>
                    <a:pt x="913768" y="784350"/>
                  </a:lnTo>
                  <a:lnTo>
                    <a:pt x="938958" y="747954"/>
                  </a:lnTo>
                  <a:lnTo>
                    <a:pt x="960834" y="709269"/>
                  </a:lnTo>
                  <a:lnTo>
                    <a:pt x="979192" y="668500"/>
                  </a:lnTo>
                  <a:lnTo>
                    <a:pt x="993827" y="625850"/>
                  </a:lnTo>
                  <a:lnTo>
                    <a:pt x="1004534" y="581526"/>
                  </a:lnTo>
                  <a:lnTo>
                    <a:pt x="1011108" y="535731"/>
                  </a:lnTo>
                  <a:lnTo>
                    <a:pt x="1013345" y="488670"/>
                  </a:lnTo>
                  <a:lnTo>
                    <a:pt x="1011108" y="441607"/>
                  </a:lnTo>
                  <a:lnTo>
                    <a:pt x="1004534" y="395811"/>
                  </a:lnTo>
                  <a:lnTo>
                    <a:pt x="993827" y="351484"/>
                  </a:lnTo>
                  <a:lnTo>
                    <a:pt x="979192" y="308833"/>
                  </a:lnTo>
                  <a:lnTo>
                    <a:pt x="960834" y="268063"/>
                  </a:lnTo>
                  <a:lnTo>
                    <a:pt x="938958" y="229377"/>
                  </a:lnTo>
                  <a:lnTo>
                    <a:pt x="913768" y="192980"/>
                  </a:lnTo>
                  <a:lnTo>
                    <a:pt x="885470" y="159078"/>
                  </a:lnTo>
                  <a:lnTo>
                    <a:pt x="854268" y="127876"/>
                  </a:lnTo>
                  <a:lnTo>
                    <a:pt x="820367" y="99577"/>
                  </a:lnTo>
                  <a:lnTo>
                    <a:pt x="783972" y="74387"/>
                  </a:lnTo>
                  <a:lnTo>
                    <a:pt x="745287" y="52511"/>
                  </a:lnTo>
                  <a:lnTo>
                    <a:pt x="704517" y="34153"/>
                  </a:lnTo>
                  <a:lnTo>
                    <a:pt x="661867" y="19518"/>
                  </a:lnTo>
                  <a:lnTo>
                    <a:pt x="617543" y="8811"/>
                  </a:lnTo>
                  <a:lnTo>
                    <a:pt x="571748" y="2236"/>
                  </a:lnTo>
                  <a:lnTo>
                    <a:pt x="524687" y="0"/>
                  </a:lnTo>
                  <a:lnTo>
                    <a:pt x="44507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3" name="object 39">
              <a:extLst>
                <a:ext uri="{FF2B5EF4-FFF2-40B4-BE49-F238E27FC236}">
                  <a16:creationId xmlns:a16="http://schemas.microsoft.com/office/drawing/2014/main" id="{CD145F23-8ABB-49C8-BF6B-4AE03109C659}"/>
                </a:ext>
              </a:extLst>
            </p:cNvPr>
            <p:cNvSpPr/>
            <p:nvPr/>
          </p:nvSpPr>
          <p:spPr>
            <a:xfrm>
              <a:off x="7809947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4" name="object 40">
              <a:extLst>
                <a:ext uri="{FF2B5EF4-FFF2-40B4-BE49-F238E27FC236}">
                  <a16:creationId xmlns:a16="http://schemas.microsoft.com/office/drawing/2014/main" id="{D9C1771D-3922-4BA9-B64E-18C791C29E51}"/>
                </a:ext>
              </a:extLst>
            </p:cNvPr>
            <p:cNvSpPr/>
            <p:nvPr/>
          </p:nvSpPr>
          <p:spPr>
            <a:xfrm>
              <a:off x="784530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5" name="object 41">
              <a:extLst>
                <a:ext uri="{FF2B5EF4-FFF2-40B4-BE49-F238E27FC236}">
                  <a16:creationId xmlns:a16="http://schemas.microsoft.com/office/drawing/2014/main" id="{E6136546-9ADD-4DAD-904E-D4C19416A2B9}"/>
                </a:ext>
              </a:extLst>
            </p:cNvPr>
            <p:cNvSpPr/>
            <p:nvPr/>
          </p:nvSpPr>
          <p:spPr>
            <a:xfrm>
              <a:off x="8748591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6" name="object 42">
              <a:extLst>
                <a:ext uri="{FF2B5EF4-FFF2-40B4-BE49-F238E27FC236}">
                  <a16:creationId xmlns:a16="http://schemas.microsoft.com/office/drawing/2014/main" id="{D9162FB3-0A3E-4242-8536-DFFB71876E08}"/>
                </a:ext>
              </a:extLst>
            </p:cNvPr>
            <p:cNvSpPr/>
            <p:nvPr/>
          </p:nvSpPr>
          <p:spPr>
            <a:xfrm>
              <a:off x="8387379" y="4803885"/>
              <a:ext cx="10160" cy="336550"/>
            </a:xfrm>
            <a:custGeom>
              <a:avLst/>
              <a:gdLst/>
              <a:ahLst/>
              <a:cxnLst/>
              <a:rect l="l" t="t" r="r" b="b"/>
              <a:pathLst>
                <a:path w="10159" h="336550">
                  <a:moveTo>
                    <a:pt x="0" y="0"/>
                  </a:moveTo>
                  <a:lnTo>
                    <a:pt x="9842" y="33634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7" name="object 43">
              <a:extLst>
                <a:ext uri="{FF2B5EF4-FFF2-40B4-BE49-F238E27FC236}">
                  <a16:creationId xmlns:a16="http://schemas.microsoft.com/office/drawing/2014/main" id="{7377D067-8D73-46EB-8C5C-D033A01D7D44}"/>
                </a:ext>
              </a:extLst>
            </p:cNvPr>
            <p:cNvSpPr/>
            <p:nvPr/>
          </p:nvSpPr>
          <p:spPr>
            <a:xfrm>
              <a:off x="8352018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8" name="object 44">
              <a:extLst>
                <a:ext uri="{FF2B5EF4-FFF2-40B4-BE49-F238E27FC236}">
                  <a16:creationId xmlns:a16="http://schemas.microsoft.com/office/drawing/2014/main" id="{B8617064-676D-40D4-B739-04399C5D004D}"/>
                </a:ext>
              </a:extLst>
            </p:cNvPr>
            <p:cNvSpPr/>
            <p:nvPr/>
          </p:nvSpPr>
          <p:spPr>
            <a:xfrm>
              <a:off x="8713230" y="4788629"/>
              <a:ext cx="11430" cy="379730"/>
            </a:xfrm>
            <a:custGeom>
              <a:avLst/>
              <a:gdLst/>
              <a:ahLst/>
              <a:cxnLst/>
              <a:rect l="l" t="t" r="r" b="b"/>
              <a:pathLst>
                <a:path w="11429" h="379729">
                  <a:moveTo>
                    <a:pt x="0" y="379463"/>
                  </a:moveTo>
                  <a:lnTo>
                    <a:pt x="11112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49" name="object 45">
              <a:extLst>
                <a:ext uri="{FF2B5EF4-FFF2-40B4-BE49-F238E27FC236}">
                  <a16:creationId xmlns:a16="http://schemas.microsoft.com/office/drawing/2014/main" id="{73AF3FD1-FEA7-4DE4-A598-C28E8A1EB982}"/>
                </a:ext>
              </a:extLst>
            </p:cNvPr>
            <p:cNvSpPr/>
            <p:nvPr/>
          </p:nvSpPr>
          <p:spPr>
            <a:xfrm>
              <a:off x="9627395" y="4896181"/>
              <a:ext cx="59690" cy="54610"/>
            </a:xfrm>
            <a:custGeom>
              <a:avLst/>
              <a:gdLst/>
              <a:ahLst/>
              <a:cxnLst/>
              <a:rect l="l" t="t" r="r" b="b"/>
              <a:pathLst>
                <a:path w="59690" h="54610">
                  <a:moveTo>
                    <a:pt x="59220" y="0"/>
                  </a:moveTo>
                  <a:lnTo>
                    <a:pt x="0" y="54609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0" name="object 46">
              <a:extLst>
                <a:ext uri="{FF2B5EF4-FFF2-40B4-BE49-F238E27FC236}">
                  <a16:creationId xmlns:a16="http://schemas.microsoft.com/office/drawing/2014/main" id="{C6ABA2DE-AE29-42F7-94A4-A3589B0C4268}"/>
                </a:ext>
              </a:extLst>
            </p:cNvPr>
            <p:cNvSpPr/>
            <p:nvPr/>
          </p:nvSpPr>
          <p:spPr>
            <a:xfrm>
              <a:off x="9898667" y="4956500"/>
              <a:ext cx="40005" cy="34290"/>
            </a:xfrm>
            <a:custGeom>
              <a:avLst/>
              <a:gdLst/>
              <a:ahLst/>
              <a:cxnLst/>
              <a:rect l="l" t="t" r="r" b="b"/>
              <a:pathLst>
                <a:path w="40004" h="34289">
                  <a:moveTo>
                    <a:pt x="39865" y="0"/>
                  </a:moveTo>
                  <a:lnTo>
                    <a:pt x="0" y="34036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1" name="object 47">
              <a:extLst>
                <a:ext uri="{FF2B5EF4-FFF2-40B4-BE49-F238E27FC236}">
                  <a16:creationId xmlns:a16="http://schemas.microsoft.com/office/drawing/2014/main" id="{9E8C4BDD-AF3E-4BA0-8896-25D907989DF0}"/>
                </a:ext>
              </a:extLst>
            </p:cNvPr>
            <p:cNvSpPr/>
            <p:nvPr/>
          </p:nvSpPr>
          <p:spPr>
            <a:xfrm>
              <a:off x="9523036" y="4645991"/>
              <a:ext cx="240665" cy="365125"/>
            </a:xfrm>
            <a:custGeom>
              <a:avLst/>
              <a:gdLst/>
              <a:ahLst/>
              <a:cxnLst/>
              <a:rect l="l" t="t" r="r" b="b"/>
              <a:pathLst>
                <a:path w="240665" h="365125">
                  <a:moveTo>
                    <a:pt x="153975" y="0"/>
                  </a:moveTo>
                  <a:lnTo>
                    <a:pt x="208468" y="60241"/>
                  </a:lnTo>
                  <a:lnTo>
                    <a:pt x="234871" y="102601"/>
                  </a:lnTo>
                  <a:lnTo>
                    <a:pt x="240601" y="147130"/>
                  </a:lnTo>
                  <a:lnTo>
                    <a:pt x="233071" y="213880"/>
                  </a:lnTo>
                  <a:lnTo>
                    <a:pt x="204659" y="285046"/>
                  </a:lnTo>
                  <a:lnTo>
                    <a:pt x="157346" y="331704"/>
                  </a:lnTo>
                  <a:lnTo>
                    <a:pt x="112954" y="357227"/>
                  </a:lnTo>
                  <a:lnTo>
                    <a:pt x="93308" y="364985"/>
                  </a:lnTo>
                  <a:lnTo>
                    <a:pt x="36125" y="334526"/>
                  </a:lnTo>
                  <a:lnTo>
                    <a:pt x="7802" y="310056"/>
                  </a:lnTo>
                  <a:lnTo>
                    <a:pt x="0" y="278687"/>
                  </a:lnTo>
                  <a:lnTo>
                    <a:pt x="4382" y="227533"/>
                  </a:lnTo>
                  <a:lnTo>
                    <a:pt x="18988" y="181926"/>
                  </a:lnTo>
                  <a:lnTo>
                    <a:pt x="47520" y="135429"/>
                  </a:lnTo>
                  <a:lnTo>
                    <a:pt x="82632" y="91016"/>
                  </a:lnTo>
                  <a:lnTo>
                    <a:pt x="116976" y="51657"/>
                  </a:lnTo>
                  <a:lnTo>
                    <a:pt x="143206" y="20328"/>
                  </a:lnTo>
                  <a:lnTo>
                    <a:pt x="153975" y="0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2" name="object 48">
              <a:extLst>
                <a:ext uri="{FF2B5EF4-FFF2-40B4-BE49-F238E27FC236}">
                  <a16:creationId xmlns:a16="http://schemas.microsoft.com/office/drawing/2014/main" id="{64E702A6-1578-4501-9B20-8AC7DEAD8F5F}"/>
                </a:ext>
              </a:extLst>
            </p:cNvPr>
            <p:cNvSpPr/>
            <p:nvPr/>
          </p:nvSpPr>
          <p:spPr>
            <a:xfrm>
              <a:off x="9616343" y="4849474"/>
              <a:ext cx="29845" cy="337185"/>
            </a:xfrm>
            <a:custGeom>
              <a:avLst/>
              <a:gdLst/>
              <a:ahLst/>
              <a:cxnLst/>
              <a:rect l="l" t="t" r="r" b="b"/>
              <a:pathLst>
                <a:path w="29845" h="337185">
                  <a:moveTo>
                    <a:pt x="0" y="337045"/>
                  </a:moveTo>
                  <a:lnTo>
                    <a:pt x="0" y="161505"/>
                  </a:lnTo>
                  <a:lnTo>
                    <a:pt x="29641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3" name="object 49">
              <a:extLst>
                <a:ext uri="{FF2B5EF4-FFF2-40B4-BE49-F238E27FC236}">
                  <a16:creationId xmlns:a16="http://schemas.microsoft.com/office/drawing/2014/main" id="{7D799879-5066-4E61-B411-FEF00E42AAE8}"/>
                </a:ext>
              </a:extLst>
            </p:cNvPr>
            <p:cNvSpPr/>
            <p:nvPr/>
          </p:nvSpPr>
          <p:spPr>
            <a:xfrm>
              <a:off x="9836790" y="4785657"/>
              <a:ext cx="136525" cy="274320"/>
            </a:xfrm>
            <a:custGeom>
              <a:avLst/>
              <a:gdLst/>
              <a:ahLst/>
              <a:cxnLst/>
              <a:rect l="l" t="t" r="r" b="b"/>
              <a:pathLst>
                <a:path w="136525" h="274320">
                  <a:moveTo>
                    <a:pt x="49680" y="274269"/>
                  </a:moveTo>
                  <a:lnTo>
                    <a:pt x="99834" y="246607"/>
                  </a:lnTo>
                  <a:lnTo>
                    <a:pt x="125537" y="224664"/>
                  </a:lnTo>
                  <a:lnTo>
                    <a:pt x="134877" y="196989"/>
                  </a:lnTo>
                  <a:lnTo>
                    <a:pt x="135939" y="152133"/>
                  </a:lnTo>
                  <a:lnTo>
                    <a:pt x="130376" y="98932"/>
                  </a:lnTo>
                  <a:lnTo>
                    <a:pt x="117657" y="54859"/>
                  </a:lnTo>
                  <a:lnTo>
                    <a:pt x="102567" y="21390"/>
                  </a:lnTo>
                  <a:lnTo>
                    <a:pt x="89889" y="0"/>
                  </a:lnTo>
                  <a:lnTo>
                    <a:pt x="68153" y="34334"/>
                  </a:lnTo>
                  <a:lnTo>
                    <a:pt x="53879" y="56411"/>
                  </a:lnTo>
                  <a:lnTo>
                    <a:pt x="40741" y="75800"/>
                  </a:lnTo>
                  <a:lnTo>
                    <a:pt x="22413" y="102069"/>
                  </a:lnTo>
                  <a:lnTo>
                    <a:pt x="3951" y="140963"/>
                  </a:lnTo>
                  <a:lnTo>
                    <a:pt x="0" y="185073"/>
                  </a:lnTo>
                  <a:lnTo>
                    <a:pt x="14071" y="230732"/>
                  </a:lnTo>
                  <a:lnTo>
                    <a:pt x="49680" y="274269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4" name="object 50">
              <a:extLst>
                <a:ext uri="{FF2B5EF4-FFF2-40B4-BE49-F238E27FC236}">
                  <a16:creationId xmlns:a16="http://schemas.microsoft.com/office/drawing/2014/main" id="{9EB8373B-8B84-404A-9F93-4244B551CE40}"/>
                </a:ext>
              </a:extLst>
            </p:cNvPr>
            <p:cNvSpPr/>
            <p:nvPr/>
          </p:nvSpPr>
          <p:spPr>
            <a:xfrm>
              <a:off x="9886472" y="4932061"/>
              <a:ext cx="22860" cy="254635"/>
            </a:xfrm>
            <a:custGeom>
              <a:avLst/>
              <a:gdLst/>
              <a:ahLst/>
              <a:cxnLst/>
              <a:rect l="l" t="t" r="r" b="b"/>
              <a:pathLst>
                <a:path w="22859" h="254635">
                  <a:moveTo>
                    <a:pt x="22478" y="0"/>
                  </a:moveTo>
                  <a:lnTo>
                    <a:pt x="0" y="127863"/>
                  </a:lnTo>
                  <a:lnTo>
                    <a:pt x="0" y="25445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5" name="object 51">
              <a:extLst>
                <a:ext uri="{FF2B5EF4-FFF2-40B4-BE49-F238E27FC236}">
                  <a16:creationId xmlns:a16="http://schemas.microsoft.com/office/drawing/2014/main" id="{9F4592A5-8E28-41E8-91CF-A755F0141F16}"/>
                </a:ext>
              </a:extLst>
            </p:cNvPr>
            <p:cNvSpPr/>
            <p:nvPr/>
          </p:nvSpPr>
          <p:spPr>
            <a:xfrm>
              <a:off x="8599909" y="4631048"/>
              <a:ext cx="251998" cy="233710"/>
            </a:xfrm>
            <a:prstGeom prst="rect">
              <a:avLst/>
            </a:prstGeom>
            <a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6" name="object 52">
              <a:extLst>
                <a:ext uri="{FF2B5EF4-FFF2-40B4-BE49-F238E27FC236}">
                  <a16:creationId xmlns:a16="http://schemas.microsoft.com/office/drawing/2014/main" id="{1850EE88-B70A-4267-AE51-EB5616DC5CC6}"/>
                </a:ext>
              </a:extLst>
            </p:cNvPr>
            <p:cNvSpPr/>
            <p:nvPr/>
          </p:nvSpPr>
          <p:spPr>
            <a:xfrm>
              <a:off x="8238697" y="4631048"/>
              <a:ext cx="251999" cy="233710"/>
            </a:xfrm>
            <a:prstGeom prst="rect">
              <a:avLst/>
            </a:prstGeom>
            <a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7" name="object 53">
              <a:extLst>
                <a:ext uri="{FF2B5EF4-FFF2-40B4-BE49-F238E27FC236}">
                  <a16:creationId xmlns:a16="http://schemas.microsoft.com/office/drawing/2014/main" id="{09D850AD-44AD-4B48-97B6-97013B05A752}"/>
                </a:ext>
              </a:extLst>
            </p:cNvPr>
            <p:cNvSpPr/>
            <p:nvPr/>
          </p:nvSpPr>
          <p:spPr>
            <a:xfrm>
              <a:off x="7696627" y="4631048"/>
              <a:ext cx="176850" cy="192167"/>
            </a:xfrm>
            <a:prstGeom prst="rect">
              <a:avLst/>
            </a:prstGeom>
            <a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8" name="object 54">
              <a:extLst>
                <a:ext uri="{FF2B5EF4-FFF2-40B4-BE49-F238E27FC236}">
                  <a16:creationId xmlns:a16="http://schemas.microsoft.com/office/drawing/2014/main" id="{F2C8CCD5-C5F8-4952-9EB3-C297FEC91164}"/>
                </a:ext>
              </a:extLst>
            </p:cNvPr>
            <p:cNvSpPr/>
            <p:nvPr/>
          </p:nvSpPr>
          <p:spPr>
            <a:xfrm>
              <a:off x="7227167" y="5140090"/>
              <a:ext cx="1863089" cy="47625"/>
            </a:xfrm>
            <a:custGeom>
              <a:avLst/>
              <a:gdLst/>
              <a:ahLst/>
              <a:cxnLst/>
              <a:rect l="l" t="t" r="r" b="b"/>
              <a:pathLst>
                <a:path w="1863090" h="47625">
                  <a:moveTo>
                    <a:pt x="1862823" y="12534"/>
                  </a:moveTo>
                  <a:lnTo>
                    <a:pt x="1851239" y="23826"/>
                  </a:lnTo>
                  <a:lnTo>
                    <a:pt x="1839599" y="35059"/>
                  </a:lnTo>
                  <a:lnTo>
                    <a:pt x="1825452" y="43676"/>
                  </a:lnTo>
                  <a:lnTo>
                    <a:pt x="1806346" y="47117"/>
                  </a:lnTo>
                  <a:lnTo>
                    <a:pt x="1779547" y="39754"/>
                  </a:lnTo>
                  <a:lnTo>
                    <a:pt x="1761210" y="23558"/>
                  </a:lnTo>
                  <a:lnTo>
                    <a:pt x="1742874" y="7362"/>
                  </a:lnTo>
                  <a:lnTo>
                    <a:pt x="1716074" y="0"/>
                  </a:lnTo>
                  <a:lnTo>
                    <a:pt x="1689275" y="7362"/>
                  </a:lnTo>
                  <a:lnTo>
                    <a:pt x="1670937" y="23558"/>
                  </a:lnTo>
                  <a:lnTo>
                    <a:pt x="1652597" y="39754"/>
                  </a:lnTo>
                  <a:lnTo>
                    <a:pt x="1625790" y="47117"/>
                  </a:lnTo>
                  <a:lnTo>
                    <a:pt x="1598991" y="39754"/>
                  </a:lnTo>
                  <a:lnTo>
                    <a:pt x="1580654" y="23558"/>
                  </a:lnTo>
                  <a:lnTo>
                    <a:pt x="1562318" y="7362"/>
                  </a:lnTo>
                  <a:lnTo>
                    <a:pt x="1535518" y="0"/>
                  </a:lnTo>
                  <a:lnTo>
                    <a:pt x="1508711" y="7362"/>
                  </a:lnTo>
                  <a:lnTo>
                    <a:pt x="1490370" y="23558"/>
                  </a:lnTo>
                  <a:lnTo>
                    <a:pt x="1472028" y="39754"/>
                  </a:lnTo>
                  <a:lnTo>
                    <a:pt x="1445221" y="47117"/>
                  </a:lnTo>
                  <a:lnTo>
                    <a:pt x="1418415" y="39754"/>
                  </a:lnTo>
                  <a:lnTo>
                    <a:pt x="1400074" y="23558"/>
                  </a:lnTo>
                  <a:lnTo>
                    <a:pt x="1381737" y="7362"/>
                  </a:lnTo>
                  <a:lnTo>
                    <a:pt x="1354937" y="0"/>
                  </a:lnTo>
                  <a:lnTo>
                    <a:pt x="1328130" y="7362"/>
                  </a:lnTo>
                  <a:lnTo>
                    <a:pt x="1309787" y="23558"/>
                  </a:lnTo>
                  <a:lnTo>
                    <a:pt x="1291442" y="39754"/>
                  </a:lnTo>
                  <a:lnTo>
                    <a:pt x="1264627" y="47117"/>
                  </a:lnTo>
                  <a:lnTo>
                    <a:pt x="1237813" y="39754"/>
                  </a:lnTo>
                  <a:lnTo>
                    <a:pt x="1219468" y="23558"/>
                  </a:lnTo>
                  <a:lnTo>
                    <a:pt x="1201125" y="7362"/>
                  </a:lnTo>
                  <a:lnTo>
                    <a:pt x="1174318" y="0"/>
                  </a:lnTo>
                  <a:lnTo>
                    <a:pt x="1147503" y="7362"/>
                  </a:lnTo>
                  <a:lnTo>
                    <a:pt x="1129158" y="23558"/>
                  </a:lnTo>
                  <a:lnTo>
                    <a:pt x="1110815" y="39754"/>
                  </a:lnTo>
                  <a:lnTo>
                    <a:pt x="1084008" y="47117"/>
                  </a:lnTo>
                  <a:lnTo>
                    <a:pt x="1057194" y="39754"/>
                  </a:lnTo>
                  <a:lnTo>
                    <a:pt x="1038848" y="23558"/>
                  </a:lnTo>
                  <a:lnTo>
                    <a:pt x="1020505" y="7362"/>
                  </a:lnTo>
                  <a:lnTo>
                    <a:pt x="993698" y="0"/>
                  </a:lnTo>
                  <a:lnTo>
                    <a:pt x="966884" y="7362"/>
                  </a:lnTo>
                  <a:lnTo>
                    <a:pt x="948537" y="23558"/>
                  </a:lnTo>
                  <a:lnTo>
                    <a:pt x="930190" y="39754"/>
                  </a:lnTo>
                  <a:lnTo>
                    <a:pt x="903376" y="47117"/>
                  </a:lnTo>
                  <a:lnTo>
                    <a:pt x="876561" y="39754"/>
                  </a:lnTo>
                  <a:lnTo>
                    <a:pt x="858215" y="23558"/>
                  </a:lnTo>
                  <a:lnTo>
                    <a:pt x="839868" y="7362"/>
                  </a:lnTo>
                  <a:lnTo>
                    <a:pt x="813053" y="0"/>
                  </a:lnTo>
                  <a:lnTo>
                    <a:pt x="786239" y="7362"/>
                  </a:lnTo>
                  <a:lnTo>
                    <a:pt x="767892" y="23558"/>
                  </a:lnTo>
                  <a:lnTo>
                    <a:pt x="749546" y="39754"/>
                  </a:lnTo>
                  <a:lnTo>
                    <a:pt x="722731" y="47117"/>
                  </a:lnTo>
                  <a:lnTo>
                    <a:pt x="695917" y="39754"/>
                  </a:lnTo>
                  <a:lnTo>
                    <a:pt x="677570" y="23558"/>
                  </a:lnTo>
                  <a:lnTo>
                    <a:pt x="659223" y="7362"/>
                  </a:lnTo>
                  <a:lnTo>
                    <a:pt x="632409" y="0"/>
                  </a:lnTo>
                  <a:lnTo>
                    <a:pt x="605602" y="7362"/>
                  </a:lnTo>
                  <a:lnTo>
                    <a:pt x="587259" y="23558"/>
                  </a:lnTo>
                  <a:lnTo>
                    <a:pt x="568913" y="39754"/>
                  </a:lnTo>
                  <a:lnTo>
                    <a:pt x="542099" y="47117"/>
                  </a:lnTo>
                  <a:lnTo>
                    <a:pt x="515292" y="39754"/>
                  </a:lnTo>
                  <a:lnTo>
                    <a:pt x="496950" y="23558"/>
                  </a:lnTo>
                  <a:lnTo>
                    <a:pt x="478609" y="7362"/>
                  </a:lnTo>
                  <a:lnTo>
                    <a:pt x="451802" y="0"/>
                  </a:lnTo>
                  <a:lnTo>
                    <a:pt x="424988" y="7362"/>
                  </a:lnTo>
                  <a:lnTo>
                    <a:pt x="406641" y="23558"/>
                  </a:lnTo>
                  <a:lnTo>
                    <a:pt x="388294" y="39754"/>
                  </a:lnTo>
                  <a:lnTo>
                    <a:pt x="361480" y="47117"/>
                  </a:lnTo>
                  <a:lnTo>
                    <a:pt x="334650" y="39754"/>
                  </a:lnTo>
                  <a:lnTo>
                    <a:pt x="316295" y="23558"/>
                  </a:lnTo>
                  <a:lnTo>
                    <a:pt x="297941" y="7362"/>
                  </a:lnTo>
                  <a:lnTo>
                    <a:pt x="271119" y="0"/>
                  </a:lnTo>
                  <a:lnTo>
                    <a:pt x="244304" y="7362"/>
                  </a:lnTo>
                  <a:lnTo>
                    <a:pt x="225956" y="23558"/>
                  </a:lnTo>
                  <a:lnTo>
                    <a:pt x="207606" y="39754"/>
                  </a:lnTo>
                  <a:lnTo>
                    <a:pt x="180784" y="47117"/>
                  </a:lnTo>
                  <a:lnTo>
                    <a:pt x="153947" y="39754"/>
                  </a:lnTo>
                  <a:lnTo>
                    <a:pt x="135586" y="23558"/>
                  </a:lnTo>
                  <a:lnTo>
                    <a:pt x="117228" y="7362"/>
                  </a:lnTo>
                  <a:lnTo>
                    <a:pt x="90398" y="0"/>
                  </a:lnTo>
                  <a:lnTo>
                    <a:pt x="63561" y="7362"/>
                  </a:lnTo>
                  <a:lnTo>
                    <a:pt x="45199" y="23558"/>
                  </a:lnTo>
                  <a:lnTo>
                    <a:pt x="26837" y="39754"/>
                  </a:lnTo>
                  <a:lnTo>
                    <a:pt x="0" y="4711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59" name="object 55">
              <a:extLst>
                <a:ext uri="{FF2B5EF4-FFF2-40B4-BE49-F238E27FC236}">
                  <a16:creationId xmlns:a16="http://schemas.microsoft.com/office/drawing/2014/main" id="{86CE9AE7-8B79-4FAE-BF54-E23ECADCCFF3}"/>
                </a:ext>
              </a:extLst>
            </p:cNvPr>
            <p:cNvSpPr/>
            <p:nvPr/>
          </p:nvSpPr>
          <p:spPr>
            <a:xfrm>
              <a:off x="6804012" y="5284623"/>
              <a:ext cx="1905000" cy="47625"/>
            </a:xfrm>
            <a:custGeom>
              <a:avLst/>
              <a:gdLst/>
              <a:ahLst/>
              <a:cxnLst/>
              <a:rect l="l" t="t" r="r" b="b"/>
              <a:pathLst>
                <a:path w="1905000" h="47625">
                  <a:moveTo>
                    <a:pt x="0" y="19545"/>
                  </a:moveTo>
                  <a:lnTo>
                    <a:pt x="9497" y="29318"/>
                  </a:lnTo>
                  <a:lnTo>
                    <a:pt x="19858" y="38188"/>
                  </a:lnTo>
                  <a:lnTo>
                    <a:pt x="32545" y="44630"/>
                  </a:lnTo>
                  <a:lnTo>
                    <a:pt x="49022" y="47117"/>
                  </a:lnTo>
                  <a:lnTo>
                    <a:pt x="75859" y="39754"/>
                  </a:lnTo>
                  <a:lnTo>
                    <a:pt x="94221" y="23558"/>
                  </a:lnTo>
                  <a:lnTo>
                    <a:pt x="112583" y="7362"/>
                  </a:lnTo>
                  <a:lnTo>
                    <a:pt x="139420" y="0"/>
                  </a:lnTo>
                  <a:lnTo>
                    <a:pt x="166250" y="7362"/>
                  </a:lnTo>
                  <a:lnTo>
                    <a:pt x="184608" y="23558"/>
                  </a:lnTo>
                  <a:lnTo>
                    <a:pt x="202969" y="39754"/>
                  </a:lnTo>
                  <a:lnTo>
                    <a:pt x="229806" y="47117"/>
                  </a:lnTo>
                  <a:lnTo>
                    <a:pt x="256621" y="39754"/>
                  </a:lnTo>
                  <a:lnTo>
                    <a:pt x="274969" y="23558"/>
                  </a:lnTo>
                  <a:lnTo>
                    <a:pt x="293319" y="7362"/>
                  </a:lnTo>
                  <a:lnTo>
                    <a:pt x="320141" y="0"/>
                  </a:lnTo>
                  <a:lnTo>
                    <a:pt x="346963" y="7362"/>
                  </a:lnTo>
                  <a:lnTo>
                    <a:pt x="365317" y="23558"/>
                  </a:lnTo>
                  <a:lnTo>
                    <a:pt x="383672" y="39754"/>
                  </a:lnTo>
                  <a:lnTo>
                    <a:pt x="410502" y="47117"/>
                  </a:lnTo>
                  <a:lnTo>
                    <a:pt x="437316" y="39754"/>
                  </a:lnTo>
                  <a:lnTo>
                    <a:pt x="455663" y="23558"/>
                  </a:lnTo>
                  <a:lnTo>
                    <a:pt x="474010" y="7362"/>
                  </a:lnTo>
                  <a:lnTo>
                    <a:pt x="500824" y="0"/>
                  </a:lnTo>
                  <a:lnTo>
                    <a:pt x="527631" y="7362"/>
                  </a:lnTo>
                  <a:lnTo>
                    <a:pt x="545973" y="23558"/>
                  </a:lnTo>
                  <a:lnTo>
                    <a:pt x="564314" y="39754"/>
                  </a:lnTo>
                  <a:lnTo>
                    <a:pt x="591121" y="47117"/>
                  </a:lnTo>
                  <a:lnTo>
                    <a:pt x="617935" y="39754"/>
                  </a:lnTo>
                  <a:lnTo>
                    <a:pt x="636281" y="23558"/>
                  </a:lnTo>
                  <a:lnTo>
                    <a:pt x="654624" y="7362"/>
                  </a:lnTo>
                  <a:lnTo>
                    <a:pt x="681431" y="0"/>
                  </a:lnTo>
                  <a:lnTo>
                    <a:pt x="708245" y="7362"/>
                  </a:lnTo>
                  <a:lnTo>
                    <a:pt x="726592" y="23558"/>
                  </a:lnTo>
                  <a:lnTo>
                    <a:pt x="744939" y="39754"/>
                  </a:lnTo>
                  <a:lnTo>
                    <a:pt x="771753" y="47117"/>
                  </a:lnTo>
                  <a:lnTo>
                    <a:pt x="798568" y="39754"/>
                  </a:lnTo>
                  <a:lnTo>
                    <a:pt x="816914" y="23558"/>
                  </a:lnTo>
                  <a:lnTo>
                    <a:pt x="835261" y="7362"/>
                  </a:lnTo>
                  <a:lnTo>
                    <a:pt x="862076" y="0"/>
                  </a:lnTo>
                  <a:lnTo>
                    <a:pt x="888890" y="7362"/>
                  </a:lnTo>
                  <a:lnTo>
                    <a:pt x="907237" y="23558"/>
                  </a:lnTo>
                  <a:lnTo>
                    <a:pt x="925583" y="39754"/>
                  </a:lnTo>
                  <a:lnTo>
                    <a:pt x="952398" y="47117"/>
                  </a:lnTo>
                  <a:lnTo>
                    <a:pt x="979212" y="39754"/>
                  </a:lnTo>
                  <a:lnTo>
                    <a:pt x="997559" y="23558"/>
                  </a:lnTo>
                  <a:lnTo>
                    <a:pt x="1015906" y="7362"/>
                  </a:lnTo>
                  <a:lnTo>
                    <a:pt x="1042720" y="0"/>
                  </a:lnTo>
                  <a:lnTo>
                    <a:pt x="1069527" y="7362"/>
                  </a:lnTo>
                  <a:lnTo>
                    <a:pt x="1087870" y="23558"/>
                  </a:lnTo>
                  <a:lnTo>
                    <a:pt x="1106216" y="39754"/>
                  </a:lnTo>
                  <a:lnTo>
                    <a:pt x="1133030" y="47117"/>
                  </a:lnTo>
                  <a:lnTo>
                    <a:pt x="1159837" y="39754"/>
                  </a:lnTo>
                  <a:lnTo>
                    <a:pt x="1178179" y="23558"/>
                  </a:lnTo>
                  <a:lnTo>
                    <a:pt x="1196520" y="7362"/>
                  </a:lnTo>
                  <a:lnTo>
                    <a:pt x="1223327" y="0"/>
                  </a:lnTo>
                  <a:lnTo>
                    <a:pt x="1250141" y="7362"/>
                  </a:lnTo>
                  <a:lnTo>
                    <a:pt x="1268488" y="23558"/>
                  </a:lnTo>
                  <a:lnTo>
                    <a:pt x="1286835" y="39754"/>
                  </a:lnTo>
                  <a:lnTo>
                    <a:pt x="1313649" y="47117"/>
                  </a:lnTo>
                  <a:lnTo>
                    <a:pt x="1340457" y="39754"/>
                  </a:lnTo>
                  <a:lnTo>
                    <a:pt x="1358799" y="23558"/>
                  </a:lnTo>
                  <a:lnTo>
                    <a:pt x="1377145" y="7362"/>
                  </a:lnTo>
                  <a:lnTo>
                    <a:pt x="1403959" y="0"/>
                  </a:lnTo>
                  <a:lnTo>
                    <a:pt x="1430758" y="7362"/>
                  </a:lnTo>
                  <a:lnTo>
                    <a:pt x="1449095" y="23558"/>
                  </a:lnTo>
                  <a:lnTo>
                    <a:pt x="1467431" y="39754"/>
                  </a:lnTo>
                  <a:lnTo>
                    <a:pt x="1494231" y="47117"/>
                  </a:lnTo>
                  <a:lnTo>
                    <a:pt x="1521045" y="39754"/>
                  </a:lnTo>
                  <a:lnTo>
                    <a:pt x="1539390" y="23558"/>
                  </a:lnTo>
                  <a:lnTo>
                    <a:pt x="1557733" y="7362"/>
                  </a:lnTo>
                  <a:lnTo>
                    <a:pt x="1584540" y="0"/>
                  </a:lnTo>
                  <a:lnTo>
                    <a:pt x="1611340" y="7362"/>
                  </a:lnTo>
                  <a:lnTo>
                    <a:pt x="1629676" y="23558"/>
                  </a:lnTo>
                  <a:lnTo>
                    <a:pt x="1648013" y="39754"/>
                  </a:lnTo>
                  <a:lnTo>
                    <a:pt x="1674812" y="47117"/>
                  </a:lnTo>
                  <a:lnTo>
                    <a:pt x="1701619" y="39754"/>
                  </a:lnTo>
                  <a:lnTo>
                    <a:pt x="1719959" y="23558"/>
                  </a:lnTo>
                  <a:lnTo>
                    <a:pt x="1738297" y="7362"/>
                  </a:lnTo>
                  <a:lnTo>
                    <a:pt x="1765096" y="0"/>
                  </a:lnTo>
                  <a:lnTo>
                    <a:pt x="1791896" y="7362"/>
                  </a:lnTo>
                  <a:lnTo>
                    <a:pt x="1810232" y="23558"/>
                  </a:lnTo>
                  <a:lnTo>
                    <a:pt x="1828569" y="39754"/>
                  </a:lnTo>
                  <a:lnTo>
                    <a:pt x="1855368" y="47117"/>
                  </a:lnTo>
                  <a:lnTo>
                    <a:pt x="1871845" y="44630"/>
                  </a:lnTo>
                  <a:lnTo>
                    <a:pt x="1884532" y="38188"/>
                  </a:lnTo>
                  <a:lnTo>
                    <a:pt x="1894892" y="29318"/>
                  </a:lnTo>
                  <a:lnTo>
                    <a:pt x="1904390" y="19545"/>
                  </a:lnTo>
                </a:path>
              </a:pathLst>
            </a:custGeom>
            <a:ln w="12699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0" name="object 56">
              <a:extLst>
                <a:ext uri="{FF2B5EF4-FFF2-40B4-BE49-F238E27FC236}">
                  <a16:creationId xmlns:a16="http://schemas.microsoft.com/office/drawing/2014/main" id="{2D07E5FB-A7B0-45CE-925F-292965EC15E6}"/>
                </a:ext>
              </a:extLst>
            </p:cNvPr>
            <p:cNvSpPr/>
            <p:nvPr/>
          </p:nvSpPr>
          <p:spPr>
            <a:xfrm>
              <a:off x="7805001" y="4742061"/>
              <a:ext cx="143625" cy="122697"/>
            </a:xfrm>
            <a:prstGeom prst="rect">
              <a:avLst/>
            </a:prstGeom>
            <a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1" name="object 57">
              <a:extLst>
                <a:ext uri="{FF2B5EF4-FFF2-40B4-BE49-F238E27FC236}">
                  <a16:creationId xmlns:a16="http://schemas.microsoft.com/office/drawing/2014/main" id="{2BBAB628-F549-408E-9929-1D08502E8856}"/>
                </a:ext>
              </a:extLst>
            </p:cNvPr>
            <p:cNvSpPr/>
            <p:nvPr/>
          </p:nvSpPr>
          <p:spPr>
            <a:xfrm>
              <a:off x="9083234" y="4549584"/>
              <a:ext cx="80941" cy="80936"/>
            </a:xfrm>
            <a:prstGeom prst="rect">
              <a:avLst/>
            </a:prstGeom>
            <a:blipFill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2" name="object 58">
              <a:extLst>
                <a:ext uri="{FF2B5EF4-FFF2-40B4-BE49-F238E27FC236}">
                  <a16:creationId xmlns:a16="http://schemas.microsoft.com/office/drawing/2014/main" id="{DD5EA496-B660-48D0-94BD-02CB08A83F69}"/>
                </a:ext>
              </a:extLst>
            </p:cNvPr>
            <p:cNvSpPr/>
            <p:nvPr/>
          </p:nvSpPr>
          <p:spPr>
            <a:xfrm>
              <a:off x="9143306" y="4671776"/>
              <a:ext cx="15240" cy="514984"/>
            </a:xfrm>
            <a:custGeom>
              <a:avLst/>
              <a:gdLst/>
              <a:ahLst/>
              <a:cxnLst/>
              <a:rect l="l" t="t" r="r" b="b"/>
              <a:pathLst>
                <a:path w="15240" h="514985">
                  <a:moveTo>
                    <a:pt x="15074" y="514743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3" name="object 59">
              <a:extLst>
                <a:ext uri="{FF2B5EF4-FFF2-40B4-BE49-F238E27FC236}">
                  <a16:creationId xmlns:a16="http://schemas.microsoft.com/office/drawing/2014/main" id="{A248C8AD-681D-40B7-955A-87850045BD7D}"/>
                </a:ext>
              </a:extLst>
            </p:cNvPr>
            <p:cNvSpPr/>
            <p:nvPr/>
          </p:nvSpPr>
          <p:spPr>
            <a:xfrm>
              <a:off x="9089989" y="4618990"/>
              <a:ext cx="15875" cy="534035"/>
            </a:xfrm>
            <a:custGeom>
              <a:avLst/>
              <a:gdLst/>
              <a:ahLst/>
              <a:cxnLst/>
              <a:rect l="l" t="t" r="r" b="b"/>
              <a:pathLst>
                <a:path w="15875" h="534035">
                  <a:moveTo>
                    <a:pt x="15621" y="0"/>
                  </a:moveTo>
                  <a:lnTo>
                    <a:pt x="0" y="533641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4" name="object 60">
              <a:extLst>
                <a:ext uri="{FF2B5EF4-FFF2-40B4-BE49-F238E27FC236}">
                  <a16:creationId xmlns:a16="http://schemas.microsoft.com/office/drawing/2014/main" id="{3C193783-C3BB-4103-A5F4-E07D9E49FBA4}"/>
                </a:ext>
              </a:extLst>
            </p:cNvPr>
            <p:cNvSpPr/>
            <p:nvPr/>
          </p:nvSpPr>
          <p:spPr>
            <a:xfrm>
              <a:off x="8909194" y="4402744"/>
              <a:ext cx="338270" cy="372552"/>
            </a:xfrm>
            <a:prstGeom prst="rect">
              <a:avLst/>
            </a:prstGeom>
            <a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lang="en-GB"/>
            </a:p>
          </p:txBody>
        </p:sp>
        <p:sp>
          <p:nvSpPr>
            <p:cNvPr id="65" name="object 61">
              <a:extLst>
                <a:ext uri="{FF2B5EF4-FFF2-40B4-BE49-F238E27FC236}">
                  <a16:creationId xmlns:a16="http://schemas.microsoft.com/office/drawing/2014/main" id="{280BEEF8-75F8-4F61-AFBE-7B3E82D4A4B1}"/>
                </a:ext>
              </a:extLst>
            </p:cNvPr>
            <p:cNvSpPr/>
            <p:nvPr/>
          </p:nvSpPr>
          <p:spPr>
            <a:xfrm>
              <a:off x="9158377" y="5186522"/>
              <a:ext cx="1473835" cy="0"/>
            </a:xfrm>
            <a:custGeom>
              <a:avLst/>
              <a:gdLst/>
              <a:ahLst/>
              <a:cxnLst/>
              <a:rect l="l" t="t" r="r" b="b"/>
              <a:pathLst>
                <a:path w="1473834">
                  <a:moveTo>
                    <a:pt x="1473834" y="0"/>
                  </a:moveTo>
                  <a:lnTo>
                    <a:pt x="801293" y="0"/>
                  </a:lnTo>
                  <a:lnTo>
                    <a:pt x="0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lang="en-GB"/>
            </a:p>
          </p:txBody>
        </p:sp>
      </p:grpSp>
      <p:pic>
        <p:nvPicPr>
          <p:cNvPr id="66" name="Grafik 65">
            <a:extLst>
              <a:ext uri="{FF2B5EF4-FFF2-40B4-BE49-F238E27FC236}">
                <a16:creationId xmlns:a16="http://schemas.microsoft.com/office/drawing/2014/main" id="{DB745959-9EE6-B49C-86E8-BEB27CB6B46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9623" y="260696"/>
            <a:ext cx="1424136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4834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8FD484-66DB-4971-A690-5027246EE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en-US"/>
              <a:t>EXACT - Technical Gates 01-2025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837470-8AA4-4C44-A06F-E61C0C75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2660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defTabSz="457200">
              <a:lnSpc>
                <a:spcPts val="1780"/>
              </a:lnSpc>
              <a:spcAft>
                <a:spcPts val="1100"/>
              </a:spcAft>
              <a:buSzTx/>
              <a:buFont typeface="+mj-lt"/>
              <a:buNone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A8C56C-D13F-4F5D-9F7C-7E13A8A62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0"/>
            <a:ext cx="9792000" cy="3636638"/>
          </a:xfrm>
        </p:spPr>
        <p:txBody>
          <a:bodyPr wrap="square" lIns="0" tIns="0" rIns="0" bIns="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6pPr>
            <a:lvl7pPr marL="2016001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en-US"/>
              <a:t>EXACT - Technical Gates 01-2025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BD2D9C4C-08E0-4078-B129-E266AFCDC48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20907736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748D0F96-C154-4E88-B29A-9D57D11D2843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914399" y="2205038"/>
            <a:ext cx="8531420" cy="1839600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r>
              <a:rPr lang="en-US"/>
              <a:t>Click icon to add table</a:t>
            </a:r>
            <a:endParaRPr lang="de-DE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3" y="4869160"/>
            <a:ext cx="4163516" cy="323165"/>
          </a:xfrm>
          <a:noFill/>
        </p:spPr>
        <p:txBody>
          <a:bodyPr wrap="square" lIns="0" rtlCol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en-US"/>
              <a:t>EXACT - Technical Gates 01-2025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BD4FB1E-8A1C-41C4-99B8-2B652208F76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8218984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3B172C41-58BB-426B-83E4-7C0F606CBB6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4400" y="2205038"/>
            <a:ext cx="9791700" cy="31321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4" y="5532586"/>
            <a:ext cx="4163516" cy="323165"/>
          </a:xfrm>
          <a:noFill/>
        </p:spPr>
        <p:txBody>
          <a:bodyPr wrap="square" lIns="0" tIns="45720" rIns="91440" bIns="45720" rtlCol="0" anchor="t" anchorCtr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en-US"/>
              <a:t>EXACT - Technical Gates 01-2025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B3A70EA-664F-4886-A7D4-7518E70A81A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843669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hart and Text with Caption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738C90-020D-430D-95E6-6142EB5D4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398" y="914400"/>
            <a:ext cx="8534400" cy="487362"/>
          </a:xfrm>
        </p:spPr>
        <p:txBody>
          <a:bodyPr wrap="square" lIns="0" tIns="0" rIns="0" bIns="0" anchor="t" anchorCtr="0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9AFF34-B718-47F0-8975-CF7BCE2027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1423" y="1412777"/>
            <a:ext cx="8534400" cy="487362"/>
          </a:xfrm>
        </p:spPr>
        <p:txBody>
          <a:bodyPr vert="horz" wrap="square" lIns="0" tIns="0" rIns="0" bIns="0" rtlCol="0">
            <a:noAutofit/>
          </a:bodyPr>
          <a:lstStyle>
            <a:lvl1pPr marL="0" indent="0" algn="l" fontAlgn="auto">
              <a:lnSpc>
                <a:spcPts val="1780"/>
              </a:lnSpc>
              <a:spcBef>
                <a:spcPts val="0"/>
              </a:spcBef>
              <a:spcAft>
                <a:spcPts val="1100"/>
              </a:spcAft>
              <a:buFontTx/>
              <a:buNone/>
              <a:defRPr kumimoji="0" lang="en-US" sz="1700" b="0" i="0" u="none" kern="1200" cap="none" spc="0" baseline="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288000" marR="0" lvl="0" indent="-288000" defTabSz="457200">
              <a:lnSpc>
                <a:spcPts val="1780"/>
              </a:lnSpc>
              <a:spcAft>
                <a:spcPts val="1100"/>
              </a:spcAft>
              <a:buSzTx/>
              <a:tabLst>
                <a:tab pos="253365" algn="l"/>
              </a:tabLst>
            </a:pPr>
            <a:r>
              <a:rPr lang="en-US"/>
              <a:t>Click to edit Master text styles</a:t>
            </a:r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3B172C41-58BB-426B-83E4-7C0F606CBB61}"/>
              </a:ext>
            </a:extLst>
          </p:cNvPr>
          <p:cNvSpPr>
            <a:spLocks noGrp="1"/>
          </p:cNvSpPr>
          <p:nvPr>
            <p:ph type="chart" sz="quarter" idx="16"/>
          </p:nvPr>
        </p:nvSpPr>
        <p:spPr>
          <a:xfrm>
            <a:off x="914400" y="2205038"/>
            <a:ext cx="4680000" cy="31321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chart</a:t>
            </a:r>
            <a:endParaRPr lang="de-DE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8E666C5-5013-474C-B767-5696C7C328D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50585" y="2204863"/>
            <a:ext cx="4680000" cy="1770741"/>
          </a:xfrm>
        </p:spPr>
        <p:txBody>
          <a:bodyPr wrap="square" lIns="0" tIns="12700" rIns="0" bIns="0" anchor="t" anchorCtr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5648FEE-9DAD-41BA-B441-AAD061E4EE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11424" y="5532586"/>
            <a:ext cx="4163516" cy="323165"/>
          </a:xfrm>
          <a:noFill/>
        </p:spPr>
        <p:txBody>
          <a:bodyPr wrap="square" lIns="0" tIns="45720" rIns="91440" bIns="45720" rtlCol="0" anchor="t" anchorCtr="0">
            <a:sp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lang="en-US" sz="1500" dirty="0" smtClean="0">
                <a:solidFill>
                  <a:schemeClr val="bg2"/>
                </a:solidFill>
                <a:cs typeface="Arial" panose="020B0604020202020204" pitchFamily="34" charset="0"/>
              </a:defRPr>
            </a:lvl1pPr>
          </a:lstStyle>
          <a:p>
            <a:pPr marL="0" lvl="0" defTabSz="457200"/>
            <a:r>
              <a:rPr lang="en-US"/>
              <a:t>Click to 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5957E0-928C-49E0-8254-23B39C8877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en-US"/>
              <a:t>EXACT - Technical Gates 01-2025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B62C5-F66E-4DE7-A853-71715EEB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7749374B-3521-48D4-8C02-AD730AD2407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681494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2"/>
            <a:ext cx="9792000" cy="3557016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en-US"/>
              <a:t>EXACT - Technical Gates 01-2025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9C3EC286-5D13-44F2-B13B-A7ED5E70C1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993417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ummary and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C869D6-A41A-4EFC-A4F7-BE40884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84F877-50D3-4D3A-82A2-73469C598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52603"/>
            <a:ext cx="9792000" cy="31325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D2B61A9-4A33-4B68-9979-7F352F3F148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399" y="5300663"/>
            <a:ext cx="97920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5B1257-443C-4301-89D9-FA707E60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en-US"/>
              <a:t>EXACT - Technical Gates 01-2025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32F9A-BE95-4779-BFBB-FC1D8A2F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9C3EC286-5D13-44F2-B13B-A7ED5E70C18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165665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with Sour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08933-FCBE-4652-B49D-8102AA1FB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9448800" cy="487362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5482E70-F812-4CB9-A125-89E39D5111E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14400" y="1676400"/>
            <a:ext cx="10730999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7AC950-4446-4D76-A6F6-7C82C5ADECD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r" defTabSz="457200"/>
            <a:r>
              <a:rPr lang="en-US"/>
              <a:t>EXACT - Technical Gates 01-2025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C741EE-A6E0-4FDB-856D-016D03B5C0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7C9AF4F6-8314-4173-B77E-ACDB3515A2E2}" type="slidenum">
              <a:rPr lang="en-GB" smtClean="0"/>
              <a:pPr defTabSz="457200"/>
              <a:t>‹#›</a:t>
            </a:fld>
            <a:endParaRPr lang="en-GB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AF5695BD-33D7-4730-BA7F-213D46FA54D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852497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Right with 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4676400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4676400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67399" y="1371600"/>
            <a:ext cx="5778000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en-US"/>
              <a:t>EXACT - Technical Gates 01-2025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A7A91B59-BC35-43D0-A64B-6D67086932F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85600" y="5378399"/>
            <a:ext cx="4676400" cy="792088"/>
          </a:xfrm>
          <a:ln>
            <a:noFill/>
            <a:prstDash val="sysDot"/>
          </a:ln>
        </p:spPr>
        <p:txBody>
          <a:bodyPr wrap="square" lIns="91440" tIns="45720" rIns="91440" bIns="45720" anchor="t" anchorCtr="0">
            <a:noAutofit/>
          </a:bodyPr>
          <a:lstStyle>
            <a:lvl1pPr marL="14400" indent="0" algn="l" fontAlgn="auto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FontTx/>
              <a:buNone/>
              <a:defRPr kumimoji="0" sz="11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marL="14400" marR="0" lvl="0" indent="0" algn="l" defTabSz="914400" rtl="0" eaLnBrk="1" fontAlgn="auto" latinLnBrk="0" hangingPunct="1">
              <a:lnSpc>
                <a:spcPts val="1400"/>
              </a:lnSpc>
              <a:spcBef>
                <a:spcPts val="219"/>
              </a:spcBef>
              <a:spcAft>
                <a:spcPts val="0"/>
              </a:spcAft>
              <a:buClr>
                <a:schemeClr val="bg2"/>
              </a:buClr>
              <a:buSzPts val="1600"/>
              <a:buFontTx/>
              <a:buNone/>
              <a:tabLst/>
              <a:defRPr/>
            </a:pPr>
            <a:r>
              <a:rPr lang="en-GB"/>
              <a:t>Minor note, use bold orange to highlight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0E3D3004-BDA4-4711-BEC7-80D16822C59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412807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Right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4676400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676400"/>
            <a:ext cx="4676400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67399" y="1371600"/>
            <a:ext cx="5778000" cy="4517999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en-US"/>
              <a:t>EXACT - Technical Gates 01-2025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0A0474ED-02CC-47DB-8DBD-682FDE64EFA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14399" y="5300663"/>
            <a:ext cx="46764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98FA6CDB-5471-471B-B311-572D9DE2569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312135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nd Picture Left with 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9CD9-1FB2-4273-A91A-2426F3618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908720"/>
            <a:ext cx="9448798" cy="792088"/>
          </a:xfrm>
        </p:spPr>
        <p:txBody>
          <a:bodyPr wrap="square" lIns="0" tIns="0" rIns="0" bIns="0" anchor="t" anchorCtr="0">
            <a:no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49728-238D-4BF8-BFD7-8C7C33198F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213200" y="1700808"/>
            <a:ext cx="3491312" cy="3408785"/>
          </a:xfrm>
        </p:spPr>
        <p:txBody>
          <a:bodyPr wrap="square" lIns="91440" tIns="45720" rIns="91440" bIns="45720" anchor="t" anchorCtr="0">
            <a:noAutofit/>
          </a:bodyPr>
          <a:lstStyle>
            <a:lvl1pPr marL="28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sz="16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  <a:lvl2pPr marL="576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2pPr>
            <a:lvl3pPr marL="864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3pPr>
            <a:lvl4pPr marL="115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4pPr>
            <a:lvl5pPr marL="1440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5pPr>
            <a:lvl6pPr marL="1728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6pPr>
            <a:lvl7pPr marL="2016001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7pPr>
            <a:lvl8pPr marL="2304000" indent="-287999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8pPr>
            <a:lvl9pPr marL="2592000" indent="-288000" algn="l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Clr>
                <a:schemeClr val="bg2"/>
              </a:buClr>
              <a:buSzPts val="1600"/>
              <a:buFont typeface="Arial" panose="020B0604020202020204" pitchFamily="34" charset="0"/>
              <a:buChar char="–"/>
              <a:defRPr kumimoji="0" b="0" i="0" u="none" kern="1200" cap="none" spc="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E26399DE-E9A8-4B7F-B362-C6B1EACEB44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14400" y="1700807"/>
            <a:ext cx="6120000" cy="3708000"/>
          </a:xfrm>
          <a:solidFill>
            <a:schemeClr val="accent1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FABF7-264B-4C3B-8EFC-6D832674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wrap="none" lIns="0" tIns="45720" rIns="0" bIns="0" rtlCol="0" anchor="ctr"/>
          <a:lstStyle>
            <a:lvl1pPr>
              <a:defRPr lang="de-DE"/>
            </a:lvl1pPr>
          </a:lstStyle>
          <a:p>
            <a:pPr algn="r" defTabSz="457200"/>
            <a:r>
              <a:rPr lang="en-US"/>
              <a:t>EXACT - Technical Gates 01-2025</a:t>
            </a: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B0DD74-C4DF-4D25-905C-69C9201E49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‹#›</a:t>
            </a:fld>
            <a:endParaRPr lang="en-GB"/>
          </a:p>
        </p:txBody>
      </p:sp>
      <p:sp>
        <p:nvSpPr>
          <p:cNvPr id="9" name="Text Placeholder 6">
            <a:extLst>
              <a:ext uri="{FF2B5EF4-FFF2-40B4-BE49-F238E27FC236}">
                <a16:creationId xmlns:a16="http://schemas.microsoft.com/office/drawing/2014/main" id="{D39A5308-06FE-48A0-B901-2875D44F30C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14399" y="5589239"/>
            <a:ext cx="9792000" cy="611955"/>
          </a:xfrm>
          <a:ln>
            <a:solidFill>
              <a:schemeClr val="bg2"/>
            </a:solidFill>
            <a:prstDash val="sysDot"/>
          </a:ln>
        </p:spPr>
        <p:txBody>
          <a:bodyPr wrap="square" lIns="91440" tIns="45720" rIns="91440" bIns="45720" anchor="ctr" anchorCtr="0">
            <a:normAutofit/>
          </a:bodyPr>
          <a:lstStyle>
            <a:lvl1pPr marL="14400" indent="0" algn="l" fontAlgn="auto">
              <a:lnSpc>
                <a:spcPct val="100000"/>
              </a:lnSpc>
              <a:spcBef>
                <a:spcPts val="819"/>
              </a:spcBef>
              <a:spcAft>
                <a:spcPts val="0"/>
              </a:spcAft>
              <a:buFontTx/>
              <a:buNone/>
              <a:defRPr kumimoji="0" sz="2000" b="1" i="0" u="none" kern="1200" cap="none" spc="0" baseline="0">
                <a:solidFill>
                  <a:schemeClr val="bg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Summary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6BCC4CDE-4424-4CFB-A8AF-BF97F16B4A2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14400" y="6282000"/>
            <a:ext cx="8205936" cy="459368"/>
          </a:xfrm>
        </p:spPr>
        <p:txBody>
          <a:bodyPr wrap="square" lIns="0" tIns="52070" rIns="0" bIns="0" anchor="t" anchorCtr="0">
            <a:noAutofit/>
          </a:bodyPr>
          <a:lstStyle>
            <a:lvl1pPr marL="14400" indent="0" algn="l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kumimoji="0" sz="900" b="0" i="0" u="none" kern="1200" cap="none" spc="0" baseline="0">
                <a:solidFill>
                  <a:schemeClr val="accent2"/>
                </a:solidFill>
                <a:latin typeface="Arial" panose="020B0604020202020204" pitchFamily="34" charset="0"/>
              </a:defRPr>
            </a:lvl1pPr>
          </a:lstStyle>
          <a:p>
            <a:pPr lvl="0"/>
            <a:r>
              <a:rPr lang="en-GB"/>
              <a:t>Sources</a:t>
            </a:r>
          </a:p>
        </p:txBody>
      </p:sp>
    </p:spTree>
    <p:extLst>
      <p:ext uri="{BB962C8B-B14F-4D97-AF65-F5344CB8AC3E}">
        <p14:creationId xmlns:p14="http://schemas.microsoft.com/office/powerpoint/2010/main" val="2294624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Left and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11265C0-DB66-4C59-AE6A-0860792AA44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5778500" cy="6858000"/>
          </a:xfrm>
          <a:solidFill>
            <a:schemeClr val="accent1"/>
          </a:solidFill>
        </p:spPr>
        <p:txBody>
          <a:bodyPr/>
          <a:lstStyle>
            <a:lvl1pPr marL="0" indent="0">
              <a:buFont typeface="Arial" panose="020B0604020202020204" pitchFamily="34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0335DD-64FB-4E45-8C68-94AE641B313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defTabSz="457200"/>
            <a:r>
              <a:rPr lang="en-US"/>
              <a:t>EXACT - Technical Gates 01-2025</a:t>
            </a:r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DF5CD-6065-41CC-A88D-839D08427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defTabSz="457200"/>
            <a:fld id="{7C9AF4F6-8314-4173-B77E-ACDB3515A2E2}" type="slidenum">
              <a:rPr lang="en-GB" smtClean="0"/>
              <a:pPr defTabSz="457200"/>
              <a:t>‹#›</a:t>
            </a:fld>
            <a:endParaRPr lang="en-GB"/>
          </a:p>
        </p:txBody>
      </p:sp>
      <p:pic>
        <p:nvPicPr>
          <p:cNvPr id="9" name="Bild 1">
            <a:extLst>
              <a:ext uri="{FF2B5EF4-FFF2-40B4-BE49-F238E27FC236}">
                <a16:creationId xmlns:a16="http://schemas.microsoft.com/office/drawing/2014/main" id="{510DFD7B-26F8-4A99-9910-D5938F8794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008" y="1020763"/>
            <a:ext cx="1612900" cy="1358900"/>
          </a:xfrm>
          <a:prstGeom prst="rect">
            <a:avLst/>
          </a:prstGeom>
        </p:spPr>
      </p:pic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4198E4C-DBD1-4A47-864E-352BF20D5C4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456041" y="1700213"/>
            <a:ext cx="4677543" cy="3817019"/>
          </a:xfrm>
        </p:spPr>
        <p:txBody>
          <a:bodyPr wrap="square" lIns="0" tIns="0" rIns="0" bIns="0" anchor="t" anchorCtr="0">
            <a:noAutofit/>
          </a:bodyPr>
          <a:lstStyle>
            <a:lvl1pPr marL="0" indent="0">
              <a:lnSpc>
                <a:spcPct val="100000"/>
              </a:lnSpc>
              <a:spcAft>
                <a:spcPts val="0"/>
              </a:spcAft>
              <a:buNone/>
              <a:defRPr sz="2200" b="1"/>
            </a:lvl1pPr>
          </a:lstStyle>
          <a:p>
            <a:pPr lvl="0"/>
            <a:r>
              <a:rPr lang="en-GB"/>
              <a:t>Citation</a:t>
            </a:r>
          </a:p>
        </p:txBody>
      </p:sp>
    </p:spTree>
    <p:extLst>
      <p:ext uri="{BB962C8B-B14F-4D97-AF65-F5344CB8AC3E}">
        <p14:creationId xmlns:p14="http://schemas.microsoft.com/office/powerpoint/2010/main" val="272574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210B4C-2D97-4FBF-B706-F55EE9CF3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62608"/>
            <a:ext cx="9448800" cy="838200"/>
          </a:xfrm>
          <a:prstGeom prst="rect">
            <a:avLst/>
          </a:prstGeom>
        </p:spPr>
        <p:txBody>
          <a:bodyPr vert="horz" wrap="square" lIns="0" tIns="45720" rIns="0" bIns="0" rtlCol="0" anchor="t">
            <a:noAutofit/>
          </a:bodyPr>
          <a:lstStyle/>
          <a:p>
            <a:pPr lvl="0" defTabSz="45720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047AF-75E9-427B-9A93-292F378A7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4400" y="1952600"/>
            <a:ext cx="9792000" cy="36366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ABBD6-B32C-496D-91D7-36701C8619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96400" y="6282000"/>
            <a:ext cx="2006600" cy="196850"/>
          </a:xfrm>
          <a:prstGeom prst="rect">
            <a:avLst/>
          </a:prstGeom>
        </p:spPr>
        <p:txBody>
          <a:bodyPr vert="horz" wrap="none" lIns="0" tIns="45720" rIns="0" bIns="0" rtlCol="0" anchor="ctr" anchorCtr="0">
            <a:noAutofit/>
          </a:bodyPr>
          <a:lstStyle>
            <a:lvl1pPr algn="r">
              <a:defRPr lang="de-DE" sz="900" spc="1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defTabSz="457200"/>
            <a:r>
              <a:rPr lang="en-US"/>
              <a:t>EXACT - Technical Gates 01-2025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66CCF-4A93-494E-9020-7BF0233248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56001" y="6248400"/>
            <a:ext cx="406400" cy="228601"/>
          </a:xfrm>
          <a:prstGeom prst="rect">
            <a:avLst/>
          </a:prstGeom>
        </p:spPr>
        <p:txBody>
          <a:bodyPr vert="horz" wrap="none" lIns="0" tIns="0" rIns="0" bIns="0" rtlCol="0" anchor="b" anchorCtr="0"/>
          <a:lstStyle>
            <a:lvl1pPr>
              <a:defRPr lang="de-DE" sz="900" smtClean="0">
                <a:solidFill>
                  <a:schemeClr val="accent2"/>
                </a:solidFill>
                <a:latin typeface="Arial"/>
                <a:cs typeface="Arial"/>
              </a:defRPr>
            </a:lvl1pPr>
          </a:lstStyle>
          <a:p>
            <a:pPr defTabSz="457200"/>
            <a:fld id="{7C9AF4F6-8314-4173-B77E-ACDB3515A2E2}" type="slidenum">
              <a:rPr lang="en-GB" smtClean="0"/>
              <a:pPr defTabSz="457200"/>
              <a:t>‹#›</a:t>
            </a:fld>
            <a:endParaRPr lang="en-GB"/>
          </a:p>
        </p:txBody>
      </p:sp>
      <p:sp>
        <p:nvSpPr>
          <p:cNvPr id="8" name="object 4">
            <a:extLst>
              <a:ext uri="{FF2B5EF4-FFF2-40B4-BE49-F238E27FC236}">
                <a16:creationId xmlns:a16="http://schemas.microsoft.com/office/drawing/2014/main" id="{8C777A8E-97D9-44A1-9DE7-0A703ABC844F}"/>
              </a:ext>
            </a:extLst>
          </p:cNvPr>
          <p:cNvSpPr/>
          <p:nvPr userDrawn="1"/>
        </p:nvSpPr>
        <p:spPr>
          <a:xfrm>
            <a:off x="11430000" y="6354000"/>
            <a:ext cx="0" cy="117475"/>
          </a:xfrm>
          <a:custGeom>
            <a:avLst/>
            <a:gdLst/>
            <a:ahLst/>
            <a:cxnLst/>
            <a:rect l="l" t="t" r="r" b="b"/>
            <a:pathLst>
              <a:path h="117475">
                <a:moveTo>
                  <a:pt x="0" y="0"/>
                </a:moveTo>
                <a:lnTo>
                  <a:pt x="0" y="117005"/>
                </a:lnTo>
              </a:path>
            </a:pathLst>
          </a:custGeom>
          <a:ln w="6350">
            <a:solidFill>
              <a:srgbClr val="EF7D14"/>
            </a:solidFill>
          </a:ln>
        </p:spPr>
        <p:txBody>
          <a:bodyPr wrap="square" lIns="0" tIns="0" rIns="0" bIns="0" rtlCol="0"/>
          <a:lstStyle/>
          <a:p>
            <a:endParaRPr lang="en-GB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BA38BD0A-52F9-F6DC-D732-167AAB4ABC3F}"/>
              </a:ext>
            </a:extLst>
          </p:cNvPr>
          <p:cNvPicPr>
            <a:picLocks noChangeAspect="1"/>
          </p:cNvPicPr>
          <p:nvPr userDrawn="1"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7670" y="260648"/>
            <a:ext cx="1424137" cy="4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74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82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60" r:id="rId10"/>
    <p:sldLayoutId id="2147483661" r:id="rId11"/>
    <p:sldLayoutId id="2147483681" r:id="rId12"/>
    <p:sldLayoutId id="2147483651" r:id="rId13"/>
    <p:sldLayoutId id="2147483672" r:id="rId14"/>
    <p:sldLayoutId id="2147483673" r:id="rId15"/>
    <p:sldLayoutId id="2147483674" r:id="rId16"/>
    <p:sldLayoutId id="2147483652" r:id="rId17"/>
    <p:sldLayoutId id="2147483654" r:id="rId18"/>
    <p:sldLayoutId id="2147483678" r:id="rId19"/>
    <p:sldLayoutId id="2147483679" r:id="rId20"/>
    <p:sldLayoutId id="2147483680" r:id="rId21"/>
    <p:sldLayoutId id="2147483655" r:id="rId22"/>
    <p:sldLayoutId id="2147483656" r:id="rId23"/>
    <p:sldLayoutId id="2147483675" r:id="rId24"/>
    <p:sldLayoutId id="2147483676" r:id="rId25"/>
    <p:sldLayoutId id="2147483677" r:id="rId26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lang="de-DE" sz="2200" b="1" kern="1200" baseline="0">
          <a:solidFill>
            <a:schemeClr val="accent2"/>
          </a:solidFill>
          <a:latin typeface="+mj-lt"/>
          <a:ea typeface="+mj-ea"/>
          <a:cs typeface="Arial"/>
        </a:defRPr>
      </a:lvl1pPr>
    </p:titleStyle>
    <p:bodyStyle>
      <a:lvl1pPr marL="288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1pPr>
      <a:lvl2pPr marL="576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2pPr>
      <a:lvl3pPr marL="864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3pPr>
      <a:lvl4pPr marL="1152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4pPr>
      <a:lvl5pPr marL="1440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5pPr>
      <a:lvl6pPr marL="1728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6pPr>
      <a:lvl7pPr marL="2016001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7pPr>
      <a:lvl8pPr marL="2304000" indent="-287999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8pPr>
      <a:lvl9pPr marL="2592000" indent="-2880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Clr>
          <a:schemeClr val="bg2"/>
        </a:buClr>
        <a:buSzPts val="1600"/>
        <a:buFont typeface="Arial" panose="020B0604020202020204" pitchFamily="34" charset="0"/>
        <a:buChar char="–"/>
        <a:defRPr kumimoji="0" sz="1600" b="0" i="0" u="none" kern="1200" cap="none" spc="0" baseline="0">
          <a:solidFill>
            <a:schemeClr val="accent2"/>
          </a:solidFill>
          <a:latin typeface="Arial" panose="020B0604020202020204" pitchFamily="34" charset="0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7" Type="http://schemas.openxmlformats.org/officeDocument/2006/relationships/image" Target="../media/image32.sv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sv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sv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e-spoc@elia.be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 descr="A few men wearing hardhats and reflectors on a boat&#10;&#10;Description automatically generated with low confidence">
            <a:extLst>
              <a:ext uri="{FF2B5EF4-FFF2-40B4-BE49-F238E27FC236}">
                <a16:creationId xmlns:a16="http://schemas.microsoft.com/office/drawing/2014/main" id="{50C86B0C-5AB1-469D-9F54-65CCD042F68C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" b="6"/>
          <a:stretch>
            <a:fillRect/>
          </a:stretch>
        </p:blipFill>
        <p:spPr/>
      </p:pic>
      <p:grpSp>
        <p:nvGrpSpPr>
          <p:cNvPr id="20" name="Gruppierung 5">
            <a:extLst>
              <a:ext uri="{FF2B5EF4-FFF2-40B4-BE49-F238E27FC236}">
                <a16:creationId xmlns:a16="http://schemas.microsoft.com/office/drawing/2014/main" id="{E1786B67-71F0-4A31-ACB3-279BEB62CD3A}"/>
              </a:ext>
            </a:extLst>
          </p:cNvPr>
          <p:cNvGrpSpPr/>
          <p:nvPr/>
        </p:nvGrpSpPr>
        <p:grpSpPr>
          <a:xfrm>
            <a:off x="-542056" y="3352800"/>
            <a:ext cx="7571034" cy="2647158"/>
            <a:chOff x="-542056" y="3352800"/>
            <a:chExt cx="7571034" cy="2647158"/>
          </a:xfrm>
        </p:grpSpPr>
        <p:sp>
          <p:nvSpPr>
            <p:cNvPr id="21" name="Parallelogramm 6">
              <a:extLst>
                <a:ext uri="{FF2B5EF4-FFF2-40B4-BE49-F238E27FC236}">
                  <a16:creationId xmlns:a16="http://schemas.microsoft.com/office/drawing/2014/main" id="{4D130F20-1C2B-4BAA-AA22-287B8C0552AB}"/>
                </a:ext>
              </a:extLst>
            </p:cNvPr>
            <p:cNvSpPr/>
            <p:nvPr/>
          </p:nvSpPr>
          <p:spPr>
            <a:xfrm>
              <a:off x="-371078" y="3637758"/>
              <a:ext cx="7400056" cy="2362200"/>
            </a:xfrm>
            <a:prstGeom prst="parallelogram">
              <a:avLst>
                <a:gd name="adj" fmla="val 36340"/>
              </a:avLst>
            </a:prstGeom>
            <a:solidFill>
              <a:schemeClr val="bg2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srgbClr val="EF7D14"/>
                </a:solidFill>
              </a:endParaRPr>
            </a:p>
          </p:txBody>
        </p:sp>
        <p:sp>
          <p:nvSpPr>
            <p:cNvPr id="22" name="Parallelogramm 7">
              <a:extLst>
                <a:ext uri="{FF2B5EF4-FFF2-40B4-BE49-F238E27FC236}">
                  <a16:creationId xmlns:a16="http://schemas.microsoft.com/office/drawing/2014/main" id="{7A4EC8D6-15DC-4CCD-8FB1-350CE907BAD6}"/>
                </a:ext>
              </a:extLst>
            </p:cNvPr>
            <p:cNvSpPr/>
            <p:nvPr/>
          </p:nvSpPr>
          <p:spPr>
            <a:xfrm>
              <a:off x="-542056" y="3352800"/>
              <a:ext cx="7400056" cy="2362200"/>
            </a:xfrm>
            <a:prstGeom prst="parallelogram">
              <a:avLst>
                <a:gd name="adj" fmla="val 36340"/>
              </a:avLst>
            </a:prstGeom>
            <a:solidFill>
              <a:schemeClr val="bg2">
                <a:alpha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600">
                <a:solidFill>
                  <a:srgbClr val="EF7D14"/>
                </a:solidFill>
              </a:endParaRPr>
            </a:p>
          </p:txBody>
        </p:sp>
      </p:grp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3C95FCD3-2A90-4960-BA3E-1815AA0F40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/>
              <a:t>01-2025</a:t>
            </a:r>
          </a:p>
        </p:txBody>
      </p:sp>
      <p:sp>
        <p:nvSpPr>
          <p:cNvPr id="35" name="Title 34">
            <a:extLst>
              <a:ext uri="{FF2B5EF4-FFF2-40B4-BE49-F238E27FC236}">
                <a16:creationId xmlns:a16="http://schemas.microsoft.com/office/drawing/2014/main" id="{4BDC96C5-6D98-4C3D-8EE0-FF41B8257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EXACT – EXternal Agent Certification Tool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5D0FADC5-6E69-7DED-1E47-6F515886C0C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9623" y="260696"/>
            <a:ext cx="1424136" cy="432000"/>
          </a:xfrm>
          <a:prstGeom prst="rect">
            <a:avLst/>
          </a:prstGeom>
        </p:spPr>
      </p:pic>
      <p:sp>
        <p:nvSpPr>
          <p:cNvPr id="3" name="Sous-titre 2">
            <a:extLst>
              <a:ext uri="{FF2B5EF4-FFF2-40B4-BE49-F238E27FC236}">
                <a16:creationId xmlns:a16="http://schemas.microsoft.com/office/drawing/2014/main" id="{21DB258D-9E88-8B63-2C12-F4BA18E2CE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wrap="square" lIns="0" tIns="0" rIns="0" bIns="0" rtlCol="0" anchor="t">
            <a:noAutofit/>
          </a:bodyPr>
          <a:lstStyle/>
          <a:p>
            <a:r>
              <a:rPr lang="en-US"/>
              <a:t>Presentation Technical Gates </a:t>
            </a:r>
          </a:p>
        </p:txBody>
      </p:sp>
    </p:spTree>
    <p:extLst>
      <p:ext uri="{BB962C8B-B14F-4D97-AF65-F5344CB8AC3E}">
        <p14:creationId xmlns:p14="http://schemas.microsoft.com/office/powerpoint/2010/main" val="1818383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3EF99F-3EB6-076E-991C-94E6D5434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EXACT V01 – What ? </a:t>
            </a:r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28A5CCC-6C56-DC56-FC05-83834B6EE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defTabSz="457200"/>
            <a:r>
              <a:rPr lang="en-US"/>
              <a:t>EXACT - Technical Gates 01-2025</a:t>
            </a:r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EC0E348-4468-7EDD-8EFD-ADE555052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2</a:t>
            </a:fld>
            <a:endParaRPr lang="en-GB"/>
          </a:p>
        </p:txBody>
      </p:sp>
      <p:pic>
        <p:nvPicPr>
          <p:cNvPr id="6" name="Picture 7">
            <a:extLst>
              <a:ext uri="{FF2B5EF4-FFF2-40B4-BE49-F238E27FC236}">
                <a16:creationId xmlns:a16="http://schemas.microsoft.com/office/drawing/2014/main" id="{7CA10544-5FDB-127C-2489-505C6A9942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28144" y="2108399"/>
            <a:ext cx="1058327" cy="163252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0EB47CF-C333-B70B-6F23-C193D21243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264" y="2108399"/>
            <a:ext cx="1588530" cy="1782809"/>
          </a:xfrm>
          <a:prstGeom prst="rect">
            <a:avLst/>
          </a:prstGeom>
        </p:spPr>
      </p:pic>
      <p:pic>
        <p:nvPicPr>
          <p:cNvPr id="8" name="Picture 5">
            <a:extLst>
              <a:ext uri="{FF2B5EF4-FFF2-40B4-BE49-F238E27FC236}">
                <a16:creationId xmlns:a16="http://schemas.microsoft.com/office/drawing/2014/main" id="{BAAC890E-8CF8-A680-8BA7-C11A4495F2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76761" y="2108399"/>
            <a:ext cx="1174416" cy="1627909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D7FF5DD-5D7E-2AA2-A8A1-2374F9521ED4}"/>
              </a:ext>
            </a:extLst>
          </p:cNvPr>
          <p:cNvSpPr txBox="1"/>
          <p:nvPr/>
        </p:nvSpPr>
        <p:spPr>
          <a:xfrm>
            <a:off x="914400" y="1422400"/>
            <a:ext cx="10641601" cy="4433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400">
                <a:solidFill>
                  <a:schemeClr val="accent2"/>
                </a:solidFill>
              </a:rPr>
              <a:t>New </a:t>
            </a:r>
            <a:r>
              <a:rPr lang="en-US" sz="1400" b="1">
                <a:solidFill>
                  <a:schemeClr val="accent2"/>
                </a:solidFill>
              </a:rPr>
              <a:t>subscription platform to safety &amp; quality certifications </a:t>
            </a:r>
            <a:r>
              <a:rPr lang="en-US" sz="1400">
                <a:solidFill>
                  <a:schemeClr val="accent2"/>
                </a:solidFill>
              </a:rPr>
              <a:t>with </a:t>
            </a:r>
            <a:r>
              <a:rPr lang="en-US" sz="1400" b="1">
                <a:solidFill>
                  <a:schemeClr val="accent2"/>
                </a:solidFill>
              </a:rPr>
              <a:t>real time information </a:t>
            </a:r>
            <a:r>
              <a:rPr lang="en-US" sz="1400">
                <a:solidFill>
                  <a:schemeClr val="accent2"/>
                </a:solidFill>
              </a:rPr>
              <a:t>consultable by V-SPOC and E-SPOC.  </a:t>
            </a:r>
            <a:endParaRPr lang="fr-BE" sz="1400">
              <a:solidFill>
                <a:schemeClr val="accent2"/>
              </a:solidFill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4F3A5EE1-0A10-7A3E-7519-266C81371982}"/>
              </a:ext>
            </a:extLst>
          </p:cNvPr>
          <p:cNvSpPr txBox="1"/>
          <p:nvPr/>
        </p:nvSpPr>
        <p:spPr>
          <a:xfrm>
            <a:off x="0" y="3744413"/>
            <a:ext cx="3205019" cy="21105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400">
                <a:solidFill>
                  <a:schemeClr val="accent2"/>
                </a:solidFill>
              </a:rPr>
              <a:t>The Vendor Single Point of Contact (V-SPOC) is responsible for the administration linked to register agents to Safety &amp; Quality certification at Elia. </a:t>
            </a:r>
          </a:p>
          <a:p>
            <a:pPr algn="ctr"/>
            <a:r>
              <a:rPr lang="en-US" sz="1400">
                <a:solidFill>
                  <a:schemeClr val="accent2"/>
                </a:solidFill>
              </a:rPr>
              <a:t>For each agent/V-SPOC, he gives the following information: </a:t>
            </a:r>
            <a:r>
              <a:rPr lang="en-US" sz="1400" b="1">
                <a:solidFill>
                  <a:schemeClr val="accent2"/>
                </a:solidFill>
              </a:rPr>
              <a:t>unique</a:t>
            </a:r>
            <a:r>
              <a:rPr lang="en-US" sz="1400">
                <a:solidFill>
                  <a:schemeClr val="accent2"/>
                </a:solidFill>
              </a:rPr>
              <a:t> email address, phone number &amp; ID card in order to make a unique user ID for each user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6F21DEB-6BCE-850E-3E89-0CC3948A2588}"/>
              </a:ext>
            </a:extLst>
          </p:cNvPr>
          <p:cNvSpPr txBox="1"/>
          <p:nvPr/>
        </p:nvSpPr>
        <p:spPr>
          <a:xfrm>
            <a:off x="4397818" y="3758069"/>
            <a:ext cx="3205019" cy="21105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400">
                <a:solidFill>
                  <a:schemeClr val="accent2"/>
                </a:solidFill>
              </a:rPr>
              <a:t>The Elia Single Point of Contact (E-SPOC) is responsible for the validation &amp; maintenance of the contractors’ agents and he is the single point of contact for the V-SPOC in case of problems &amp; issues related to company and agent data. 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439AB1B9-5784-B52F-C273-B3BCD3B4C699}"/>
              </a:ext>
            </a:extLst>
          </p:cNvPr>
          <p:cNvCxnSpPr>
            <a:cxnSpLocks/>
          </p:cNvCxnSpPr>
          <p:nvPr/>
        </p:nvCxnSpPr>
        <p:spPr>
          <a:xfrm>
            <a:off x="2401455" y="2724727"/>
            <a:ext cx="282632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612FCAFF-9421-C508-1384-B8BE203C49C5}"/>
              </a:ext>
            </a:extLst>
          </p:cNvPr>
          <p:cNvSpPr txBox="1"/>
          <p:nvPr/>
        </p:nvSpPr>
        <p:spPr>
          <a:xfrm>
            <a:off x="8554182" y="3758069"/>
            <a:ext cx="3205019" cy="211050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1400">
                <a:solidFill>
                  <a:schemeClr val="accent2"/>
                </a:solidFill>
              </a:rPr>
              <a:t>The agent is working on our Elia Electrical sites and needs a safety (and for some a quality) certification to execute the work. </a:t>
            </a:r>
          </a:p>
          <a:p>
            <a:pPr algn="ctr"/>
            <a:r>
              <a:rPr lang="en-US" sz="1400">
                <a:solidFill>
                  <a:schemeClr val="accent2"/>
                </a:solidFill>
              </a:rPr>
              <a:t>Once he is validated by the E-SPOC, he receives an ID login &amp; password by email (that he must validated) in order to take the test. </a:t>
            </a:r>
          </a:p>
          <a:p>
            <a:pPr algn="ctr"/>
            <a:r>
              <a:rPr lang="en-US" sz="1400">
                <a:solidFill>
                  <a:schemeClr val="accent2"/>
                </a:solidFill>
              </a:rPr>
              <a:t>His ID login will also be used when he needs to take a test again 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B5893210-475A-3DEA-F099-8FE69D60BC57}"/>
              </a:ext>
            </a:extLst>
          </p:cNvPr>
          <p:cNvCxnSpPr>
            <a:cxnSpLocks/>
          </p:cNvCxnSpPr>
          <p:nvPr/>
        </p:nvCxnSpPr>
        <p:spPr>
          <a:xfrm>
            <a:off x="6682510" y="2724727"/>
            <a:ext cx="2826327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8" name="Graphique 17" descr="Badge coche avec un remplissage uni">
            <a:extLst>
              <a:ext uri="{FF2B5EF4-FFF2-40B4-BE49-F238E27FC236}">
                <a16:creationId xmlns:a16="http://schemas.microsoft.com/office/drawing/2014/main" id="{AF22320B-BBFA-7D5E-1ADC-339FB9099B1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686657" y="1776476"/>
            <a:ext cx="1232686" cy="123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575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668D05-4FA9-1369-555F-E8A30FE3B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62608"/>
            <a:ext cx="9448800" cy="838200"/>
          </a:xfrm>
        </p:spPr>
        <p:txBody>
          <a:bodyPr wrap="square" anchor="t">
            <a:normAutofit/>
          </a:bodyPr>
          <a:lstStyle/>
          <a:p>
            <a:r>
              <a:rPr lang="en-US"/>
              <a:t>EXACT V01 – Why ? </a:t>
            </a:r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4E776C9-FDF2-16B0-8710-EF2197828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 wrap="none" anchor="ctr">
            <a:normAutofit/>
          </a:bodyPr>
          <a:lstStyle/>
          <a:p>
            <a:pPr defTabSz="457200">
              <a:spcAft>
                <a:spcPts val="600"/>
              </a:spcAft>
            </a:pPr>
            <a:r>
              <a:rPr lang="en-US"/>
              <a:t>EXACT - Technical Gates 01-2025</a:t>
            </a:r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4C109C8-056A-5632-2F74-5A1DF73E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</a:pPr>
            <a:fld id="{7C9AF4F6-8314-4173-B77E-ACDB3515A2E2}" type="slidenum">
              <a:rPr lang="en-GB" smtClean="0"/>
              <a:pPr>
                <a:spcAft>
                  <a:spcPts val="600"/>
                </a:spcAft>
              </a:pPr>
              <a:t>3</a:t>
            </a:fld>
            <a:endParaRPr lang="en-GB"/>
          </a:p>
        </p:txBody>
      </p:sp>
      <p:graphicFrame>
        <p:nvGraphicFramePr>
          <p:cNvPr id="7" name="Espace réservé du contenu 2">
            <a:extLst>
              <a:ext uri="{FF2B5EF4-FFF2-40B4-BE49-F238E27FC236}">
                <a16:creationId xmlns:a16="http://schemas.microsoft.com/office/drawing/2014/main" id="{BC85B08B-36DC-ED6B-3B31-E4160E58C27E}"/>
              </a:ext>
            </a:extLst>
          </p:cNvPr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486139407"/>
              </p:ext>
            </p:extLst>
          </p:nvPr>
        </p:nvGraphicFramePr>
        <p:xfrm>
          <a:off x="914400" y="1952600"/>
          <a:ext cx="9792000" cy="363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ZoneTexte 10">
            <a:extLst>
              <a:ext uri="{FF2B5EF4-FFF2-40B4-BE49-F238E27FC236}">
                <a16:creationId xmlns:a16="http://schemas.microsoft.com/office/drawing/2014/main" id="{9A874CCC-B206-03D0-C21A-2599B5F55CC8}"/>
              </a:ext>
            </a:extLst>
          </p:cNvPr>
          <p:cNvSpPr txBox="1"/>
          <p:nvPr/>
        </p:nvSpPr>
        <p:spPr>
          <a:xfrm>
            <a:off x="914400" y="4789116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>
                <a:solidFill>
                  <a:schemeClr val="accent2"/>
                </a:solidFill>
                <a:latin typeface="+mj-lt"/>
                <a:ea typeface="+mj-ea"/>
                <a:cs typeface="Arial"/>
              </a:rPr>
              <a:t>EXACT V01 – When ? </a:t>
            </a:r>
            <a:r>
              <a:rPr lang="en-US"/>
              <a:t> </a:t>
            </a:r>
            <a:endParaRPr lang="fr-BE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72CBBDD-AF1B-8BE3-BA36-02F4E9975CE4}"/>
              </a:ext>
            </a:extLst>
          </p:cNvPr>
          <p:cNvSpPr txBox="1"/>
          <p:nvPr/>
        </p:nvSpPr>
        <p:spPr>
          <a:xfrm>
            <a:off x="914400" y="5486400"/>
            <a:ext cx="3278909" cy="50899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400" b="1">
                <a:solidFill>
                  <a:schemeClr val="accent2"/>
                </a:solidFill>
              </a:rPr>
              <a:t>Q2</a:t>
            </a:r>
            <a:r>
              <a:rPr lang="en-US" sz="1400">
                <a:solidFill>
                  <a:schemeClr val="accent2"/>
                </a:solidFill>
              </a:rPr>
              <a:t> in 2025 </a:t>
            </a:r>
            <a:endParaRPr lang="fr-BE" sz="14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697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B4FEC6-0BB2-4221-1BBA-2F573E0CC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EXACT V01 – How ? 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A79599F-FBEC-FEE0-0BC0-2128CE408F2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952600"/>
            <a:ext cx="6871855" cy="3636000"/>
          </a:xfrm>
        </p:spPr>
        <p:txBody>
          <a:bodyPr/>
          <a:lstStyle/>
          <a:p>
            <a:pPr marL="287655" indent="-287655"/>
            <a:r>
              <a:rPr lang="en-US"/>
              <a:t>New tool will save created agents in the system </a:t>
            </a:r>
            <a:r>
              <a:rPr lang="en-US">
                <a:sym typeface="Wingdings" panose="05000000000000000000" pitchFamily="2" charset="2"/>
              </a:rPr>
              <a:t> </a:t>
            </a:r>
            <a:r>
              <a:rPr lang="en-US" b="1">
                <a:sym typeface="Wingdings" panose="05000000000000000000" pitchFamily="2" charset="2"/>
              </a:rPr>
              <a:t>quick access </a:t>
            </a:r>
          </a:p>
          <a:p>
            <a:pPr marL="287655" indent="-287655"/>
            <a:r>
              <a:rPr lang="en-US">
                <a:cs typeface="Arial" panose="020B0604020202020204" pitchFamily="34" charset="0"/>
                <a:sym typeface="Wingdings" panose="05000000000000000000" pitchFamily="2" charset="2"/>
              </a:rPr>
              <a:t>V-SPOC will be able to verify active agents, check the validity of safety and quality certificates, manage training registrations </a:t>
            </a:r>
            <a:r>
              <a:rPr lang="en-US" b="1">
                <a:cs typeface="Arial" panose="020B0604020202020204" pitchFamily="34" charset="0"/>
                <a:sym typeface="Wingdings" panose="05000000000000000000" pitchFamily="2" charset="2"/>
              </a:rPr>
              <a:t> more visibility </a:t>
            </a:r>
            <a:r>
              <a:rPr lang="en-US">
                <a:cs typeface="Arial" panose="020B0604020202020204" pitchFamily="34" charset="0"/>
                <a:sym typeface="Wingdings" panose="05000000000000000000" pitchFamily="2" charset="2"/>
              </a:rPr>
              <a:t>&amp; better</a:t>
            </a:r>
            <a:r>
              <a:rPr lang="en-US" b="1">
                <a:cs typeface="Arial" panose="020B0604020202020204" pitchFamily="34" charset="0"/>
                <a:sym typeface="Wingdings" panose="05000000000000000000" pitchFamily="2" charset="2"/>
              </a:rPr>
              <a:t> traceability</a:t>
            </a:r>
          </a:p>
          <a:p>
            <a:pPr marL="287655" indent="-287655"/>
            <a:r>
              <a:rPr lang="en-US">
                <a:cs typeface="Arial" panose="020B0604020202020204" pitchFamily="34" charset="0"/>
                <a:sym typeface="Wingdings" panose="05000000000000000000" pitchFamily="2" charset="2"/>
              </a:rPr>
              <a:t>Companies will have more control over creation and deletion of agents  increased</a:t>
            </a:r>
            <a:r>
              <a:rPr lang="en-US" b="1">
                <a:cs typeface="Arial" panose="020B0604020202020204" pitchFamily="34" charset="0"/>
                <a:sym typeface="Wingdings" panose="05000000000000000000" pitchFamily="2" charset="2"/>
              </a:rPr>
              <a:t> autonomy </a:t>
            </a:r>
            <a:endParaRPr lang="fr-BE" b="1">
              <a:cs typeface="Arial" panose="020B0604020202020204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949EAD8-D40A-6719-E1A1-C3568B1C6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defTabSz="457200"/>
            <a:r>
              <a:rPr lang="en-US"/>
              <a:t>EXACT - Technical Gates 01-2025</a:t>
            </a:r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6A9D206-08DE-61E8-A4A0-CB5E3D58B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4</a:t>
            </a:fld>
            <a:endParaRPr lang="en-GB"/>
          </a:p>
        </p:txBody>
      </p:sp>
      <p:pic>
        <p:nvPicPr>
          <p:cNvPr id="7" name="Graphique 6" descr="Internet des objets avec un remplissage uni">
            <a:extLst>
              <a:ext uri="{FF2B5EF4-FFF2-40B4-BE49-F238E27FC236}">
                <a16:creationId xmlns:a16="http://schemas.microsoft.com/office/drawing/2014/main" id="{EE0FC9E4-9FA9-017C-680A-186AE32986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99981" y="3264081"/>
            <a:ext cx="1637291" cy="1637291"/>
          </a:xfrm>
          <a:prstGeom prst="rect">
            <a:avLst/>
          </a:prstGeom>
        </p:spPr>
      </p:pic>
      <p:pic>
        <p:nvPicPr>
          <p:cNvPr id="9" name="Graphique 8" descr="Apprentissage des langues à distance avec un remplissage uni">
            <a:extLst>
              <a:ext uri="{FF2B5EF4-FFF2-40B4-BE49-F238E27FC236}">
                <a16:creationId xmlns:a16="http://schemas.microsoft.com/office/drawing/2014/main" id="{6C28488F-330C-C6B1-1D5D-A81F230F4EA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52219" y="2358890"/>
            <a:ext cx="1498546" cy="1498546"/>
          </a:xfrm>
          <a:prstGeom prst="rect">
            <a:avLst/>
          </a:prstGeom>
        </p:spPr>
      </p:pic>
      <p:pic>
        <p:nvPicPr>
          <p:cNvPr id="11" name="Graphique 10" descr="Presse-papiers badge avec un remplissage uni">
            <a:extLst>
              <a:ext uri="{FF2B5EF4-FFF2-40B4-BE49-F238E27FC236}">
                <a16:creationId xmlns:a16="http://schemas.microsoft.com/office/drawing/2014/main" id="{26DECEC4-B60F-F9BE-AE21-905EFA2423A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474691" y="3971482"/>
            <a:ext cx="1413164" cy="1413164"/>
          </a:xfrm>
          <a:prstGeom prst="rect">
            <a:avLst/>
          </a:prstGeom>
        </p:spPr>
      </p:pic>
      <p:sp>
        <p:nvSpPr>
          <p:cNvPr id="12" name="Ellipse 11">
            <a:extLst>
              <a:ext uri="{FF2B5EF4-FFF2-40B4-BE49-F238E27FC236}">
                <a16:creationId xmlns:a16="http://schemas.microsoft.com/office/drawing/2014/main" id="{A075AC95-BFE4-3CC1-A52E-750D4A009AC2}"/>
              </a:ext>
            </a:extLst>
          </p:cNvPr>
          <p:cNvSpPr/>
          <p:nvPr/>
        </p:nvSpPr>
        <p:spPr>
          <a:xfrm>
            <a:off x="7979563" y="2133599"/>
            <a:ext cx="3600000" cy="36000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4177920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A2C6D2-2920-5CB1-9D87-7AD0CD715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EXACT V01 – Impact ? 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B380BC4-1172-79F6-3A8C-73BFBE511E0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952600"/>
            <a:ext cx="6059055" cy="3636000"/>
          </a:xfrm>
        </p:spPr>
        <p:txBody>
          <a:bodyPr/>
          <a:lstStyle/>
          <a:p>
            <a:pPr marL="287655" indent="-287655"/>
            <a:r>
              <a:rPr lang="en-US" b="1"/>
              <a:t>Mandatory</a:t>
            </a:r>
            <a:r>
              <a:rPr lang="en-US"/>
              <a:t> Coaching Work Leader </a:t>
            </a:r>
            <a:r>
              <a:rPr lang="en-US" b="1"/>
              <a:t>each 2 years </a:t>
            </a:r>
            <a:r>
              <a:rPr lang="en-US"/>
              <a:t>instead of each 4 years </a:t>
            </a:r>
            <a:r>
              <a:rPr lang="en-US">
                <a:sym typeface="Wingdings" panose="05000000000000000000" pitchFamily="2" charset="2"/>
              </a:rPr>
              <a:t> </a:t>
            </a:r>
            <a:r>
              <a:rPr lang="en-US" b="1">
                <a:sym typeface="Wingdings" panose="05000000000000000000" pitchFamily="2" charset="2"/>
              </a:rPr>
              <a:t>higher capacity expected for Work Leader</a:t>
            </a:r>
            <a:endParaRPr lang="en-US">
              <a:cs typeface="Arial" panose="020B0604020202020204" pitchFamily="34" charset="0"/>
            </a:endParaRPr>
          </a:p>
          <a:p>
            <a:pPr marL="287655" indent="-287655"/>
            <a:r>
              <a:rPr lang="en-US"/>
              <a:t>For each agent, V-SPOC must attribute a unique e-mail address and phone number </a:t>
            </a:r>
            <a:r>
              <a:rPr lang="en-US">
                <a:sym typeface="Wingdings" panose="05000000000000000000" pitchFamily="2" charset="2"/>
              </a:rPr>
              <a:t> more </a:t>
            </a:r>
            <a:r>
              <a:rPr lang="en-US" b="1">
                <a:sym typeface="Wingdings" panose="05000000000000000000" pitchFamily="2" charset="2"/>
              </a:rPr>
              <a:t>accurate data </a:t>
            </a:r>
            <a:endParaRPr lang="en-US" b="1">
              <a:cs typeface="Arial" panose="020B0604020202020204" pitchFamily="34" charset="0"/>
            </a:endParaRPr>
          </a:p>
          <a:p>
            <a:pPr marL="287655" indent="-287655"/>
            <a:r>
              <a:rPr lang="en-US">
                <a:cs typeface="Arial" panose="020B0604020202020204" pitchFamily="34" charset="0"/>
              </a:rPr>
              <a:t>An ID card for each field agent must be uploaded to the system </a:t>
            </a:r>
            <a:r>
              <a:rPr lang="fr-BE"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fr-BE" b="1">
                <a:cs typeface="Arial" panose="020B0604020202020204" pitchFamily="34" charset="0"/>
                <a:sym typeface="Wingdings" panose="05000000000000000000" pitchFamily="2" charset="2"/>
              </a:rPr>
              <a:t>access control </a:t>
            </a:r>
          </a:p>
          <a:p>
            <a:pPr marL="287655" indent="-287655"/>
            <a:r>
              <a:rPr lang="fr-BE">
                <a:cs typeface="Arial" panose="020B0604020202020204" pitchFamily="34" charset="0"/>
                <a:sym typeface="Wingdings" panose="05000000000000000000" pitchFamily="2" charset="2"/>
              </a:rPr>
              <a:t>No </a:t>
            </a:r>
            <a:r>
              <a:rPr lang="fr-BE" err="1">
                <a:cs typeface="Arial" panose="020B0604020202020204" pitchFamily="34" charset="0"/>
                <a:sym typeface="Wingdings" panose="05000000000000000000" pitchFamily="2" charset="2"/>
              </a:rPr>
              <a:t>paper</a:t>
            </a:r>
            <a:r>
              <a:rPr lang="fr-BE">
                <a:cs typeface="Arial" panose="020B0604020202020204" pitchFamily="34" charset="0"/>
                <a:sym typeface="Wingdings" panose="05000000000000000000" pitchFamily="2" charset="2"/>
              </a:rPr>
              <a:t> test </a:t>
            </a:r>
            <a:r>
              <a:rPr lang="fr-BE" err="1">
                <a:cs typeface="Arial" panose="020B0604020202020204" pitchFamily="34" charset="0"/>
                <a:sym typeface="Wingdings" panose="05000000000000000000" pitchFamily="2" charset="2"/>
              </a:rPr>
              <a:t>anymore</a:t>
            </a:r>
            <a:r>
              <a:rPr lang="fr-BE">
                <a:cs typeface="Arial" panose="020B0604020202020204" pitchFamily="34" charset="0"/>
                <a:sym typeface="Wingdings" panose="05000000000000000000" pitchFamily="2" charset="2"/>
              </a:rPr>
              <a:t>, </a:t>
            </a:r>
            <a:r>
              <a:rPr lang="fr-BE" err="1">
                <a:cs typeface="Arial" panose="020B0604020202020204" pitchFamily="34" charset="0"/>
                <a:sym typeface="Wingdings" panose="05000000000000000000" pitchFamily="2" charset="2"/>
              </a:rPr>
              <a:t>less</a:t>
            </a:r>
            <a:r>
              <a:rPr lang="fr-BE">
                <a:cs typeface="Arial" panose="020B0604020202020204" pitchFamily="34" charset="0"/>
                <a:sym typeface="Wingdings" panose="05000000000000000000" pitchFamily="2" charset="2"/>
              </a:rPr>
              <a:t> change </a:t>
            </a:r>
            <a:r>
              <a:rPr lang="fr-BE" err="1">
                <a:cs typeface="Arial" panose="020B0604020202020204" pitchFamily="34" charset="0"/>
                <a:sym typeface="Wingdings" panose="05000000000000000000" pitchFamily="2" charset="2"/>
              </a:rPr>
              <a:t>flexibility</a:t>
            </a:r>
            <a:r>
              <a:rPr lang="fr-BE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r-BE" b="1">
                <a:cs typeface="Arial" panose="020B0604020202020204" pitchFamily="34" charset="0"/>
                <a:sym typeface="Wingdings" panose="05000000000000000000" pitchFamily="2" charset="2"/>
              </a:rPr>
              <a:t> no more last minute change once session </a:t>
            </a:r>
            <a:r>
              <a:rPr lang="fr-BE" b="1" err="1">
                <a:cs typeface="Arial" panose="020B0604020202020204" pitchFamily="34" charset="0"/>
                <a:sym typeface="Wingdings" panose="05000000000000000000" pitchFamily="2" charset="2"/>
              </a:rPr>
              <a:t>is</a:t>
            </a:r>
            <a:r>
              <a:rPr lang="fr-BE" b="1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r-BE" b="1" err="1">
                <a:cs typeface="Arial" panose="020B0604020202020204" pitchFamily="34" charset="0"/>
                <a:sym typeface="Wingdings" panose="05000000000000000000" pitchFamily="2" charset="2"/>
              </a:rPr>
              <a:t>closed</a:t>
            </a:r>
            <a:r>
              <a:rPr lang="fr-BE" b="1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</a:p>
          <a:p>
            <a:pPr marL="287655" indent="-287655"/>
            <a:r>
              <a:rPr lang="fr-BE" err="1">
                <a:cs typeface="Arial" panose="020B0604020202020204" pitchFamily="34" charset="0"/>
                <a:sym typeface="Wingdings" panose="05000000000000000000" pitchFamily="2" charset="2"/>
              </a:rPr>
              <a:t>Each</a:t>
            </a:r>
            <a:r>
              <a:rPr lang="fr-BE">
                <a:cs typeface="Arial" panose="020B0604020202020204" pitchFamily="34" charset="0"/>
                <a:sym typeface="Wingdings" panose="05000000000000000000" pitchFamily="2" charset="2"/>
              </a:rPr>
              <a:t> agent </a:t>
            </a:r>
            <a:r>
              <a:rPr lang="fr-BE" err="1">
                <a:cs typeface="Arial" panose="020B0604020202020204" pitchFamily="34" charset="0"/>
                <a:sym typeface="Wingdings" panose="05000000000000000000" pitchFamily="2" charset="2"/>
              </a:rPr>
              <a:t>will</a:t>
            </a:r>
            <a:r>
              <a:rPr lang="fr-BE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r-BE" err="1">
                <a:cs typeface="Arial" panose="020B0604020202020204" pitchFamily="34" charset="0"/>
                <a:sym typeface="Wingdings" panose="05000000000000000000" pitchFamily="2" charset="2"/>
              </a:rPr>
              <a:t>receive</a:t>
            </a:r>
            <a:r>
              <a:rPr lang="fr-BE">
                <a:cs typeface="Arial" panose="020B0604020202020204" pitchFamily="34" charset="0"/>
                <a:sym typeface="Wingdings" panose="05000000000000000000" pitchFamily="2" charset="2"/>
              </a:rPr>
              <a:t> in </a:t>
            </a:r>
            <a:r>
              <a:rPr lang="fr-BE" err="1">
                <a:cs typeface="Arial" panose="020B0604020202020204" pitchFamily="34" charset="0"/>
                <a:sym typeface="Wingdings" panose="05000000000000000000" pitchFamily="2" charset="2"/>
              </a:rPr>
              <a:t>his</a:t>
            </a:r>
            <a:r>
              <a:rPr lang="fr-BE">
                <a:cs typeface="Arial" panose="020B0604020202020204" pitchFamily="34" charset="0"/>
                <a:sym typeface="Wingdings" panose="05000000000000000000" pitchFamily="2" charset="2"/>
              </a:rPr>
              <a:t>/</a:t>
            </a:r>
            <a:r>
              <a:rPr lang="fr-BE" err="1">
                <a:cs typeface="Arial" panose="020B0604020202020204" pitchFamily="34" charset="0"/>
                <a:sym typeface="Wingdings" panose="05000000000000000000" pitchFamily="2" charset="2"/>
              </a:rPr>
              <a:t>her</a:t>
            </a:r>
            <a:r>
              <a:rPr lang="fr-BE">
                <a:cs typeface="Arial" panose="020B0604020202020204" pitchFamily="34" charset="0"/>
                <a:sym typeface="Wingdings" panose="05000000000000000000" pitchFamily="2" charset="2"/>
              </a:rPr>
              <a:t> mailbox a login &amp; </a:t>
            </a:r>
            <a:r>
              <a:rPr lang="fr-BE" err="1">
                <a:cs typeface="Arial" panose="020B0604020202020204" pitchFamily="34" charset="0"/>
                <a:sym typeface="Wingdings" panose="05000000000000000000" pitchFamily="2" charset="2"/>
              </a:rPr>
              <a:t>password</a:t>
            </a:r>
            <a:r>
              <a:rPr lang="fr-BE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r-BE" err="1">
                <a:cs typeface="Arial" panose="020B0604020202020204" pitchFamily="34" charset="0"/>
                <a:sym typeface="Wingdings" panose="05000000000000000000" pitchFamily="2" charset="2"/>
              </a:rPr>
              <a:t>that</a:t>
            </a:r>
            <a:r>
              <a:rPr lang="fr-BE"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fr-BE" err="1">
                <a:cs typeface="Arial" panose="020B0604020202020204" pitchFamily="34" charset="0"/>
                <a:sym typeface="Wingdings" panose="05000000000000000000" pitchFamily="2" charset="2"/>
              </a:rPr>
              <a:t>he</a:t>
            </a:r>
            <a:r>
              <a:rPr lang="fr-BE">
                <a:cs typeface="Arial" panose="020B0604020202020204" pitchFamily="34" charset="0"/>
                <a:sym typeface="Wingdings" panose="05000000000000000000" pitchFamily="2" charset="2"/>
              </a:rPr>
              <a:t>/</a:t>
            </a:r>
            <a:r>
              <a:rPr lang="fr-BE" err="1">
                <a:cs typeface="Arial" panose="020B0604020202020204" pitchFamily="34" charset="0"/>
                <a:sym typeface="Wingdings" panose="05000000000000000000" pitchFamily="2" charset="2"/>
              </a:rPr>
              <a:t>she</a:t>
            </a:r>
            <a:r>
              <a:rPr lang="fr-BE">
                <a:cs typeface="Arial" panose="020B0604020202020204" pitchFamily="34" charset="0"/>
                <a:sym typeface="Wingdings" panose="05000000000000000000" pitchFamily="2" charset="2"/>
              </a:rPr>
              <a:t> must </a:t>
            </a:r>
            <a:r>
              <a:rPr lang="fr-BE" err="1">
                <a:cs typeface="Arial" panose="020B0604020202020204" pitchFamily="34" charset="0"/>
                <a:sym typeface="Wingdings" panose="05000000000000000000" pitchFamily="2" charset="2"/>
              </a:rPr>
              <a:t>validate</a:t>
            </a:r>
            <a:r>
              <a:rPr lang="fr-BE">
                <a:cs typeface="Arial" panose="020B0604020202020204" pitchFamily="34" charset="0"/>
                <a:sym typeface="Wingdings" panose="05000000000000000000" pitchFamily="2" charset="2"/>
              </a:rPr>
              <a:t> in </a:t>
            </a:r>
            <a:r>
              <a:rPr lang="fr-BE" err="1">
                <a:cs typeface="Arial" panose="020B0604020202020204" pitchFamily="34" charset="0"/>
                <a:sym typeface="Wingdings" panose="05000000000000000000" pitchFamily="2" charset="2"/>
              </a:rPr>
              <a:t>order</a:t>
            </a:r>
            <a:r>
              <a:rPr lang="fr-BE">
                <a:cs typeface="Arial" panose="020B0604020202020204" pitchFamily="34" charset="0"/>
                <a:sym typeface="Wingdings" panose="05000000000000000000" pitchFamily="2" charset="2"/>
              </a:rPr>
              <a:t> to </a:t>
            </a:r>
            <a:r>
              <a:rPr lang="fr-BE" err="1">
                <a:cs typeface="Arial" panose="020B0604020202020204" pitchFamily="34" charset="0"/>
                <a:sym typeface="Wingdings" panose="05000000000000000000" pitchFamily="2" charset="2"/>
              </a:rPr>
              <a:t>be</a:t>
            </a:r>
            <a:r>
              <a:rPr lang="fr-BE">
                <a:cs typeface="Arial" panose="020B0604020202020204" pitchFamily="34" charset="0"/>
                <a:sym typeface="Wingdings" panose="05000000000000000000" pitchFamily="2" charset="2"/>
              </a:rPr>
              <a:t> able to </a:t>
            </a:r>
            <a:r>
              <a:rPr lang="fr-BE" err="1">
                <a:cs typeface="Arial" panose="020B0604020202020204" pitchFamily="34" charset="0"/>
                <a:sym typeface="Wingdings" panose="05000000000000000000" pitchFamily="2" charset="2"/>
              </a:rPr>
              <a:t>submit</a:t>
            </a:r>
            <a:r>
              <a:rPr lang="fr-BE">
                <a:cs typeface="Arial" panose="020B0604020202020204" pitchFamily="34" charset="0"/>
                <a:sym typeface="Wingdings" panose="05000000000000000000" pitchFamily="2" charset="2"/>
              </a:rPr>
              <a:t> the test </a:t>
            </a:r>
            <a:r>
              <a:rPr lang="fr-BE" b="1">
                <a:cs typeface="Arial" panose="020B0604020202020204" pitchFamily="34" charset="0"/>
                <a:sym typeface="Wingdings" panose="05000000000000000000" pitchFamily="2" charset="2"/>
              </a:rPr>
              <a:t> more implication </a:t>
            </a:r>
            <a:r>
              <a:rPr lang="fr-BE" b="1" err="1">
                <a:cs typeface="Arial" panose="020B0604020202020204" pitchFamily="34" charset="0"/>
                <a:sym typeface="Wingdings" panose="05000000000000000000" pitchFamily="2" charset="2"/>
              </a:rPr>
              <a:t>from</a:t>
            </a:r>
            <a:r>
              <a:rPr lang="fr-BE" b="1">
                <a:cs typeface="Arial" panose="020B0604020202020204" pitchFamily="34" charset="0"/>
                <a:sym typeface="Wingdings" panose="05000000000000000000" pitchFamily="2" charset="2"/>
              </a:rPr>
              <a:t> agent</a:t>
            </a:r>
            <a:endParaRPr lang="fr-BE" b="1">
              <a:cs typeface="Arial" panose="020B0604020202020204" pitchFamily="34" charset="0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471B22C-DA17-F801-7990-0BEA09379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defTabSz="457200"/>
            <a:r>
              <a:rPr lang="en-US"/>
              <a:t>EXACT - Technical Gates 01-2025</a:t>
            </a:r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B256D0C-DDFC-D6B1-342F-34470F67B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5</a:t>
            </a:fld>
            <a:endParaRPr lang="en-GB"/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FE37B30E-6E1F-5D30-DE22-F9C9B54C4738}"/>
              </a:ext>
            </a:extLst>
          </p:cNvPr>
          <p:cNvGrpSpPr/>
          <p:nvPr/>
        </p:nvGrpSpPr>
        <p:grpSpPr>
          <a:xfrm>
            <a:off x="7614559" y="1874615"/>
            <a:ext cx="4347842" cy="1403691"/>
            <a:chOff x="7614559" y="1874615"/>
            <a:chExt cx="4347842" cy="1403691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2677AC86-BC7E-0597-AF57-AB4BD38D5D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614559" y="1874615"/>
              <a:ext cx="4347842" cy="1403691"/>
            </a:xfrm>
            <a:prstGeom prst="rect">
              <a:avLst/>
            </a:prstGeom>
          </p:spPr>
        </p:pic>
        <p:sp>
          <p:nvSpPr>
            <p:cNvPr id="8" name="Signe de multiplication 7">
              <a:extLst>
                <a:ext uri="{FF2B5EF4-FFF2-40B4-BE49-F238E27FC236}">
                  <a16:creationId xmlns:a16="http://schemas.microsoft.com/office/drawing/2014/main" id="{1066A4A1-3C57-B7DE-A35E-074D3943FEC5}"/>
                </a:ext>
              </a:extLst>
            </p:cNvPr>
            <p:cNvSpPr/>
            <p:nvPr/>
          </p:nvSpPr>
          <p:spPr>
            <a:xfrm>
              <a:off x="7844226" y="2023833"/>
              <a:ext cx="3888508" cy="1162022"/>
            </a:xfrm>
            <a:prstGeom prst="mathMultiply">
              <a:avLst>
                <a:gd name="adj1" fmla="val 20341"/>
              </a:avLst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>
                <a:solidFill>
                  <a:schemeClr val="accent2"/>
                </a:solidFill>
              </a:endParaRPr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28DCFA0D-068E-89FB-5262-42AC40BC9E63}"/>
              </a:ext>
            </a:extLst>
          </p:cNvPr>
          <p:cNvGrpSpPr/>
          <p:nvPr/>
        </p:nvGrpSpPr>
        <p:grpSpPr>
          <a:xfrm>
            <a:off x="8494014" y="3654135"/>
            <a:ext cx="2218436" cy="2218436"/>
            <a:chOff x="9084564" y="3715494"/>
            <a:chExt cx="2218436" cy="2218436"/>
          </a:xfrm>
        </p:grpSpPr>
        <p:pic>
          <p:nvPicPr>
            <p:cNvPr id="11" name="Graphique 10" descr="Apprentissage des langues à distance avec un remplissage uni">
              <a:extLst>
                <a:ext uri="{FF2B5EF4-FFF2-40B4-BE49-F238E27FC236}">
                  <a16:creationId xmlns:a16="http://schemas.microsoft.com/office/drawing/2014/main" id="{50FE12D6-97A4-5A0A-BC3B-C5EB0451AB6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9084564" y="3715494"/>
              <a:ext cx="2218436" cy="2218436"/>
            </a:xfrm>
            <a:prstGeom prst="rect">
              <a:avLst/>
            </a:prstGeom>
          </p:spPr>
        </p:pic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7D993B69-BB52-71F0-9001-BA46E7C292AC}"/>
                </a:ext>
              </a:extLst>
            </p:cNvPr>
            <p:cNvSpPr txBox="1"/>
            <p:nvPr/>
          </p:nvSpPr>
          <p:spPr>
            <a:xfrm rot="1396168">
              <a:off x="9294505" y="4497042"/>
              <a:ext cx="1796226" cy="33307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2400" b="1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CLOSED</a:t>
              </a:r>
              <a:endParaRPr lang="fr-BE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643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40F5DC-3498-8862-AEF0-164D94BFC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EXACT V01 – What is not changing ? 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3A01E4D-790C-5064-9DD0-EEDB426E9D2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952600"/>
            <a:ext cx="7305964" cy="3636000"/>
          </a:xfrm>
        </p:spPr>
        <p:txBody>
          <a:bodyPr/>
          <a:lstStyle/>
          <a:p>
            <a:r>
              <a:rPr lang="en-US"/>
              <a:t>Coaching WL and Test session are still taking place in our offices </a:t>
            </a:r>
            <a:r>
              <a:rPr lang="en-US">
                <a:sym typeface="Wingdings" panose="05000000000000000000" pitchFamily="2" charset="2"/>
              </a:rPr>
              <a:t> </a:t>
            </a:r>
            <a:r>
              <a:rPr lang="en-US" b="1">
                <a:sym typeface="Wingdings" panose="05000000000000000000" pitchFamily="2" charset="2"/>
              </a:rPr>
              <a:t>no online </a:t>
            </a:r>
            <a:r>
              <a:rPr lang="en-US">
                <a:sym typeface="Wingdings" panose="05000000000000000000" pitchFamily="2" charset="2"/>
              </a:rPr>
              <a:t>coaching or Test </a:t>
            </a:r>
          </a:p>
          <a:p>
            <a:r>
              <a:rPr lang="en-US" b="1">
                <a:sym typeface="Wingdings" panose="05000000000000000000" pitchFamily="2" charset="2"/>
              </a:rPr>
              <a:t>BA4 / BA5 </a:t>
            </a:r>
            <a:r>
              <a:rPr lang="en-US">
                <a:sym typeface="Wingdings" panose="05000000000000000000" pitchFamily="2" charset="2"/>
              </a:rPr>
              <a:t>are still </a:t>
            </a:r>
            <a:r>
              <a:rPr lang="en-US" b="1">
                <a:sym typeface="Wingdings" panose="05000000000000000000" pitchFamily="2" charset="2"/>
              </a:rPr>
              <a:t>mandatory</a:t>
            </a:r>
            <a:r>
              <a:rPr lang="en-US">
                <a:sym typeface="Wingdings" panose="05000000000000000000" pitchFamily="2" charset="2"/>
              </a:rPr>
              <a:t> to subscribe to a certification</a:t>
            </a:r>
          </a:p>
          <a:p>
            <a:r>
              <a:rPr lang="en-US">
                <a:sym typeface="Wingdings" panose="05000000000000000000" pitchFamily="2" charset="2"/>
              </a:rPr>
              <a:t>Coaching WL types and test type don’t change  </a:t>
            </a:r>
            <a:r>
              <a:rPr lang="en-US" b="1">
                <a:sym typeface="Wingdings" panose="05000000000000000000" pitchFamily="2" charset="2"/>
              </a:rPr>
              <a:t>same certification </a:t>
            </a:r>
          </a:p>
          <a:p>
            <a:r>
              <a:rPr lang="en-US" b="1">
                <a:sym typeface="Wingdings" panose="05000000000000000000" pitchFamily="2" charset="2"/>
              </a:rPr>
              <a:t>Safety certificatio</a:t>
            </a:r>
            <a:r>
              <a:rPr lang="en-US">
                <a:sym typeface="Wingdings" panose="05000000000000000000" pitchFamily="2" charset="2"/>
              </a:rPr>
              <a:t>n are </a:t>
            </a:r>
            <a:r>
              <a:rPr lang="en-US" b="1">
                <a:sym typeface="Wingdings" panose="05000000000000000000" pitchFamily="2" charset="2"/>
              </a:rPr>
              <a:t>still mandatory </a:t>
            </a:r>
            <a:r>
              <a:rPr lang="en-US">
                <a:sym typeface="Wingdings" panose="05000000000000000000" pitchFamily="2" charset="2"/>
              </a:rPr>
              <a:t>to access a workplace </a:t>
            </a:r>
          </a:p>
          <a:p>
            <a:r>
              <a:rPr lang="en-US" b="1">
                <a:sym typeface="Wingdings" panose="05000000000000000000" pitchFamily="2" charset="2"/>
              </a:rPr>
              <a:t>Quality certification </a:t>
            </a:r>
            <a:r>
              <a:rPr lang="en-US">
                <a:sym typeface="Wingdings" panose="05000000000000000000" pitchFamily="2" charset="2"/>
              </a:rPr>
              <a:t>are still planned during </a:t>
            </a:r>
            <a:r>
              <a:rPr lang="en-US" b="1">
                <a:sym typeface="Wingdings" panose="05000000000000000000" pitchFamily="2" charset="2"/>
              </a:rPr>
              <a:t>Technical Gates (PM)</a:t>
            </a:r>
          </a:p>
          <a:p>
            <a:endParaRPr lang="fr-BE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A116E30-3E71-AA7C-593E-6933337DB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 defTabSz="457200"/>
            <a:r>
              <a:rPr lang="en-US"/>
              <a:t>EXACT - Technical Gates 01-2025</a:t>
            </a:r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A0E150E-1E08-DEAC-C7C0-78C9496C3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AF4F6-8314-4173-B77E-ACDB3515A2E2}" type="slidenum">
              <a:rPr lang="en-GB" smtClean="0"/>
              <a:t>6</a:t>
            </a:fld>
            <a:endParaRPr lang="en-GB"/>
          </a:p>
        </p:txBody>
      </p:sp>
      <p:pic>
        <p:nvPicPr>
          <p:cNvPr id="7" name="Graphique 6" descr="Carte avec repère avec un remplissage uni">
            <a:extLst>
              <a:ext uri="{FF2B5EF4-FFF2-40B4-BE49-F238E27FC236}">
                <a16:creationId xmlns:a16="http://schemas.microsoft.com/office/drawing/2014/main" id="{3556CA63-F5BA-B50F-8ABE-8A93DAA86F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14907" y="4203134"/>
            <a:ext cx="1504950" cy="1504950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14BD6E0C-B63A-1955-3960-3CDEDF9AFA52}"/>
              </a:ext>
            </a:extLst>
          </p:cNvPr>
          <p:cNvSpPr txBox="1"/>
          <p:nvPr/>
        </p:nvSpPr>
        <p:spPr>
          <a:xfrm rot="655997">
            <a:off x="9700520" y="3867132"/>
            <a:ext cx="1782619" cy="3140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4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Leader FULL</a:t>
            </a:r>
            <a:endParaRPr lang="fr-BE" sz="1400" b="1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C7FA8CE0-A65A-F5CD-3B86-5A3F94FFF6FB}"/>
              </a:ext>
            </a:extLst>
          </p:cNvPr>
          <p:cNvSpPr txBox="1"/>
          <p:nvPr/>
        </p:nvSpPr>
        <p:spPr>
          <a:xfrm rot="21021500">
            <a:off x="8239726" y="4376835"/>
            <a:ext cx="1953492" cy="3140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400" b="1">
                <a:solidFill>
                  <a:schemeClr val="accent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Leader LIGHT</a:t>
            </a:r>
            <a:endParaRPr lang="fr-BE" sz="1400" b="1">
              <a:solidFill>
                <a:schemeClr val="accent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4B1F22F-5111-F736-EE22-6C0C44251912}"/>
              </a:ext>
            </a:extLst>
          </p:cNvPr>
          <p:cNvSpPr txBox="1"/>
          <p:nvPr/>
        </p:nvSpPr>
        <p:spPr>
          <a:xfrm rot="20697642">
            <a:off x="8179812" y="3281086"/>
            <a:ext cx="2479676" cy="3140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400" b="1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 Leader FULL + Lines</a:t>
            </a:r>
            <a:endParaRPr lang="fr-BE" sz="1400" b="1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F82BF62-405C-C296-9671-FE5E233CE422}"/>
              </a:ext>
            </a:extLst>
          </p:cNvPr>
          <p:cNvSpPr txBox="1"/>
          <p:nvPr/>
        </p:nvSpPr>
        <p:spPr>
          <a:xfrm>
            <a:off x="9381519" y="4955609"/>
            <a:ext cx="824201" cy="3140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400" b="1"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Worker</a:t>
            </a:r>
            <a:endParaRPr lang="fr-BE" sz="1400" b="1">
              <a:solidFill>
                <a:schemeClr val="accent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B5F82E6C-1DBE-E34D-7A40-9C925981FBAB}"/>
              </a:ext>
            </a:extLst>
          </p:cNvPr>
          <p:cNvSpPr txBox="1"/>
          <p:nvPr/>
        </p:nvSpPr>
        <p:spPr>
          <a:xfrm>
            <a:off x="8660125" y="2521227"/>
            <a:ext cx="2479676" cy="31403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l"/>
            <a:r>
              <a:rPr lang="en-US" sz="1400" b="1" u="sng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SAFETY CERTIFICATION</a:t>
            </a:r>
            <a:endParaRPr lang="fr-BE" sz="1400" b="1" u="sng">
              <a:solidFill>
                <a:schemeClr val="accent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9127C22C-1E36-F1A6-4CBF-E886B4C43D35}"/>
              </a:ext>
            </a:extLst>
          </p:cNvPr>
          <p:cNvSpPr/>
          <p:nvPr/>
        </p:nvSpPr>
        <p:spPr>
          <a:xfrm>
            <a:off x="7979563" y="2133599"/>
            <a:ext cx="3600000" cy="3600000"/>
          </a:xfrm>
          <a:prstGeom prst="ellips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657069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3DA58E-45A5-3A0C-279C-0EA90E759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862608"/>
            <a:ext cx="9448800" cy="838200"/>
          </a:xfrm>
        </p:spPr>
        <p:txBody>
          <a:bodyPr wrap="square" anchor="ctr">
            <a:normAutofit/>
          </a:bodyPr>
          <a:lstStyle/>
          <a:p>
            <a:r>
              <a:rPr lang="en-US"/>
              <a:t>EXACT V01 – What do we expect from contractors ? </a:t>
            </a:r>
            <a:endParaRPr lang="fr-BE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B5C559-C145-178B-9F7E-2DCCF336038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400" y="1952600"/>
            <a:ext cx="4800750" cy="3636000"/>
          </a:xfrm>
        </p:spPr>
        <p:txBody>
          <a:bodyPr wrap="square" anchor="t">
            <a:normAutofit/>
          </a:bodyPr>
          <a:lstStyle/>
          <a:p>
            <a:pPr marL="287655" indent="-287655"/>
            <a:r>
              <a:rPr lang="en-US">
                <a:latin typeface="Arial"/>
                <a:cs typeface="Arial"/>
              </a:rPr>
              <a:t>As soon as possible gather email addresses and phone numbers for your agents </a:t>
            </a:r>
            <a:r>
              <a:rPr lang="en-US">
                <a:latin typeface="Arial"/>
                <a:cs typeface="Arial"/>
                <a:sym typeface="Wingdings" panose="05000000000000000000" pitchFamily="2" charset="2"/>
              </a:rPr>
              <a:t> </a:t>
            </a:r>
            <a:r>
              <a:rPr lang="en-US" b="1">
                <a:latin typeface="Arial"/>
                <a:cs typeface="Arial"/>
                <a:sym typeface="Wingdings" panose="05000000000000000000" pitchFamily="2" charset="2"/>
              </a:rPr>
              <a:t>good start</a:t>
            </a:r>
            <a:endParaRPr lang="en-US" b="1">
              <a:latin typeface="Arial"/>
              <a:cs typeface="Arial"/>
            </a:endParaRPr>
          </a:p>
          <a:p>
            <a:pPr marL="287655" indent="-287655"/>
            <a:r>
              <a:rPr lang="en-US">
                <a:latin typeface="Arial"/>
                <a:cs typeface="Arial"/>
              </a:rPr>
              <a:t>If you already have this data, we are strongly advising you to use them during subscription on the current tool </a:t>
            </a:r>
            <a:r>
              <a:rPr lang="en-US">
                <a:latin typeface="Arial"/>
                <a:cs typeface="Arial"/>
                <a:sym typeface="Wingdings" panose="05000000000000000000" pitchFamily="2" charset="2"/>
              </a:rPr>
              <a:t> better </a:t>
            </a:r>
            <a:r>
              <a:rPr lang="en-US" b="1">
                <a:latin typeface="Arial"/>
                <a:cs typeface="Arial"/>
                <a:sym typeface="Wingdings" panose="05000000000000000000" pitchFamily="2" charset="2"/>
              </a:rPr>
              <a:t>migration</a:t>
            </a:r>
            <a:r>
              <a:rPr lang="en-US">
                <a:latin typeface="Arial"/>
                <a:cs typeface="Arial"/>
                <a:sym typeface="Wingdings" panose="05000000000000000000" pitchFamily="2" charset="2"/>
              </a:rPr>
              <a:t> &amp; </a:t>
            </a:r>
            <a:r>
              <a:rPr lang="en-US" b="1">
                <a:latin typeface="Arial"/>
                <a:cs typeface="Arial"/>
                <a:sym typeface="Wingdings" panose="05000000000000000000" pitchFamily="2" charset="2"/>
              </a:rPr>
              <a:t>less time </a:t>
            </a:r>
            <a:r>
              <a:rPr lang="en-US">
                <a:latin typeface="Arial"/>
                <a:cs typeface="Arial"/>
                <a:sym typeface="Wingdings" panose="05000000000000000000" pitchFamily="2" charset="2"/>
              </a:rPr>
              <a:t>needed to update data with new tool release</a:t>
            </a:r>
            <a:endParaRPr lang="en-US">
              <a:cs typeface="Arial"/>
            </a:endParaRPr>
          </a:p>
          <a:p>
            <a:pPr marL="287655" indent="-287655"/>
            <a:r>
              <a:rPr lang="en-US">
                <a:latin typeface="Arial"/>
                <a:cs typeface="Arial"/>
                <a:sym typeface="Wingdings" panose="05000000000000000000" pitchFamily="2" charset="2"/>
              </a:rPr>
              <a:t>Communicate the change to </a:t>
            </a:r>
            <a:r>
              <a:rPr lang="en-US" b="1">
                <a:latin typeface="Arial"/>
                <a:cs typeface="Arial"/>
                <a:sym typeface="Wingdings" panose="05000000000000000000" pitchFamily="2" charset="2"/>
              </a:rPr>
              <a:t>subcontractor</a:t>
            </a:r>
            <a:endParaRPr lang="en-US" b="1">
              <a:latin typeface="Arial"/>
              <a:cs typeface="Arial"/>
            </a:endParaRPr>
          </a:p>
          <a:p>
            <a:pPr marL="287655" indent="-287655"/>
            <a:r>
              <a:rPr lang="en-US" b="1">
                <a:latin typeface="Arial"/>
                <a:cs typeface="Arial"/>
              </a:rPr>
              <a:t>Stay posted </a:t>
            </a:r>
            <a:r>
              <a:rPr lang="en-US">
                <a:latin typeface="Arial"/>
                <a:cs typeface="Arial"/>
              </a:rPr>
              <a:t>by consulting our </a:t>
            </a:r>
            <a:r>
              <a:rPr lang="en-US" b="1">
                <a:latin typeface="Arial"/>
                <a:cs typeface="Arial"/>
              </a:rPr>
              <a:t>website</a:t>
            </a:r>
            <a:r>
              <a:rPr lang="en-US">
                <a:latin typeface="Arial"/>
                <a:cs typeface="Arial"/>
              </a:rPr>
              <a:t>. </a:t>
            </a:r>
            <a:endParaRPr lang="fr-BE" b="1">
              <a:latin typeface="Arial"/>
              <a:cs typeface="Arial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69F9D84-1969-39A5-EAA7-735086C68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296400" y="6282000"/>
            <a:ext cx="2006600" cy="196850"/>
          </a:xfrm>
        </p:spPr>
        <p:txBody>
          <a:bodyPr wrap="none" anchor="ctr">
            <a:normAutofit/>
          </a:bodyPr>
          <a:lstStyle/>
          <a:p>
            <a:pPr defTabSz="457200">
              <a:spcAft>
                <a:spcPts val="600"/>
              </a:spcAft>
            </a:pPr>
            <a:r>
              <a:rPr lang="en-US"/>
              <a:t>EXACT - Technical Gates 01-2025</a:t>
            </a:r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FC82943-6753-5F0F-4B35-BD5A43470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556001" y="6248400"/>
            <a:ext cx="406400" cy="228601"/>
          </a:xfrm>
        </p:spPr>
        <p:txBody>
          <a:bodyPr wrap="none" anchor="b">
            <a:normAutofit/>
          </a:bodyPr>
          <a:lstStyle/>
          <a:p>
            <a:pPr>
              <a:spcAft>
                <a:spcPts val="600"/>
              </a:spcAft>
            </a:pPr>
            <a:fld id="{7C9AF4F6-8314-4173-B77E-ACDB3515A2E2}" type="slidenum">
              <a:rPr lang="en-GB" smtClean="0"/>
              <a:pPr>
                <a:spcAft>
                  <a:spcPts val="600"/>
                </a:spcAft>
              </a:pPr>
              <a:t>7</a:t>
            </a:fld>
            <a:endParaRPr lang="en-GB"/>
          </a:p>
        </p:txBody>
      </p:sp>
      <p:pic>
        <p:nvPicPr>
          <p:cNvPr id="7" name="Graphique 6" descr="Badge coche avec un remplissage uni">
            <a:extLst>
              <a:ext uri="{FF2B5EF4-FFF2-40B4-BE49-F238E27FC236}">
                <a16:creationId xmlns:a16="http://schemas.microsoft.com/office/drawing/2014/main" id="{F31D1D9C-2E90-DD19-2D21-18ECD13CF4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488025" y="1952600"/>
            <a:ext cx="3636000" cy="363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3728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F4D0D535-5408-19BA-0AFF-AD70D0899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 ? </a:t>
            </a:r>
            <a:endParaRPr lang="fr-BE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7863527-7E0E-D259-7933-24BEEDF408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For more information : website or </a:t>
            </a:r>
            <a:r>
              <a:rPr lang="en-US">
                <a:hlinkClick r:id="rId2"/>
              </a:rPr>
              <a:t>e-spoc@elia.be</a:t>
            </a:r>
            <a:r>
              <a:rPr lang="en-US"/>
              <a:t> 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47857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D5D5DD-51FA-0D88-0184-9FDD7AB8F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</a:t>
            </a:r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99694490"/>
      </p:ext>
    </p:extLst>
  </p:cSld>
  <p:clrMapOvr>
    <a:masterClrMapping/>
  </p:clrMapOvr>
</p:sld>
</file>

<file path=ppt/theme/theme1.xml><?xml version="1.0" encoding="utf-8"?>
<a:theme xmlns:a="http://schemas.openxmlformats.org/drawingml/2006/main" name="Elia Presentation Theme">
  <a:themeElements>
    <a:clrScheme name="Elia Theme">
      <a:dk1>
        <a:srgbClr val="000000"/>
      </a:dk1>
      <a:lt1>
        <a:srgbClr val="FFFFFF"/>
      </a:lt1>
      <a:dk2>
        <a:srgbClr val="258998"/>
      </a:dk2>
      <a:lt2>
        <a:srgbClr val="FF7300"/>
      </a:lt2>
      <a:accent1>
        <a:srgbClr val="6AA9A0"/>
      </a:accent1>
      <a:accent2>
        <a:srgbClr val="394D55"/>
      </a:accent2>
      <a:accent3>
        <a:srgbClr val="E85422"/>
      </a:accent3>
      <a:accent4>
        <a:srgbClr val="990035"/>
      </a:accent4>
      <a:accent5>
        <a:srgbClr val="447583"/>
      </a:accent5>
      <a:accent6>
        <a:srgbClr val="9AC3CE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 dirty="0" smtClean="0">
            <a:solidFill>
              <a:schemeClr val="accent2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7300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algn="l">
          <a:defRPr sz="1400" dirty="0" smtClean="0">
            <a:solidFill>
              <a:schemeClr val="accent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lia_group_new template-EN.potx" id="{1457C074-1BCF-4DE0-85F3-900AC8F3CBDD}" vid="{28CCEBFA-9226-4682-A642-9B87D3DCA44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f0fc0ee-e07b-42d9-baac-b7f585fea514">
      <Terms xmlns="http://schemas.microsoft.com/office/infopath/2007/PartnerControls"/>
    </lcf76f155ced4ddcb4097134ff3c332f>
    <SharedWithUsers xmlns="98472f28-192f-481a-8a80-1dfd8e10823a">
      <UserInfo>
        <DisplayName>Haemers Patricia</DisplayName>
        <AccountId>419</AccountId>
        <AccountType/>
      </UserInfo>
    </SharedWithUsers>
    <TaxCatchAll xmlns="518e90e8-ea09-4ab7-8875-1906d0bac9c7" xsi:nil="true"/>
    <ac1833ce3bd847999441bc0a5a5ff873 xmlns="518e90e8-ea09-4ab7-8875-1906d0bac9c7">
      <Terms xmlns="http://schemas.microsoft.com/office/infopath/2007/PartnerControls"/>
    </ac1833ce3bd847999441bc0a5a5ff873>
    <Old_x0020_Editor xmlns="518e90e8-ea09-4ab7-8875-1906d0bac9c7" xsi:nil="true"/>
    <Old_x0020_Path xmlns="518e90e8-ea09-4ab7-8875-1906d0bac9c7" xsi:nil="true"/>
    <Old_x0020_Author xmlns="518e90e8-ea09-4ab7-8875-1906d0bac9c7" xsi:nil="true"/>
    <Old_x0020_ID xmlns="518e90e8-ea09-4ab7-8875-1906d0bac9c7" xsi:nil="true"/>
    <Source xmlns="518e90e8-ea09-4ab7-8875-1906d0bac9c7" xsi:nil="true"/>
  </documentManagement>
</p:properties>
</file>

<file path=customXml/item2.xml><?xml version="1.0" encoding="utf-8"?>
<?mso-contentType ?>
<SharedContentType xmlns="Microsoft.SharePoint.Taxonomy.ContentTypeSync" SourceId="352bfcb8-bce2-4279-b723-8ab1d206d088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263263B2194A0409CFBD0DD9A683E35" ma:contentTypeVersion="18" ma:contentTypeDescription="Create a new document." ma:contentTypeScope="" ma:versionID="ee17377e8105c02b2f4a8bdbb52c7f55">
  <xsd:schema xmlns:xsd="http://www.w3.org/2001/XMLSchema" xmlns:xs="http://www.w3.org/2001/XMLSchema" xmlns:p="http://schemas.microsoft.com/office/2006/metadata/properties" xmlns:ns2="518e90e8-ea09-4ab7-8875-1906d0bac9c7" xmlns:ns3="bf0fc0ee-e07b-42d9-baac-b7f585fea514" xmlns:ns4="98472f28-192f-481a-8a80-1dfd8e10823a" targetNamespace="http://schemas.microsoft.com/office/2006/metadata/properties" ma:root="true" ma:fieldsID="e078205863fc310b540de2967d8eef1a" ns2:_="" ns3:_="" ns4:_="">
    <xsd:import namespace="518e90e8-ea09-4ab7-8875-1906d0bac9c7"/>
    <xsd:import namespace="bf0fc0ee-e07b-42d9-baac-b7f585fea514"/>
    <xsd:import namespace="98472f28-192f-481a-8a80-1dfd8e10823a"/>
    <xsd:element name="properties">
      <xsd:complexType>
        <xsd:sequence>
          <xsd:element name="documentManagement">
            <xsd:complexType>
              <xsd:all>
                <xsd:element ref="ns2:Old_x0020_ID" minOccurs="0"/>
                <xsd:element ref="ns2:Source" minOccurs="0"/>
                <xsd:element ref="ns2:ac1833ce3bd847999441bc0a5a5ff873" minOccurs="0"/>
                <xsd:element ref="ns2:TaxCatchAll" minOccurs="0"/>
                <xsd:element ref="ns2:TaxCatchAllLabel" minOccurs="0"/>
                <xsd:element ref="ns2:Old_x0020_Author" minOccurs="0"/>
                <xsd:element ref="ns2:Old_x0020_Editor" minOccurs="0"/>
                <xsd:element ref="ns2:Old_x0020_Path" minOccurs="0"/>
                <xsd:element ref="ns3:lcf76f155ced4ddcb4097134ff3c332f" minOccurs="0"/>
                <xsd:element ref="ns3:MediaServiceOCR" minOccurs="0"/>
                <xsd:element ref="ns4:SharedWithUsers" minOccurs="0"/>
                <xsd:element ref="ns4:SharedWithDetails" minOccurs="0"/>
                <xsd:element ref="ns3:MediaServiceSearchProperties" minOccurs="0"/>
                <xsd:element ref="ns3:MediaServiceDateTaken" minOccurs="0"/>
                <xsd:element ref="ns3:MediaLengthInSecond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8e90e8-ea09-4ab7-8875-1906d0bac9c7" elementFormDefault="qualified">
    <xsd:import namespace="http://schemas.microsoft.com/office/2006/documentManagement/types"/>
    <xsd:import namespace="http://schemas.microsoft.com/office/infopath/2007/PartnerControls"/>
    <xsd:element name="Old_x0020_ID" ma:index="8" nillable="true" ma:displayName="Old ID" ma:default="" ma:internalName="Old_x0020_ID">
      <xsd:simpleType>
        <xsd:restriction base="dms:Text">
          <xsd:maxLength value="255"/>
        </xsd:restriction>
      </xsd:simpleType>
    </xsd:element>
    <xsd:element name="Source" ma:index="9" nillable="true" ma:displayName="Source" ma:default="" ma:internalName="Source">
      <xsd:simpleType>
        <xsd:restriction base="dms:Text">
          <xsd:maxLength value="255"/>
        </xsd:restriction>
      </xsd:simpleType>
    </xsd:element>
    <xsd:element name="ac1833ce3bd847999441bc0a5a5ff873" ma:index="10" nillable="true" ma:taxonomy="true" ma:internalName="ac1833ce3bd847999441bc0a5a5ff873" ma:taxonomyFieldName="Storage_x0020_period" ma:displayName="Storage period" ma:default="" ma:fieldId="{ac1833ce-3bd8-4799-9441-bc0a5a5ff873}" ma:sspId="352bfcb8-bce2-4279-b723-8ab1d206d088" ma:termSetId="3f20dcd1-922b-41e6-acc8-df43f4f3438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1" nillable="true" ma:displayName="Taxonomy Catch All Column" ma:hidden="true" ma:list="{47fa2fa2-7453-43f0-a1f1-34b8d601f623}" ma:internalName="TaxCatchAll" ma:showField="CatchAllData" ma:web="61760862-60b0-45ca-bbda-403c5bf77a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47fa2fa2-7453-43f0-a1f1-34b8d601f623}" ma:internalName="TaxCatchAllLabel" ma:readOnly="true" ma:showField="CatchAllDataLabel" ma:web="61760862-60b0-45ca-bbda-403c5bf77a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ld_x0020_Author" ma:index="14" nillable="true" ma:displayName="Old Author" ma:default="" ma:internalName="Old_x0020_Author">
      <xsd:simpleType>
        <xsd:restriction base="dms:Text">
          <xsd:maxLength value="255"/>
        </xsd:restriction>
      </xsd:simpleType>
    </xsd:element>
    <xsd:element name="Old_x0020_Editor" ma:index="15" nillable="true" ma:displayName="Old Editor" ma:default="" ma:internalName="Old_x0020_Editor">
      <xsd:simpleType>
        <xsd:restriction base="dms:Text">
          <xsd:maxLength value="255"/>
        </xsd:restriction>
      </xsd:simpleType>
    </xsd:element>
    <xsd:element name="Old_x0020_Path" ma:index="16" nillable="true" ma:displayName="Old Path" ma:default="" ma:internalName="Old_x0020_Path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0fc0ee-e07b-42d9-baac-b7f585fea514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352bfcb8-bce2-4279-b723-8ab1d206d0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27" nillable="true" ma:displayName="Tags" ma:internalName="MediaServiceAutoTags" ma:readOnly="true">
      <xsd:simpleType>
        <xsd:restriction base="dms:Text"/>
      </xsd:simpleType>
    </xsd:element>
    <xsd:element name="MediaServiceGenerationTime" ma:index="2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3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33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472f28-192f-481a-8a80-1dfd8e10823a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B21B6F-E6D5-49BE-B1D9-98941B6EEA29}">
  <ds:schemaRefs>
    <ds:schemaRef ds:uri="518e90e8-ea09-4ab7-8875-1906d0bac9c7"/>
    <ds:schemaRef ds:uri="98472f28-192f-481a-8a80-1dfd8e10823a"/>
    <ds:schemaRef ds:uri="bf0fc0ee-e07b-42d9-baac-b7f585fea514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16582DC-02D9-4733-84F9-BC5FC2049286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6C15F3FD-405A-47BD-B92F-6D275EC1F7B2}">
  <ds:schemaRefs>
    <ds:schemaRef ds:uri="518e90e8-ea09-4ab7-8875-1906d0bac9c7"/>
    <ds:schemaRef ds:uri="98472f28-192f-481a-8a80-1dfd8e10823a"/>
    <ds:schemaRef ds:uri="bf0fc0ee-e07b-42d9-baac-b7f585fea51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C4551F3A-8DB2-4B25-8848-80A65B3A57F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Elia_group_new template-EN</Template>
  <TotalTime>0</TotalTime>
  <Application>Microsoft Office PowerPoint</Application>
  <PresentationFormat>Widescreen</PresentationFormat>
  <Slides>9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Elia Presentation Theme</vt:lpstr>
      <vt:lpstr>EXACT – EXternal Agent Certification Tool</vt:lpstr>
      <vt:lpstr>EXACT V01 – What ? </vt:lpstr>
      <vt:lpstr>EXACT V01 – Why ? </vt:lpstr>
      <vt:lpstr>EXACT V01 – How ? </vt:lpstr>
      <vt:lpstr>EXACT V01 – Impact ? </vt:lpstr>
      <vt:lpstr>EXACT V01 – What is not changing ? </vt:lpstr>
      <vt:lpstr>EXACT V01 – What do we expect from contractors ? </vt:lpstr>
      <vt:lpstr>Questions ? </vt:lpstr>
      <vt:lpstr>Thank you</vt:lpstr>
    </vt:vector>
  </TitlesOfParts>
  <Company>Elia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the presentation title</dc:title>
  <dc:creator>Bijnens Dieter (EXT)</dc:creator>
  <cp:revision>1</cp:revision>
  <dcterms:created xsi:type="dcterms:W3CDTF">2024-02-22T15:38:06Z</dcterms:created>
  <dcterms:modified xsi:type="dcterms:W3CDTF">2025-01-13T07:56:35Z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0x0101007263263B2194A0409CFBD0DD9A683E35</vt:lpwstr>
  </property>
  <property fmtid="{D5CDD505-2E9C-101B-9397-08002B2CF9AE}" pid="3" name="MediaServiceImageTags">
    <vt:lpwstr/>
  </property>
  <property fmtid="{D5CDD505-2E9C-101B-9397-08002B2CF9AE}" pid="4" name="Storage period">
    <vt:lpwstr/>
  </property>
  <property fmtid="{D5CDD505-2E9C-101B-9397-08002B2CF9AE}" pid="5" name="Storage_x0020_period">
    <vt:lpwstr/>
  </property>
</Properties>
</file>