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290" r:id="rId6"/>
    <p:sldId id="286" r:id="rId7"/>
    <p:sldId id="291" r:id="rId8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90"/>
            <p14:sldId id="286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FB9B2-5D1C-5FFB-FD41-9CE4992D21FE}" name="Hilven Wim (EXT)" initials="H(" userId="S::wh0001@belgrid.net::e072b578-9fcd-4a99-a9d2-b34ca4027ea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0EA1ED-D181-3705-C756-B815468D3C52}" v="6" dt="2025-07-08T05:02:56.36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57" autoAdjust="0"/>
  </p:normalViewPr>
  <p:slideViewPr>
    <p:cSldViewPr>
      <p:cViewPr varScale="1">
        <p:scale>
          <a:sx n="107" d="100"/>
          <a:sy n="107" d="100"/>
        </p:scale>
        <p:origin x="882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13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eters Charlotte" userId="S::cp0008@belgrid.net::14ce2688-1771-4443-ae3e-109e690346e3" providerId="AD" clId="Web-{F949FF0E-12FC-B39F-0596-7BAA108EBF00}"/>
    <pc:docChg chg="modSld">
      <pc:chgData name="Peeters Charlotte" userId="S::cp0008@belgrid.net::14ce2688-1771-4443-ae3e-109e690346e3" providerId="AD" clId="Web-{F949FF0E-12FC-B39F-0596-7BAA108EBF00}" dt="2025-06-06T13:52:38.090" v="4" actId="20577"/>
      <pc:docMkLst>
        <pc:docMk/>
      </pc:docMkLst>
      <pc:sldChg chg="modSp">
        <pc:chgData name="Peeters Charlotte" userId="S::cp0008@belgrid.net::14ce2688-1771-4443-ae3e-109e690346e3" providerId="AD" clId="Web-{F949FF0E-12FC-B39F-0596-7BAA108EBF00}" dt="2025-06-06T13:52:38.090" v="4" actId="20577"/>
        <pc:sldMkLst>
          <pc:docMk/>
          <pc:sldMk cId="4128899708" sldId="290"/>
        </pc:sldMkLst>
      </pc:sldChg>
    </pc:docChg>
  </pc:docChgLst>
  <pc:docChgLst>
    <pc:chgData name="Peeters Charlotte" userId="S::cp0008@belgrid.net::14ce2688-1771-4443-ae3e-109e690346e3" providerId="AD" clId="Web-{5B18DBC0-E579-6BB2-E6BD-036AEFC16EE5}"/>
    <pc:docChg chg="modSld">
      <pc:chgData name="Peeters Charlotte" userId="S::cp0008@belgrid.net::14ce2688-1771-4443-ae3e-109e690346e3" providerId="AD" clId="Web-{5B18DBC0-E579-6BB2-E6BD-036AEFC16EE5}" dt="2025-06-23T08:01:30.956" v="0" actId="20577"/>
      <pc:docMkLst>
        <pc:docMk/>
      </pc:docMkLst>
      <pc:sldChg chg="modSp">
        <pc:chgData name="Peeters Charlotte" userId="S::cp0008@belgrid.net::14ce2688-1771-4443-ae3e-109e690346e3" providerId="AD" clId="Web-{5B18DBC0-E579-6BB2-E6BD-036AEFC16EE5}" dt="2025-06-23T08:01:30.956" v="0" actId="20577"/>
        <pc:sldMkLst>
          <pc:docMk/>
          <pc:sldMk cId="1930552672" sldId="286"/>
        </pc:sldMkLst>
        <pc:spChg chg="mod">
          <ac:chgData name="Peeters Charlotte" userId="S::cp0008@belgrid.net::14ce2688-1771-4443-ae3e-109e690346e3" providerId="AD" clId="Web-{5B18DBC0-E579-6BB2-E6BD-036AEFC16EE5}" dt="2025-06-23T08:01:30.956" v="0" actId="20577"/>
          <ac:spMkLst>
            <pc:docMk/>
            <pc:sldMk cId="1930552672" sldId="286"/>
            <ac:spMk id="3" creationId="{46267A33-F1F7-4E69-810B-49E41C785C94}"/>
          </ac:spMkLst>
        </pc:spChg>
      </pc:sldChg>
    </pc:docChg>
  </pc:docChgLst>
  <pc:docChgLst>
    <pc:chgData name="Janssens Anaïs" userId="S::aj0009@belgrid.net::923fe816-f53b-4ef4-b0a9-ed75efb02f6d" providerId="AD" clId="Web-{C0E842C0-9E1B-DF2F-C7BA-BA6FFAD37254}"/>
    <pc:docChg chg="modSld">
      <pc:chgData name="Janssens Anaïs" userId="S::aj0009@belgrid.net::923fe816-f53b-4ef4-b0a9-ed75efb02f6d" providerId="AD" clId="Web-{C0E842C0-9E1B-DF2F-C7BA-BA6FFAD37254}" dt="2025-06-06T11:07:44.863" v="0" actId="20577"/>
      <pc:docMkLst>
        <pc:docMk/>
      </pc:docMkLst>
      <pc:sldChg chg="modSp">
        <pc:chgData name="Janssens Anaïs" userId="S::aj0009@belgrid.net::923fe816-f53b-4ef4-b0a9-ed75efb02f6d" providerId="AD" clId="Web-{C0E842C0-9E1B-DF2F-C7BA-BA6FFAD37254}" dt="2025-06-06T11:07:44.863" v="0" actId="20577"/>
        <pc:sldMkLst>
          <pc:docMk/>
          <pc:sldMk cId="1930552672" sldId="286"/>
        </pc:sldMkLst>
      </pc:sldChg>
    </pc:docChg>
  </pc:docChgLst>
  <pc:docChgLst>
    <pc:chgData name="Hilven Wim (EXT)" userId="S::wh0001@belgrid.net::e072b578-9fcd-4a99-a9d2-b34ca4027eae" providerId="AD" clId="Web-{BD9EE12F-FEB8-489A-1D8E-761C5752FE03}"/>
    <pc:docChg chg="mod">
      <pc:chgData name="Hilven Wim (EXT)" userId="S::wh0001@belgrid.net::e072b578-9fcd-4a99-a9d2-b34ca4027eae" providerId="AD" clId="Web-{BD9EE12F-FEB8-489A-1D8E-761C5752FE03}" dt="2025-04-14T07:21:12.888" v="0"/>
      <pc:docMkLst>
        <pc:docMk/>
      </pc:docMkLst>
    </pc:docChg>
  </pc:docChgLst>
  <pc:docChgLst>
    <pc:chgData name="Janssens Anaïs" userId="S::aj0009@belgrid.net::923fe816-f53b-4ef4-b0a9-ed75efb02f6d" providerId="AD" clId="Web-{8640B9C5-8C04-7970-EF95-1509DC5A7DBC}"/>
    <pc:docChg chg="modSld">
      <pc:chgData name="Janssens Anaïs" userId="S::aj0009@belgrid.net::923fe816-f53b-4ef4-b0a9-ed75efb02f6d" providerId="AD" clId="Web-{8640B9C5-8C04-7970-EF95-1509DC5A7DBC}" dt="2025-06-06T07:51:56.924" v="7" actId="20577"/>
      <pc:docMkLst>
        <pc:docMk/>
      </pc:docMkLst>
      <pc:sldChg chg="modSp">
        <pc:chgData name="Janssens Anaïs" userId="S::aj0009@belgrid.net::923fe816-f53b-4ef4-b0a9-ed75efb02f6d" providerId="AD" clId="Web-{8640B9C5-8C04-7970-EF95-1509DC5A7DBC}" dt="2025-06-06T07:51:56.924" v="7" actId="20577"/>
        <pc:sldMkLst>
          <pc:docMk/>
          <pc:sldMk cId="1930552672" sldId="286"/>
        </pc:sldMkLst>
      </pc:sldChg>
      <pc:sldChg chg="modSp">
        <pc:chgData name="Janssens Anaïs" userId="S::aj0009@belgrid.net::923fe816-f53b-4ef4-b0a9-ed75efb02f6d" providerId="AD" clId="Web-{8640B9C5-8C04-7970-EF95-1509DC5A7DBC}" dt="2025-06-06T07:51:16.390" v="5" actId="20577"/>
        <pc:sldMkLst>
          <pc:docMk/>
          <pc:sldMk cId="4128899708" sldId="290"/>
        </pc:sldMkLst>
      </pc:sldChg>
    </pc:docChg>
  </pc:docChgLst>
  <pc:docChgLst>
    <pc:chgData name="Peeters Charlotte" userId="14ce2688-1771-4443-ae3e-109e690346e3" providerId="ADAL" clId="{2F8A22AC-3544-4041-B88C-9BA1A147FACC}"/>
    <pc:docChg chg="custSel addSld delSld modSld sldOrd modSection">
      <pc:chgData name="Peeters Charlotte" userId="14ce2688-1771-4443-ae3e-109e690346e3" providerId="ADAL" clId="{2F8A22AC-3544-4041-B88C-9BA1A147FACC}" dt="2025-06-06T14:04:08.136" v="2050" actId="20577"/>
      <pc:docMkLst>
        <pc:docMk/>
      </pc:docMkLst>
      <pc:sldChg chg="modSp mod">
        <pc:chgData name="Peeters Charlotte" userId="14ce2688-1771-4443-ae3e-109e690346e3" providerId="ADAL" clId="{2F8A22AC-3544-4041-B88C-9BA1A147FACC}" dt="2025-06-06T14:04:03.125" v="2047" actId="20577"/>
        <pc:sldMkLst>
          <pc:docMk/>
          <pc:sldMk cId="1930552672" sldId="286"/>
        </pc:sldMkLst>
      </pc:sldChg>
      <pc:sldChg chg="del">
        <pc:chgData name="Peeters Charlotte" userId="14ce2688-1771-4443-ae3e-109e690346e3" providerId="ADAL" clId="{2F8A22AC-3544-4041-B88C-9BA1A147FACC}" dt="2025-04-09T05:35:08.487" v="0" actId="2696"/>
        <pc:sldMkLst>
          <pc:docMk/>
          <pc:sldMk cId="3539264990" sldId="287"/>
        </pc:sldMkLst>
      </pc:sldChg>
      <pc:sldChg chg="del">
        <pc:chgData name="Peeters Charlotte" userId="14ce2688-1771-4443-ae3e-109e690346e3" providerId="ADAL" clId="{2F8A22AC-3544-4041-B88C-9BA1A147FACC}" dt="2025-04-09T05:35:12.451" v="2" actId="2696"/>
        <pc:sldMkLst>
          <pc:docMk/>
          <pc:sldMk cId="2991611412" sldId="288"/>
        </pc:sldMkLst>
      </pc:sldChg>
      <pc:sldChg chg="modSp del mod ord">
        <pc:chgData name="Peeters Charlotte" userId="14ce2688-1771-4443-ae3e-109e690346e3" providerId="ADAL" clId="{2F8A22AC-3544-4041-B88C-9BA1A147FACC}" dt="2025-04-11T09:03:56.565" v="719" actId="2696"/>
        <pc:sldMkLst>
          <pc:docMk/>
          <pc:sldMk cId="2736040951" sldId="289"/>
        </pc:sldMkLst>
      </pc:sldChg>
      <pc:sldChg chg="del">
        <pc:chgData name="Peeters Charlotte" userId="14ce2688-1771-4443-ae3e-109e690346e3" providerId="ADAL" clId="{2F8A22AC-3544-4041-B88C-9BA1A147FACC}" dt="2025-04-09T05:35:10.515" v="1" actId="2696"/>
        <pc:sldMkLst>
          <pc:docMk/>
          <pc:sldMk cId="1884171446" sldId="290"/>
        </pc:sldMkLst>
      </pc:sldChg>
      <pc:sldChg chg="modSp add mod ord">
        <pc:chgData name="Peeters Charlotte" userId="14ce2688-1771-4443-ae3e-109e690346e3" providerId="ADAL" clId="{2F8A22AC-3544-4041-B88C-9BA1A147FACC}" dt="2025-06-06T13:53:27.122" v="2044" actId="20577"/>
        <pc:sldMkLst>
          <pc:docMk/>
          <pc:sldMk cId="4128899708" sldId="290"/>
        </pc:sldMkLst>
      </pc:sldChg>
      <pc:sldChg chg="del">
        <pc:chgData name="Peeters Charlotte" userId="14ce2688-1771-4443-ae3e-109e690346e3" providerId="ADAL" clId="{2F8A22AC-3544-4041-B88C-9BA1A147FACC}" dt="2025-04-09T05:35:14.459" v="3" actId="2696"/>
        <pc:sldMkLst>
          <pc:docMk/>
          <pc:sldMk cId="763637213" sldId="291"/>
        </pc:sldMkLst>
      </pc:sldChg>
      <pc:sldChg chg="modSp add mod">
        <pc:chgData name="Peeters Charlotte" userId="14ce2688-1771-4443-ae3e-109e690346e3" providerId="ADAL" clId="{2F8A22AC-3544-4041-B88C-9BA1A147FACC}" dt="2025-06-06T14:04:08.136" v="2050" actId="20577"/>
        <pc:sldMkLst>
          <pc:docMk/>
          <pc:sldMk cId="3019793534" sldId="291"/>
        </pc:sldMkLst>
      </pc:sldChg>
    </pc:docChg>
  </pc:docChgLst>
  <pc:docChgLst>
    <pc:chgData name="Van Hertum Bruno" userId="S::hci252@belgrid.net::d9c97cf4-e366-4d1d-bf09-4b6d08e920cb" providerId="AD" clId="Web-{2C25E855-4D3A-9416-572C-A1B5BA6BDD06}"/>
    <pc:docChg chg="modSld">
      <pc:chgData name="Van Hertum Bruno" userId="S::hci252@belgrid.net::d9c97cf4-e366-4d1d-bf09-4b6d08e920cb" providerId="AD" clId="Web-{2C25E855-4D3A-9416-572C-A1B5BA6BDD06}" dt="2025-05-27T08:08:38.681" v="1" actId="20577"/>
      <pc:docMkLst>
        <pc:docMk/>
      </pc:docMkLst>
      <pc:sldChg chg="modSp">
        <pc:chgData name="Van Hertum Bruno" userId="S::hci252@belgrid.net::d9c97cf4-e366-4d1d-bf09-4b6d08e920cb" providerId="AD" clId="Web-{2C25E855-4D3A-9416-572C-A1B5BA6BDD06}" dt="2025-05-27T08:08:38.681" v="1" actId="20577"/>
        <pc:sldMkLst>
          <pc:docMk/>
          <pc:sldMk cId="4128899708" sldId="290"/>
        </pc:sldMkLst>
      </pc:sldChg>
    </pc:docChg>
  </pc:docChgLst>
  <pc:docChgLst>
    <pc:chgData name="Van Hertum Bruno" userId="S::hci252@belgrid.net::d9c97cf4-e366-4d1d-bf09-4b6d08e920cb" providerId="AD" clId="Web-{1E0EA1ED-D181-3705-C756-B815468D3C52}"/>
    <pc:docChg chg="modSld sldOrd">
      <pc:chgData name="Van Hertum Bruno" userId="S::hci252@belgrid.net::d9c97cf4-e366-4d1d-bf09-4b6d08e920cb" providerId="AD" clId="Web-{1E0EA1ED-D181-3705-C756-B815468D3C52}" dt="2025-07-08T05:02:56.364" v="69"/>
      <pc:docMkLst>
        <pc:docMk/>
      </pc:docMkLst>
      <pc:sldChg chg="addSp delSp modNotes">
        <pc:chgData name="Van Hertum Bruno" userId="S::hci252@belgrid.net::d9c97cf4-e366-4d1d-bf09-4b6d08e920cb" providerId="AD" clId="Web-{1E0EA1ED-D181-3705-C756-B815468D3C52}" dt="2025-07-08T05:02:54.051" v="68"/>
        <pc:sldMkLst>
          <pc:docMk/>
          <pc:sldMk cId="1930552672" sldId="286"/>
        </pc:sldMkLst>
        <pc:picChg chg="del">
          <ac:chgData name="Van Hertum Bruno" userId="S::hci252@belgrid.net::d9c97cf4-e366-4d1d-bf09-4b6d08e920cb" providerId="AD" clId="Web-{1E0EA1ED-D181-3705-C756-B815468D3C52}" dt="2025-07-08T04:56:16.039" v="13"/>
          <ac:picMkLst>
            <pc:docMk/>
            <pc:sldMk cId="1930552672" sldId="286"/>
            <ac:picMk id="6" creationId="{6ACA245E-58DC-27D7-CB9A-FB2035CA51B0}"/>
          </ac:picMkLst>
        </pc:picChg>
        <pc:picChg chg="add">
          <ac:chgData name="Van Hertum Bruno" userId="S::hci252@belgrid.net::d9c97cf4-e366-4d1d-bf09-4b6d08e920cb" providerId="AD" clId="Web-{1E0EA1ED-D181-3705-C756-B815468D3C52}" dt="2025-07-08T04:56:16.836" v="14"/>
          <ac:picMkLst>
            <pc:docMk/>
            <pc:sldMk cId="1930552672" sldId="286"/>
            <ac:picMk id="8" creationId="{0C8AE7ED-A74C-ABBA-3684-DDBBD46F969B}"/>
          </ac:picMkLst>
        </pc:picChg>
      </pc:sldChg>
      <pc:sldChg chg="modNotes">
        <pc:chgData name="Van Hertum Bruno" userId="S::hci252@belgrid.net::d9c97cf4-e366-4d1d-bf09-4b6d08e920cb" providerId="AD" clId="Web-{1E0EA1ED-D181-3705-C756-B815468D3C52}" dt="2025-07-08T04:59:03.076" v="25"/>
        <pc:sldMkLst>
          <pc:docMk/>
          <pc:sldMk cId="4128899708" sldId="290"/>
        </pc:sldMkLst>
      </pc:sldChg>
      <pc:sldChg chg="addSp delSp ord">
        <pc:chgData name="Van Hertum Bruno" userId="S::hci252@belgrid.net::d9c97cf4-e366-4d1d-bf09-4b6d08e920cb" providerId="AD" clId="Web-{1E0EA1ED-D181-3705-C756-B815468D3C52}" dt="2025-07-08T05:02:56.364" v="69"/>
        <pc:sldMkLst>
          <pc:docMk/>
          <pc:sldMk cId="3019793534" sldId="291"/>
        </pc:sldMkLst>
        <pc:picChg chg="del">
          <ac:chgData name="Van Hertum Bruno" userId="S::hci252@belgrid.net::d9c97cf4-e366-4d1d-bf09-4b6d08e920cb" providerId="AD" clId="Web-{1E0EA1ED-D181-3705-C756-B815468D3C52}" dt="2025-07-08T04:56:19.946" v="15"/>
          <ac:picMkLst>
            <pc:docMk/>
            <pc:sldMk cId="3019793534" sldId="291"/>
            <ac:picMk id="6" creationId="{6ACA245E-58DC-27D7-CB9A-FB2035CA51B0}"/>
          </ac:picMkLst>
        </pc:picChg>
        <pc:picChg chg="add">
          <ac:chgData name="Van Hertum Bruno" userId="S::hci252@belgrid.net::d9c97cf4-e366-4d1d-bf09-4b6d08e920cb" providerId="AD" clId="Web-{1E0EA1ED-D181-3705-C756-B815468D3C52}" dt="2025-07-08T04:56:20.321" v="16"/>
          <ac:picMkLst>
            <pc:docMk/>
            <pc:sldMk cId="3019793534" sldId="291"/>
            <ac:picMk id="8" creationId="{C067AF7D-B4C3-37E6-4125-6D351528C8B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07.07.2025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‹#›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07.07.2025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‹#›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rgbClr val="394D55"/>
                </a:solidFill>
              </a:rPr>
              <a:t>La demande de création d’un contractant --&gt; faut pas rajouter 'et sous-traitant'? Les deux doivent remplir le formulaire non?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1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699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Nom de la </a:t>
            </a:r>
            <a:r>
              <a:rPr lang="en-US" dirty="0" err="1">
                <a:ea typeface="Calibri"/>
                <a:cs typeface="Calibri"/>
              </a:rPr>
              <a:t>succursale</a:t>
            </a:r>
            <a:r>
              <a:rPr lang="en-US" dirty="0">
                <a:ea typeface="Calibri"/>
                <a:cs typeface="Calibri"/>
              </a:rPr>
              <a:t>: je ne </a:t>
            </a:r>
            <a:r>
              <a:rPr lang="en-US" dirty="0" err="1">
                <a:ea typeface="Calibri"/>
                <a:cs typeface="Calibri"/>
              </a:rPr>
              <a:t>sais</a:t>
            </a:r>
            <a:r>
              <a:rPr lang="en-US" dirty="0">
                <a:ea typeface="Calibri"/>
                <a:cs typeface="Calibri"/>
              </a:rPr>
              <a:t> pas </a:t>
            </a:r>
            <a:r>
              <a:rPr lang="en-US" dirty="0" err="1">
                <a:ea typeface="Calibri"/>
                <a:cs typeface="Calibri"/>
              </a:rPr>
              <a:t>si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cela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va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être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clair</a:t>
            </a:r>
            <a:r>
              <a:rPr lang="en-US" dirty="0">
                <a:ea typeface="Calibri"/>
                <a:cs typeface="Calibri"/>
              </a:rPr>
              <a:t> pour </a:t>
            </a:r>
            <a:r>
              <a:rPr lang="en-US" dirty="0" err="1">
                <a:ea typeface="Calibri"/>
                <a:cs typeface="Calibri"/>
              </a:rPr>
              <a:t>l'entrepreneur</a:t>
            </a:r>
            <a:r>
              <a:rPr lang="en-US" dirty="0">
                <a:ea typeface="Calibri"/>
                <a:cs typeface="Calibri"/>
              </a:rPr>
              <a:t>. On </a:t>
            </a:r>
            <a:r>
              <a:rPr lang="en-US" dirty="0" err="1">
                <a:ea typeface="Calibri"/>
                <a:cs typeface="Calibri"/>
              </a:rPr>
              <a:t>n'enlèverais</a:t>
            </a:r>
            <a:r>
              <a:rPr lang="en-US" dirty="0">
                <a:ea typeface="Calibri"/>
                <a:cs typeface="Calibri"/>
              </a:rPr>
              <a:t> pas </a:t>
            </a:r>
            <a:r>
              <a:rPr lang="en-US" dirty="0" err="1">
                <a:ea typeface="Calibri"/>
                <a:cs typeface="Calibri"/>
              </a:rPr>
              <a:t>cela</a:t>
            </a:r>
            <a:r>
              <a:rPr lang="en-US" dirty="0">
                <a:ea typeface="Calibri"/>
                <a:cs typeface="Calibri"/>
              </a:rPr>
              <a:t>, et nous on applique </a:t>
            </a:r>
            <a:r>
              <a:rPr lang="en-US" dirty="0" err="1">
                <a:ea typeface="Calibri"/>
                <a:cs typeface="Calibri"/>
              </a:rPr>
              <a:t>simplement</a:t>
            </a:r>
            <a:r>
              <a:rPr lang="en-US" dirty="0">
                <a:ea typeface="Calibri"/>
                <a:cs typeface="Calibri"/>
              </a:rPr>
              <a:t> le </a:t>
            </a:r>
            <a:r>
              <a:rPr lang="en-US" dirty="0" err="1">
                <a:ea typeface="Calibri"/>
                <a:cs typeface="Calibri"/>
              </a:rPr>
              <a:t>ville</a:t>
            </a:r>
            <a:r>
              <a:rPr lang="en-US" dirty="0">
                <a:ea typeface="Calibri"/>
                <a:cs typeface="Calibri"/>
              </a:rPr>
              <a:t>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2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95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  <a:endParaRPr lang="en-GB" dirty="0"/>
          </a:p>
        </p:txBody>
      </p:sp>
      <p:pic>
        <p:nvPicPr>
          <p:cNvPr id="13" name="Bild 10">
            <a:extLst>
              <a:ext uri="{FF2B5EF4-FFF2-40B4-BE49-F238E27FC236}">
                <a16:creationId xmlns:a16="http://schemas.microsoft.com/office/drawing/2014/main" id="{DA2C79ED-A5C9-4DA0-96B7-724B79211C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  <a:endParaRPr lang="en-GB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 dirty="0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table</a:t>
            </a:r>
            <a:endParaRPr lang="de-D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  <a:endParaRPr lang="en-GB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  <a:endParaRPr lang="en-GB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  <a:endParaRPr lang="en-GB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 dirty="0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6240B43-7C77-46B9-8170-B7DEF7F5F910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5" y="260647"/>
            <a:ext cx="1440160" cy="52846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ia.be/-/media/project/elia/elia-site/suppliers/exact/20250603_template-data-new-company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hyperlink" Target="mailto:e-spoc@elia.b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e-spoc@elia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fr-FR" sz="1800" dirty="0"/>
              <a:t>QRC 001 – EXACT – Comment demander la création d’un contractant ? </a:t>
            </a:r>
            <a:br>
              <a:rPr lang="fr-FR" sz="1800" dirty="0"/>
            </a:br>
            <a:br>
              <a:rPr lang="fr-FR" dirty="0"/>
            </a:b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Comment demander la </a:t>
            </a:r>
            <a:r>
              <a:rPr lang="fr-BE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création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d’un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contractant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556792"/>
            <a:ext cx="9792000" cy="3276601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  <a:latin typeface="Arial"/>
                <a:cs typeface="Arial"/>
              </a:rPr>
              <a:t>Un contractant est une entreprise extérieure, liée à Elia par un contrat. </a:t>
            </a:r>
          </a:p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  <a:latin typeface="Arial"/>
                <a:cs typeface="Arial"/>
              </a:rPr>
              <a:t>Un sous-traitant est une entreprise extérieure, liée à un autre contractant par un contrat. Le contractant principal a la responsabilité d’informer Elia des sous-traitants qu’il emploie et par conséquent, de s’assurer que ses sous-traitants sont également en ordre de certification. </a:t>
            </a:r>
          </a:p>
          <a:p>
            <a:pPr marL="0" indent="0">
              <a:buNone/>
            </a:pPr>
            <a:r>
              <a:rPr lang="fr-FR" sz="1200" dirty="0"/>
              <a:t>La demande de création d’un contractant peut se faire de cette manière : </a:t>
            </a:r>
          </a:p>
          <a:p>
            <a:pPr marL="287655" indent="-287655">
              <a:buClr>
                <a:srgbClr val="258998"/>
              </a:buClr>
            </a:pPr>
            <a:r>
              <a:rPr lang="fr-FR" sz="1200" dirty="0">
                <a:latin typeface="Arial"/>
                <a:cs typeface="Arial"/>
              </a:rPr>
              <a:t>Remplir </a:t>
            </a:r>
            <a:r>
              <a:rPr lang="fr-FR" sz="1200" dirty="0">
                <a:latin typeface="Arial"/>
                <a:cs typeface="Arial"/>
                <a:hlinkClick r:id="rId3"/>
              </a:rPr>
              <a:t>le formulaire</a:t>
            </a:r>
            <a:r>
              <a:rPr lang="fr-FR" sz="1200" dirty="0">
                <a:latin typeface="Arial"/>
                <a:cs typeface="Arial"/>
              </a:rPr>
              <a:t> </a:t>
            </a:r>
            <a:endParaRPr lang="fr-FR" sz="1200" dirty="0">
              <a:highlight>
                <a:srgbClr val="FFFF00"/>
              </a:highlight>
              <a:latin typeface="Arial"/>
              <a:cs typeface="Arial"/>
            </a:endParaRPr>
          </a:p>
          <a:p>
            <a:pPr marL="287655" indent="-287655">
              <a:buClr>
                <a:srgbClr val="258998"/>
              </a:buClr>
            </a:pPr>
            <a:r>
              <a:rPr lang="fr-FR" sz="1200" dirty="0"/>
              <a:t>Envoyer le formulaire au e-spoc à l’adresse </a:t>
            </a:r>
            <a:r>
              <a:rPr lang="fr-FR" sz="1200" dirty="0">
                <a:hlinkClick r:id="rId4"/>
              </a:rPr>
              <a:t>e-spoc@elia.be</a:t>
            </a:r>
            <a:r>
              <a:rPr lang="fr-FR" sz="1200" dirty="0"/>
              <a:t> </a:t>
            </a:r>
            <a:endParaRPr lang="fr-FR" sz="1200" dirty="0">
              <a:cs typeface="Arial" panose="020B0604020202020204" pitchFamily="34" charset="0"/>
            </a:endParaRPr>
          </a:p>
          <a:p>
            <a:pPr marL="0" indent="0">
              <a:buClr>
                <a:srgbClr val="258998"/>
              </a:buClr>
              <a:buNone/>
            </a:pPr>
            <a:endParaRPr lang="fr-FR" sz="1200" dirty="0"/>
          </a:p>
          <a:p>
            <a:pPr marL="0" indent="0">
              <a:buClr>
                <a:srgbClr val="258998"/>
              </a:buClr>
              <a:buNone/>
            </a:pPr>
            <a:r>
              <a:rPr lang="fr-FR" sz="1200" dirty="0"/>
              <a:t>Les définitions, rôles et responsabilités des différents intervenants se trouve dans le « QRC 005 – rôles et responsabilités des différents intervenants ». </a:t>
            </a:r>
          </a:p>
          <a:p>
            <a:pPr marL="0" indent="0">
              <a:buClr>
                <a:srgbClr val="258998"/>
              </a:buClr>
              <a:buNone/>
            </a:pPr>
            <a:r>
              <a:rPr lang="fr-FR" sz="1200" dirty="0"/>
              <a:t>Les informations relatives à la création du V-SPOC se trouve dans le « QRC 002 – comment demander la création d’un V-SPOC ? » et celles relatives à la création de l’agent se trouve dans le « QRC 003 – Comment créer un agent? ».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1</a:t>
            </a:fld>
            <a:endParaRPr lang="en-GB" dirty="0"/>
          </a:p>
        </p:txBody>
      </p:sp>
      <p:pic>
        <p:nvPicPr>
          <p:cNvPr id="6" name="Image 5" descr="Une image contenant trépied, conception, art&#10;&#10;Description générée automatiquement">
            <a:extLst>
              <a:ext uri="{FF2B5EF4-FFF2-40B4-BE49-F238E27FC236}">
                <a16:creationId xmlns:a16="http://schemas.microsoft.com/office/drawing/2014/main" id="{6ACA245E-58DC-27D7-CB9A-FB2035CA51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7486" y="3431652"/>
            <a:ext cx="2993507" cy="29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89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fr-FR" sz="1800" dirty="0"/>
              <a:t>QRC 001 – EXACT – Comment demander la création d’un contractant ? </a:t>
            </a:r>
            <a:br>
              <a:rPr lang="fr-FR" sz="1800" dirty="0"/>
            </a:br>
            <a:br>
              <a:rPr lang="fr-FR" dirty="0"/>
            </a:b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Quelles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sont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les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informations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nécessaires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pour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créer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un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contractant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ou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sous-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traitant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00808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</a:rPr>
              <a:t>Les informations nécessaires sont identiques pour le contractant et pour son sous-traitant. </a:t>
            </a:r>
          </a:p>
          <a:p>
            <a:pPr marL="0" indent="0">
              <a:buNone/>
            </a:pPr>
            <a:r>
              <a:rPr lang="fr-FR" sz="1200" dirty="0"/>
              <a:t>Les informations nécessaires pour créer l’entreprise du contractant et/ou de son sous-traitant sont les suivantes: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Nom de l’entreprise (maximum 40 caractères);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Numéro de TVA; </a:t>
            </a:r>
          </a:p>
          <a:p>
            <a:pPr marL="287655" indent="-287655">
              <a:buClr>
                <a:srgbClr val="258998"/>
              </a:buClr>
            </a:pPr>
            <a:r>
              <a:rPr lang="fr-FR" sz="1200">
                <a:latin typeface="Arial"/>
                <a:cs typeface="Arial"/>
              </a:rPr>
              <a:t>Adresse du siège social (rue, numéro, code postal et pays);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Numéro de téléphone (+xx préfixe du pays émetteur);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Nom de la succursale (si d’application, peut être une autre localisation ou un département);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Adresse de la succursale (rue, numéro, code postal et pays - si d’application);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Numéro de téléphone de la succursale (+xx préfixe du pays émetteur - si d’application).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8" name="Image 5" descr="Une image contenant trépied, conception, art&#10;&#10;Description générée automatiquement">
            <a:extLst>
              <a:ext uri="{FF2B5EF4-FFF2-40B4-BE49-F238E27FC236}">
                <a16:creationId xmlns:a16="http://schemas.microsoft.com/office/drawing/2014/main" id="{0C8AE7ED-A74C-ABBA-3684-DDBBD46F96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7486" y="3431652"/>
            <a:ext cx="2993507" cy="29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5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fr-FR" sz="1800"/>
              <a:t>QRC 001 </a:t>
            </a:r>
            <a:r>
              <a:rPr lang="fr-FR" sz="1800" dirty="0"/>
              <a:t>– EXACT – Comment demander la création d’un contractant ? </a:t>
            </a:r>
            <a:br>
              <a:rPr lang="fr-FR" sz="1800" dirty="0"/>
            </a:br>
            <a:br>
              <a:rPr lang="fr-FR" dirty="0"/>
            </a:b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Comment modifier les données de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l’entreprise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00808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</a:rPr>
              <a:t>Les changements telles que la modification du nom de l’entreprise et/ou l’ajout ou la suppression d’une succursale se font uniquement via le e-spoc. </a:t>
            </a:r>
          </a:p>
          <a:p>
            <a:pPr marL="0" indent="0">
              <a:buNone/>
            </a:pPr>
            <a:r>
              <a:rPr lang="fr-FR" sz="1200" dirty="0"/>
              <a:t>Pour changer les informations relatives à l’entreprise telles que le nom, l’adresse ou les succursales :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Le V-SPOC peut faire la demande par mail à </a:t>
            </a:r>
            <a:r>
              <a:rPr lang="fr-FR" sz="1200" dirty="0">
                <a:hlinkClick r:id="rId2"/>
              </a:rPr>
              <a:t>e-spoc@elia.be</a:t>
            </a:r>
            <a:endParaRPr lang="fr-FR" sz="1200" dirty="0"/>
          </a:p>
          <a:p>
            <a:pPr>
              <a:buClr>
                <a:srgbClr val="258998"/>
              </a:buClr>
            </a:pPr>
            <a:r>
              <a:rPr lang="fr-FR" sz="1200" dirty="0"/>
              <a:t>Une fois que l’e-spoc recevra le mail, celui-ci procédera à la modification. </a:t>
            </a:r>
          </a:p>
          <a:p>
            <a:pPr>
              <a:buClr>
                <a:srgbClr val="258998"/>
              </a:buClr>
            </a:pPr>
            <a:endParaRPr lang="fr-FR" sz="1200" dirty="0"/>
          </a:p>
          <a:p>
            <a:pPr marL="0" indent="0">
              <a:buClr>
                <a:srgbClr val="258998"/>
              </a:buClr>
              <a:buNone/>
            </a:pPr>
            <a:endParaRPr lang="fr-FR" sz="12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fr-BE"/>
              <a:t>QRC 001 – EXACT – Comment demander la création d’un contractant ? 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8" name="Image 5" descr="Une image contenant trépied, conception, art&#10;&#10;Description générée automatiquement">
            <a:extLst>
              <a:ext uri="{FF2B5EF4-FFF2-40B4-BE49-F238E27FC236}">
                <a16:creationId xmlns:a16="http://schemas.microsoft.com/office/drawing/2014/main" id="{C067AF7D-B4C3-37E6-4125-6D351528C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7486" y="3431652"/>
            <a:ext cx="2993507" cy="29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793534"/>
      </p:ext>
    </p:extLst>
  </p:cSld>
  <p:clrMapOvr>
    <a:masterClrMapping/>
  </p:clrMapOvr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50Hertz_new template-EN base english.potx" id="{E703EF09-1378-447C-AE81-28DE3C610EA5}" vid="{C3F0D857-34BB-473F-A331-6EB701846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352bfcb8-bce2-4279-b723-8ab1d206d088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lcf76f155ced4ddcb4097134ff3c332f xmlns="bf0fc0ee-e07b-42d9-baac-b7f585fea514">
      <Terms xmlns="http://schemas.microsoft.com/office/infopath/2007/PartnerControls"/>
    </lcf76f155ced4ddcb4097134ff3c332f>
    <Old_x0020_Author xmlns="518e90e8-ea09-4ab7-8875-1906d0bac9c7" xsi:nil="true"/>
    <Old_x0020_ID xmlns="518e90e8-ea09-4ab7-8875-1906d0bac9c7" xsi:nil="true"/>
    <Source xmlns="518e90e8-ea09-4ab7-8875-1906d0bac9c7" xsi:nil="true"/>
    <TaxCatchAll xmlns="518e90e8-ea09-4ab7-8875-1906d0bac9c7" xsi:nil="true"/>
  </documentManagement>
</p:properties>
</file>

<file path=customXml/itemProps1.xml><?xml version="1.0" encoding="utf-8"?>
<ds:datastoreItem xmlns:ds="http://schemas.openxmlformats.org/officeDocument/2006/customXml" ds:itemID="{8AAD84D7-137B-41A9-B82F-F1CDD49D75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60ADE1-6B1E-4C5A-9425-5128FEEAD9A6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EDE90620-50FD-4F1F-8CBD-F57CA52C24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8e90e8-ea09-4ab7-8875-1906d0bac9c7"/>
    <ds:schemaRef ds:uri="bf0fc0ee-e07b-42d9-baac-b7f585fea514"/>
    <ds:schemaRef ds:uri="98472f28-192f-481a-8a80-1dfd8e108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8CB816F-B857-4EBD-95C9-3E3489A9D717}">
  <ds:schemaRefs>
    <ds:schemaRef ds:uri="http://schemas.microsoft.com/office/2006/metadata/properties"/>
    <ds:schemaRef ds:uri="http://schemas.microsoft.com/office/infopath/2007/PartnerControls"/>
    <ds:schemaRef ds:uri="518e90e8-ea09-4ab7-8875-1906d0bac9c7"/>
    <ds:schemaRef ds:uri="bf0fc0ee-e07b-42d9-baac-b7f585fea51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Elia_new template-EN</Template>
  <TotalTime>0</TotalTime>
  <Words>454</Words>
  <Application>Microsoft Office PowerPoint</Application>
  <PresentationFormat>Widescreen</PresentationFormat>
  <Paragraphs>31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Elia Presentation Theme</vt:lpstr>
      <vt:lpstr>QRC 001 – EXACT – Comment demander la création d’un contractant ?   Comment demander la création d’un contractant ?  </vt:lpstr>
      <vt:lpstr>QRC 001 – EXACT – Comment demander la création d’un contractant ?   Quelles sont les informations nécessaires pour créer un contractant ou sous-traitant?  </vt:lpstr>
      <vt:lpstr>QRC 001 – EXACT – Comment demander la création d’un contractant ?   Comment modifier les données de l’entreprise 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Rasson Marie-Noëlle</dc:creator>
  <cp:lastModifiedBy>Peeters Charlotte</cp:lastModifiedBy>
  <cp:revision>37</cp:revision>
  <dcterms:created xsi:type="dcterms:W3CDTF">2025-02-04T14:07:41Z</dcterms:created>
  <dcterms:modified xsi:type="dcterms:W3CDTF">2025-07-08T05:03:04Z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Storage_x0020_period">
    <vt:lpwstr/>
  </property>
  <property fmtid="{D5CDD505-2E9C-101B-9397-08002B2CF9AE}" pid="4" name="MediaServiceImageTags">
    <vt:lpwstr/>
  </property>
  <property fmtid="{D5CDD505-2E9C-101B-9397-08002B2CF9AE}" pid="5" name="Storage period">
    <vt:lpwstr/>
  </property>
</Properties>
</file>