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1E_7311E560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90" r:id="rId6"/>
    <p:sldId id="286" r:id="rId7"/>
    <p:sldId id="291" r:id="rId8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90"/>
            <p14:sldId id="286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550200-C717-B2A3-1CA3-61146EB66ED2}" name="Bries Caroline" initials="CB" userId="S::EN7508@Belgrid.net::1af7723a-80d8-475e-a14a-c710ac7a7ad1" providerId="AD"/>
  <p188:author id="{102FB9B2-5D1C-5FFB-FD41-9CE4992D21FE}" name="Hilven Wim (EXT)" initials="H(" userId="S::wh0001@belgrid.net::e072b578-9fcd-4a99-a9d2-b34ca4027ea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>
      <p:cViewPr>
        <p:scale>
          <a:sx n="50" d="100"/>
          <a:sy n="50" d="100"/>
        </p:scale>
        <p:origin x="58" y="10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13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 Charlotte" userId="S::cp0008@belgrid.net::14ce2688-1771-4443-ae3e-109e690346e3" providerId="AD" clId="Web-{F949FF0E-12FC-B39F-0596-7BAA108EBF00}"/>
    <pc:docChg chg="modSld">
      <pc:chgData name="Peeters Charlotte" userId="S::cp0008@belgrid.net::14ce2688-1771-4443-ae3e-109e690346e3" providerId="AD" clId="Web-{F949FF0E-12FC-B39F-0596-7BAA108EBF00}" dt="2025-06-06T13:52:38.090" v="4" actId="20577"/>
      <pc:docMkLst>
        <pc:docMk/>
      </pc:docMkLst>
      <pc:sldChg chg="modSp">
        <pc:chgData name="Peeters Charlotte" userId="S::cp0008@belgrid.net::14ce2688-1771-4443-ae3e-109e690346e3" providerId="AD" clId="Web-{F949FF0E-12FC-B39F-0596-7BAA108EBF00}" dt="2025-06-06T13:52:38.090" v="4" actId="20577"/>
        <pc:sldMkLst>
          <pc:docMk/>
          <pc:sldMk cId="4128899708" sldId="290"/>
        </pc:sldMkLst>
        <pc:spChg chg="mod">
          <ac:chgData name="Peeters Charlotte" userId="S::cp0008@belgrid.net::14ce2688-1771-4443-ae3e-109e690346e3" providerId="AD" clId="Web-{F949FF0E-12FC-B39F-0596-7BAA108EBF00}" dt="2025-06-06T13:52:38.090" v="4" actId="20577"/>
          <ac:spMkLst>
            <pc:docMk/>
            <pc:sldMk cId="4128899708" sldId="290"/>
            <ac:spMk id="2" creationId="{4EE19736-9556-4247-8B3F-84089780B498}"/>
          </ac:spMkLst>
        </pc:spChg>
        <pc:spChg chg="mod">
          <ac:chgData name="Peeters Charlotte" userId="S::cp0008@belgrid.net::14ce2688-1771-4443-ae3e-109e690346e3" providerId="AD" clId="Web-{F949FF0E-12FC-B39F-0596-7BAA108EBF00}" dt="2025-06-06T13:51:05.182" v="2" actId="20577"/>
          <ac:spMkLst>
            <pc:docMk/>
            <pc:sldMk cId="4128899708" sldId="290"/>
            <ac:spMk id="3" creationId="{46267A33-F1F7-4E69-810B-49E41C785C94}"/>
          </ac:spMkLst>
        </pc:spChg>
      </pc:sldChg>
    </pc:docChg>
  </pc:docChgLst>
  <pc:docChgLst>
    <pc:chgData name="Menten Marilyn (EXT)" userId="0e3e50a3-5223-4520-beef-5f657e6ba328" providerId="ADAL" clId="{69FA359F-94C7-4731-BA17-9D07727A320D}"/>
    <pc:docChg chg="undo custSel modSld">
      <pc:chgData name="Menten Marilyn (EXT)" userId="0e3e50a3-5223-4520-beef-5f657e6ba328" providerId="ADAL" clId="{69FA359F-94C7-4731-BA17-9D07727A320D}" dt="2025-07-01T07:20:09.126" v="500" actId="20577"/>
      <pc:docMkLst>
        <pc:docMk/>
      </pc:docMkLst>
      <pc:sldChg chg="modSp mod modCm">
        <pc:chgData name="Menten Marilyn (EXT)" userId="0e3e50a3-5223-4520-beef-5f657e6ba328" providerId="ADAL" clId="{69FA359F-94C7-4731-BA17-9D07727A320D}" dt="2025-07-01T07:17:33.857" v="383" actId="20577"/>
        <pc:sldMkLst>
          <pc:docMk/>
          <pc:sldMk cId="1930552672" sldId="286"/>
        </pc:sldMkLst>
        <pc:spChg chg="mod">
          <ac:chgData name="Menten Marilyn (EXT)" userId="0e3e50a3-5223-4520-beef-5f657e6ba328" providerId="ADAL" clId="{69FA359F-94C7-4731-BA17-9D07727A320D}" dt="2025-07-01T07:17:33.857" v="383" actId="20577"/>
          <ac:spMkLst>
            <pc:docMk/>
            <pc:sldMk cId="1930552672" sldId="286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enten Marilyn (EXT)" userId="0e3e50a3-5223-4520-beef-5f657e6ba328" providerId="ADAL" clId="{69FA359F-94C7-4731-BA17-9D07727A320D}" dt="2025-07-01T07:17:33.857" v="383" actId="20577"/>
              <pc2:cmMkLst xmlns:pc2="http://schemas.microsoft.com/office/powerpoint/2019/9/main/command">
                <pc:docMk/>
                <pc:sldMk cId="1930552672" sldId="286"/>
                <pc2:cmMk id="{5347838B-7742-4663-B104-9B5877066514}"/>
              </pc2:cmMkLst>
            </pc226:cmChg>
          </p:ext>
        </pc:extLst>
      </pc:sldChg>
      <pc:sldChg chg="modSp mod">
        <pc:chgData name="Menten Marilyn (EXT)" userId="0e3e50a3-5223-4520-beef-5f657e6ba328" providerId="ADAL" clId="{69FA359F-94C7-4731-BA17-9D07727A320D}" dt="2025-07-01T07:14:56.424" v="161" actId="20577"/>
        <pc:sldMkLst>
          <pc:docMk/>
          <pc:sldMk cId="4128899708" sldId="290"/>
        </pc:sldMkLst>
        <pc:spChg chg="mod">
          <ac:chgData name="Menten Marilyn (EXT)" userId="0e3e50a3-5223-4520-beef-5f657e6ba328" providerId="ADAL" clId="{69FA359F-94C7-4731-BA17-9D07727A320D}" dt="2025-07-01T07:14:56.424" v="161" actId="20577"/>
          <ac:spMkLst>
            <pc:docMk/>
            <pc:sldMk cId="4128899708" sldId="290"/>
            <ac:spMk id="3" creationId="{46267A33-F1F7-4E69-810B-49E41C785C94}"/>
          </ac:spMkLst>
        </pc:spChg>
      </pc:sldChg>
      <pc:sldChg chg="modSp mod">
        <pc:chgData name="Menten Marilyn (EXT)" userId="0e3e50a3-5223-4520-beef-5f657e6ba328" providerId="ADAL" clId="{69FA359F-94C7-4731-BA17-9D07727A320D}" dt="2025-07-01T07:20:09.126" v="500" actId="20577"/>
        <pc:sldMkLst>
          <pc:docMk/>
          <pc:sldMk cId="3019793534" sldId="291"/>
        </pc:sldMkLst>
        <pc:spChg chg="mod">
          <ac:chgData name="Menten Marilyn (EXT)" userId="0e3e50a3-5223-4520-beef-5f657e6ba328" providerId="ADAL" clId="{69FA359F-94C7-4731-BA17-9D07727A320D}" dt="2025-07-01T07:20:09.126" v="500" actId="20577"/>
          <ac:spMkLst>
            <pc:docMk/>
            <pc:sldMk cId="3019793534" sldId="291"/>
            <ac:spMk id="3" creationId="{46267A33-F1F7-4E69-810B-49E41C785C94}"/>
          </ac:spMkLst>
        </pc:spChg>
      </pc:sldChg>
    </pc:docChg>
  </pc:docChgLst>
  <pc:docChgLst>
    <pc:chgData name="Hilven Wim (EXT)" userId="S::wh0001@belgrid.net::e072b578-9fcd-4a99-a9d2-b34ca4027eae" providerId="AD" clId="Web-{BD9EE12F-FEB8-489A-1D8E-761C5752FE03}"/>
    <pc:docChg chg="mod">
      <pc:chgData name="Hilven Wim (EXT)" userId="S::wh0001@belgrid.net::e072b578-9fcd-4a99-a9d2-b34ca4027eae" providerId="AD" clId="Web-{BD9EE12F-FEB8-489A-1D8E-761C5752FE03}" dt="2025-04-14T07:21:12.888" v="0"/>
      <pc:docMkLst>
        <pc:docMk/>
      </pc:docMkLst>
    </pc:docChg>
  </pc:docChgLst>
  <pc:docChgLst>
    <pc:chgData name="Peeters Charlotte" userId="14ce2688-1771-4443-ae3e-109e690346e3" providerId="ADAL" clId="{2F8A22AC-3544-4041-B88C-9BA1A147FACC}"/>
    <pc:docChg chg="custSel addSld delSld modSld sldOrd modSection">
      <pc:chgData name="Peeters Charlotte" userId="14ce2688-1771-4443-ae3e-109e690346e3" providerId="ADAL" clId="{2F8A22AC-3544-4041-B88C-9BA1A147FACC}" dt="2025-06-06T14:04:08.136" v="2050" actId="20577"/>
      <pc:docMkLst>
        <pc:docMk/>
      </pc:docMkLst>
      <pc:sldChg chg="modSp mod">
        <pc:chgData name="Peeters Charlotte" userId="14ce2688-1771-4443-ae3e-109e690346e3" providerId="ADAL" clId="{2F8A22AC-3544-4041-B88C-9BA1A147FACC}" dt="2025-06-06T14:04:03.125" v="2047" actId="20577"/>
        <pc:sldMkLst>
          <pc:docMk/>
          <pc:sldMk cId="1930552672" sldId="286"/>
        </pc:sldMkLst>
        <pc:spChg chg="mod">
          <ac:chgData name="Peeters Charlotte" userId="14ce2688-1771-4443-ae3e-109e690346e3" providerId="ADAL" clId="{2F8A22AC-3544-4041-B88C-9BA1A147FACC}" dt="2025-06-06T14:04:03.125" v="2047" actId="20577"/>
          <ac:spMkLst>
            <pc:docMk/>
            <pc:sldMk cId="1930552672" sldId="286"/>
            <ac:spMk id="2" creationId="{4EE19736-9556-4247-8B3F-84089780B498}"/>
          </ac:spMkLst>
        </pc:spChg>
        <pc:spChg chg="mod">
          <ac:chgData name="Peeters Charlotte" userId="14ce2688-1771-4443-ae3e-109e690346e3" providerId="ADAL" clId="{2F8A22AC-3544-4041-B88C-9BA1A147FACC}" dt="2025-04-11T09:04:50.429" v="864" actId="20577"/>
          <ac:spMkLst>
            <pc:docMk/>
            <pc:sldMk cId="1930552672" sldId="286"/>
            <ac:spMk id="3" creationId="{46267A33-F1F7-4E69-810B-49E41C785C94}"/>
          </ac:spMkLst>
        </pc:spChg>
      </pc:sldChg>
      <pc:sldChg chg="del">
        <pc:chgData name="Peeters Charlotte" userId="14ce2688-1771-4443-ae3e-109e690346e3" providerId="ADAL" clId="{2F8A22AC-3544-4041-B88C-9BA1A147FACC}" dt="2025-04-09T05:35:08.487" v="0" actId="2696"/>
        <pc:sldMkLst>
          <pc:docMk/>
          <pc:sldMk cId="3539264990" sldId="287"/>
        </pc:sldMkLst>
      </pc:sldChg>
      <pc:sldChg chg="del">
        <pc:chgData name="Peeters Charlotte" userId="14ce2688-1771-4443-ae3e-109e690346e3" providerId="ADAL" clId="{2F8A22AC-3544-4041-B88C-9BA1A147FACC}" dt="2025-04-09T05:35:12.451" v="2" actId="2696"/>
        <pc:sldMkLst>
          <pc:docMk/>
          <pc:sldMk cId="2991611412" sldId="288"/>
        </pc:sldMkLst>
      </pc:sldChg>
      <pc:sldChg chg="modSp del mod ord">
        <pc:chgData name="Peeters Charlotte" userId="14ce2688-1771-4443-ae3e-109e690346e3" providerId="ADAL" clId="{2F8A22AC-3544-4041-B88C-9BA1A147FACC}" dt="2025-04-11T09:03:56.565" v="719" actId="2696"/>
        <pc:sldMkLst>
          <pc:docMk/>
          <pc:sldMk cId="2736040951" sldId="289"/>
        </pc:sldMkLst>
        <pc:spChg chg="mod">
          <ac:chgData name="Peeters Charlotte" userId="14ce2688-1771-4443-ae3e-109e690346e3" providerId="ADAL" clId="{2F8A22AC-3544-4041-B88C-9BA1A147FACC}" dt="2025-04-11T08:56:45.016" v="713"/>
          <ac:spMkLst>
            <pc:docMk/>
            <pc:sldMk cId="2736040951" sldId="289"/>
            <ac:spMk id="2" creationId="{4EE19736-9556-4247-8B3F-84089780B498}"/>
          </ac:spMkLst>
        </pc:spChg>
      </pc:sldChg>
      <pc:sldChg chg="del">
        <pc:chgData name="Peeters Charlotte" userId="14ce2688-1771-4443-ae3e-109e690346e3" providerId="ADAL" clId="{2F8A22AC-3544-4041-B88C-9BA1A147FACC}" dt="2025-04-09T05:35:10.515" v="1" actId="2696"/>
        <pc:sldMkLst>
          <pc:docMk/>
          <pc:sldMk cId="1884171446" sldId="290"/>
        </pc:sldMkLst>
      </pc:sldChg>
      <pc:sldChg chg="modSp add mod ord">
        <pc:chgData name="Peeters Charlotte" userId="14ce2688-1771-4443-ae3e-109e690346e3" providerId="ADAL" clId="{2F8A22AC-3544-4041-B88C-9BA1A147FACC}" dt="2025-06-06T13:53:27.122" v="2044" actId="20577"/>
        <pc:sldMkLst>
          <pc:docMk/>
          <pc:sldMk cId="4128899708" sldId="290"/>
        </pc:sldMkLst>
        <pc:spChg chg="mod">
          <ac:chgData name="Peeters Charlotte" userId="14ce2688-1771-4443-ae3e-109e690346e3" providerId="ADAL" clId="{2F8A22AC-3544-4041-B88C-9BA1A147FACC}" dt="2025-04-11T09:19:22.211" v="2004" actId="20577"/>
          <ac:spMkLst>
            <pc:docMk/>
            <pc:sldMk cId="4128899708" sldId="290"/>
            <ac:spMk id="2" creationId="{4EE19736-9556-4247-8B3F-84089780B498}"/>
          </ac:spMkLst>
        </pc:spChg>
        <pc:spChg chg="mod">
          <ac:chgData name="Peeters Charlotte" userId="14ce2688-1771-4443-ae3e-109e690346e3" providerId="ADAL" clId="{2F8A22AC-3544-4041-B88C-9BA1A147FACC}" dt="2025-06-06T13:53:27.122" v="2044" actId="20577"/>
          <ac:spMkLst>
            <pc:docMk/>
            <pc:sldMk cId="4128899708" sldId="290"/>
            <ac:spMk id="3" creationId="{46267A33-F1F7-4E69-810B-49E41C785C94}"/>
          </ac:spMkLst>
        </pc:spChg>
        <pc:picChg chg="mod">
          <ac:chgData name="Peeters Charlotte" userId="14ce2688-1771-4443-ae3e-109e690346e3" providerId="ADAL" clId="{2F8A22AC-3544-4041-B88C-9BA1A147FACC}" dt="2025-04-11T09:19:13.089" v="1998" actId="1076"/>
          <ac:picMkLst>
            <pc:docMk/>
            <pc:sldMk cId="4128899708" sldId="290"/>
            <ac:picMk id="6" creationId="{6ACA245E-58DC-27D7-CB9A-FB2035CA51B0}"/>
          </ac:picMkLst>
        </pc:picChg>
      </pc:sldChg>
      <pc:sldChg chg="del">
        <pc:chgData name="Peeters Charlotte" userId="14ce2688-1771-4443-ae3e-109e690346e3" providerId="ADAL" clId="{2F8A22AC-3544-4041-B88C-9BA1A147FACC}" dt="2025-04-09T05:35:14.459" v="3" actId="2696"/>
        <pc:sldMkLst>
          <pc:docMk/>
          <pc:sldMk cId="763637213" sldId="291"/>
        </pc:sldMkLst>
      </pc:sldChg>
      <pc:sldChg chg="modSp add mod">
        <pc:chgData name="Peeters Charlotte" userId="14ce2688-1771-4443-ae3e-109e690346e3" providerId="ADAL" clId="{2F8A22AC-3544-4041-B88C-9BA1A147FACC}" dt="2025-06-06T14:04:08.136" v="2050" actId="20577"/>
        <pc:sldMkLst>
          <pc:docMk/>
          <pc:sldMk cId="3019793534" sldId="291"/>
        </pc:sldMkLst>
        <pc:spChg chg="mod">
          <ac:chgData name="Peeters Charlotte" userId="14ce2688-1771-4443-ae3e-109e690346e3" providerId="ADAL" clId="{2F8A22AC-3544-4041-B88C-9BA1A147FACC}" dt="2025-06-06T14:04:08.136" v="2050" actId="20577"/>
          <ac:spMkLst>
            <pc:docMk/>
            <pc:sldMk cId="3019793534" sldId="291"/>
            <ac:spMk id="2" creationId="{4EE19736-9556-4247-8B3F-84089780B498}"/>
          </ac:spMkLst>
        </pc:spChg>
        <pc:spChg chg="mod">
          <ac:chgData name="Peeters Charlotte" userId="14ce2688-1771-4443-ae3e-109e690346e3" providerId="ADAL" clId="{2F8A22AC-3544-4041-B88C-9BA1A147FACC}" dt="2025-04-11T09:16:35.748" v="1819" actId="5793"/>
          <ac:spMkLst>
            <pc:docMk/>
            <pc:sldMk cId="3019793534" sldId="291"/>
            <ac:spMk id="3" creationId="{46267A33-F1F7-4E69-810B-49E41C785C94}"/>
          </ac:spMkLst>
        </pc:spChg>
      </pc:sldChg>
    </pc:docChg>
  </pc:docChgLst>
  <pc:docChgLst>
    <pc:chgData name="Peeters Charlotte" userId="S::cp0008@belgrid.net::14ce2688-1771-4443-ae3e-109e690346e3" providerId="AD" clId="Web-{BBBE7252-FB80-439F-ECA5-3D7F1E170CF0}"/>
    <pc:docChg chg="modSld">
      <pc:chgData name="Peeters Charlotte" userId="S::cp0008@belgrid.net::14ce2688-1771-4443-ae3e-109e690346e3" providerId="AD" clId="Web-{BBBE7252-FB80-439F-ECA5-3D7F1E170CF0}" dt="2025-06-23T09:05:36.280" v="26" actId="20577"/>
      <pc:docMkLst>
        <pc:docMk/>
      </pc:docMkLst>
      <pc:sldChg chg="modSp modCm">
        <pc:chgData name="Peeters Charlotte" userId="S::cp0008@belgrid.net::14ce2688-1771-4443-ae3e-109e690346e3" providerId="AD" clId="Web-{BBBE7252-FB80-439F-ECA5-3D7F1E170CF0}" dt="2025-06-23T09:05:36.280" v="26" actId="20577"/>
        <pc:sldMkLst>
          <pc:docMk/>
          <pc:sldMk cId="1930552672" sldId="286"/>
        </pc:sldMkLst>
        <pc:spChg chg="mod">
          <ac:chgData name="Peeters Charlotte" userId="S::cp0008@belgrid.net::14ce2688-1771-4443-ae3e-109e690346e3" providerId="AD" clId="Web-{BBBE7252-FB80-439F-ECA5-3D7F1E170CF0}" dt="2025-06-23T09:05:36.280" v="26" actId="20577"/>
          <ac:spMkLst>
            <pc:docMk/>
            <pc:sldMk cId="1930552672" sldId="286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S::cp0008@belgrid.net::14ce2688-1771-4443-ae3e-109e690346e3" providerId="AD" clId="Web-{BBBE7252-FB80-439F-ECA5-3D7F1E170CF0}" dt="2025-06-23T09:05:30.858" v="25" actId="20577"/>
              <pc2:cmMkLst xmlns:pc2="http://schemas.microsoft.com/office/powerpoint/2019/9/main/command">
                <pc:docMk/>
                <pc:sldMk cId="1930552672" sldId="286"/>
                <pc2:cmMk id="{5347838B-7742-4663-B104-9B5877066514}"/>
              </pc2:cmMkLst>
            </pc226:cmChg>
          </p:ext>
        </pc:extLst>
      </pc:sldChg>
    </pc:docChg>
  </pc:docChgLst>
  <pc:docChgLst>
    <pc:chgData name="Janssens Anaïs" userId="S::aj0009@belgrid.net::923fe816-f53b-4ef4-b0a9-ed75efb02f6d" providerId="AD" clId="Web-{C0E842C0-9E1B-DF2F-C7BA-BA6FFAD37254}"/>
    <pc:docChg chg="modSld">
      <pc:chgData name="Janssens Anaïs" userId="S::aj0009@belgrid.net::923fe816-f53b-4ef4-b0a9-ed75efb02f6d" providerId="AD" clId="Web-{C0E842C0-9E1B-DF2F-C7BA-BA6FFAD37254}" dt="2025-06-06T11:07:44.863" v="0" actId="20577"/>
      <pc:docMkLst>
        <pc:docMk/>
      </pc:docMkLst>
      <pc:sldChg chg="modSp">
        <pc:chgData name="Janssens Anaïs" userId="S::aj0009@belgrid.net::923fe816-f53b-4ef4-b0a9-ed75efb02f6d" providerId="AD" clId="Web-{C0E842C0-9E1B-DF2F-C7BA-BA6FFAD37254}" dt="2025-06-06T11:07:44.863" v="0" actId="20577"/>
        <pc:sldMkLst>
          <pc:docMk/>
          <pc:sldMk cId="1930552672" sldId="286"/>
        </pc:sldMkLst>
        <pc:spChg chg="mod">
          <ac:chgData name="Janssens Anaïs" userId="S::aj0009@belgrid.net::923fe816-f53b-4ef4-b0a9-ed75efb02f6d" providerId="AD" clId="Web-{C0E842C0-9E1B-DF2F-C7BA-BA6FFAD37254}" dt="2025-06-06T11:07:44.863" v="0" actId="20577"/>
          <ac:spMkLst>
            <pc:docMk/>
            <pc:sldMk cId="1930552672" sldId="286"/>
            <ac:spMk id="2" creationId="{4EE19736-9556-4247-8B3F-84089780B498}"/>
          </ac:spMkLst>
        </pc:spChg>
      </pc:sldChg>
    </pc:docChg>
  </pc:docChgLst>
  <pc:docChgLst>
    <pc:chgData name="Janssens Anaïs" userId="S::aj0009@belgrid.net::923fe816-f53b-4ef4-b0a9-ed75efb02f6d" providerId="AD" clId="Web-{8640B9C5-8C04-7970-EF95-1509DC5A7DBC}"/>
    <pc:docChg chg="modSld">
      <pc:chgData name="Janssens Anaïs" userId="S::aj0009@belgrid.net::923fe816-f53b-4ef4-b0a9-ed75efb02f6d" providerId="AD" clId="Web-{8640B9C5-8C04-7970-EF95-1509DC5A7DBC}" dt="2025-06-06T07:51:56.924" v="7" actId="20577"/>
      <pc:docMkLst>
        <pc:docMk/>
      </pc:docMkLst>
      <pc:sldChg chg="modSp">
        <pc:chgData name="Janssens Anaïs" userId="S::aj0009@belgrid.net::923fe816-f53b-4ef4-b0a9-ed75efb02f6d" providerId="AD" clId="Web-{8640B9C5-8C04-7970-EF95-1509DC5A7DBC}" dt="2025-06-06T07:51:56.924" v="7" actId="20577"/>
        <pc:sldMkLst>
          <pc:docMk/>
          <pc:sldMk cId="1930552672" sldId="286"/>
        </pc:sldMkLst>
        <pc:spChg chg="mod">
          <ac:chgData name="Janssens Anaïs" userId="S::aj0009@belgrid.net::923fe816-f53b-4ef4-b0a9-ed75efb02f6d" providerId="AD" clId="Web-{8640B9C5-8C04-7970-EF95-1509DC5A7DBC}" dt="2025-06-06T07:51:56.924" v="7" actId="20577"/>
          <ac:spMkLst>
            <pc:docMk/>
            <pc:sldMk cId="1930552672" sldId="286"/>
            <ac:spMk id="2" creationId="{4EE19736-9556-4247-8B3F-84089780B498}"/>
          </ac:spMkLst>
        </pc:spChg>
      </pc:sldChg>
      <pc:sldChg chg="modSp">
        <pc:chgData name="Janssens Anaïs" userId="S::aj0009@belgrid.net::923fe816-f53b-4ef4-b0a9-ed75efb02f6d" providerId="AD" clId="Web-{8640B9C5-8C04-7970-EF95-1509DC5A7DBC}" dt="2025-06-06T07:51:16.390" v="5" actId="20577"/>
        <pc:sldMkLst>
          <pc:docMk/>
          <pc:sldMk cId="4128899708" sldId="290"/>
        </pc:sldMkLst>
        <pc:spChg chg="mod">
          <ac:chgData name="Janssens Anaïs" userId="S::aj0009@belgrid.net::923fe816-f53b-4ef4-b0a9-ed75efb02f6d" providerId="AD" clId="Web-{8640B9C5-8C04-7970-EF95-1509DC5A7DBC}" dt="2025-06-06T07:50:08.980" v="2" actId="20577"/>
          <ac:spMkLst>
            <pc:docMk/>
            <pc:sldMk cId="4128899708" sldId="290"/>
            <ac:spMk id="2" creationId="{4EE19736-9556-4247-8B3F-84089780B498}"/>
          </ac:spMkLst>
        </pc:spChg>
        <pc:spChg chg="mod">
          <ac:chgData name="Janssens Anaïs" userId="S::aj0009@belgrid.net::923fe816-f53b-4ef4-b0a9-ed75efb02f6d" providerId="AD" clId="Web-{8640B9C5-8C04-7970-EF95-1509DC5A7DBC}" dt="2025-06-06T07:51:16.390" v="5" actId="20577"/>
          <ac:spMkLst>
            <pc:docMk/>
            <pc:sldMk cId="4128899708" sldId="290"/>
            <ac:spMk id="3" creationId="{46267A33-F1F7-4E69-810B-49E41C785C94}"/>
          </ac:spMkLst>
        </pc:spChg>
      </pc:sldChg>
    </pc:docChg>
  </pc:docChgLst>
  <pc:docChgLst>
    <pc:chgData name="Peeters Charlotte" userId="S::cp0008@belgrid.net::14ce2688-1771-4443-ae3e-109e690346e3" providerId="AD" clId="Web-{43548ACF-BAD9-6563-8DE0-A8493EDEB361}"/>
    <pc:docChg chg="modSld">
      <pc:chgData name="Peeters Charlotte" userId="S::cp0008@belgrid.net::14ce2688-1771-4443-ae3e-109e690346e3" providerId="AD" clId="Web-{43548ACF-BAD9-6563-8DE0-A8493EDEB361}" dt="2025-06-23T08:03:13.036" v="17" actId="20577"/>
      <pc:docMkLst>
        <pc:docMk/>
      </pc:docMkLst>
      <pc:sldChg chg="modSp modCm">
        <pc:chgData name="Peeters Charlotte" userId="S::cp0008@belgrid.net::14ce2688-1771-4443-ae3e-109e690346e3" providerId="AD" clId="Web-{43548ACF-BAD9-6563-8DE0-A8493EDEB361}" dt="2025-06-23T08:03:13.036" v="17" actId="20577"/>
        <pc:sldMkLst>
          <pc:docMk/>
          <pc:sldMk cId="1930552672" sldId="286"/>
        </pc:sldMkLst>
        <pc:spChg chg="mod">
          <ac:chgData name="Peeters Charlotte" userId="S::cp0008@belgrid.net::14ce2688-1771-4443-ae3e-109e690346e3" providerId="AD" clId="Web-{43548ACF-BAD9-6563-8DE0-A8493EDEB361}" dt="2025-06-23T08:03:13.036" v="17" actId="20577"/>
          <ac:spMkLst>
            <pc:docMk/>
            <pc:sldMk cId="1930552672" sldId="286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S::cp0008@belgrid.net::14ce2688-1771-4443-ae3e-109e690346e3" providerId="AD" clId="Web-{43548ACF-BAD9-6563-8DE0-A8493EDEB361}" dt="2025-06-23T08:02:35.301" v="16" actId="20577"/>
              <pc2:cmMkLst xmlns:pc2="http://schemas.microsoft.com/office/powerpoint/2019/9/main/command">
                <pc:docMk/>
                <pc:sldMk cId="1930552672" sldId="286"/>
                <pc2:cmMk id="{5347838B-7742-4663-B104-9B5877066514}"/>
              </pc2:cmMkLst>
            </pc226:cmChg>
          </p:ext>
        </pc:extLst>
      </pc:sldChg>
      <pc:sldChg chg="modSp">
        <pc:chgData name="Peeters Charlotte" userId="S::cp0008@belgrid.net::14ce2688-1771-4443-ae3e-109e690346e3" providerId="AD" clId="Web-{43548ACF-BAD9-6563-8DE0-A8493EDEB361}" dt="2025-06-23T08:00:53.377" v="13" actId="20577"/>
        <pc:sldMkLst>
          <pc:docMk/>
          <pc:sldMk cId="4128899708" sldId="290"/>
        </pc:sldMkLst>
        <pc:spChg chg="mod">
          <ac:chgData name="Peeters Charlotte" userId="S::cp0008@belgrid.net::14ce2688-1771-4443-ae3e-109e690346e3" providerId="AD" clId="Web-{43548ACF-BAD9-6563-8DE0-A8493EDEB361}" dt="2025-06-23T08:00:53.377" v="13" actId="20577"/>
          <ac:spMkLst>
            <pc:docMk/>
            <pc:sldMk cId="4128899708" sldId="290"/>
            <ac:spMk id="3" creationId="{46267A33-F1F7-4E69-810B-49E41C785C94}"/>
          </ac:spMkLst>
        </pc:spChg>
      </pc:sldChg>
    </pc:docChg>
  </pc:docChgLst>
  <pc:docChgLst>
    <pc:chgData name="Van Hertum Bruno" userId="S::hci252@belgrid.net::d9c97cf4-e366-4d1d-bf09-4b6d08e920cb" providerId="AD" clId="Web-{2C25E855-4D3A-9416-572C-A1B5BA6BDD06}"/>
    <pc:docChg chg="modSld">
      <pc:chgData name="Van Hertum Bruno" userId="S::hci252@belgrid.net::d9c97cf4-e366-4d1d-bf09-4b6d08e920cb" providerId="AD" clId="Web-{2C25E855-4D3A-9416-572C-A1B5BA6BDD06}" dt="2025-05-27T08:08:38.681" v="1" actId="20577"/>
      <pc:docMkLst>
        <pc:docMk/>
      </pc:docMkLst>
      <pc:sldChg chg="modSp">
        <pc:chgData name="Van Hertum Bruno" userId="S::hci252@belgrid.net::d9c97cf4-e366-4d1d-bf09-4b6d08e920cb" providerId="AD" clId="Web-{2C25E855-4D3A-9416-572C-A1B5BA6BDD06}" dt="2025-05-27T08:08:38.681" v="1" actId="20577"/>
        <pc:sldMkLst>
          <pc:docMk/>
          <pc:sldMk cId="4128899708" sldId="290"/>
        </pc:sldMkLst>
        <pc:spChg chg="mod">
          <ac:chgData name="Van Hertum Bruno" userId="S::hci252@belgrid.net::d9c97cf4-e366-4d1d-bf09-4b6d08e920cb" providerId="AD" clId="Web-{2C25E855-4D3A-9416-572C-A1B5BA6BDD06}" dt="2025-05-27T08:08:38.681" v="1" actId="20577"/>
          <ac:spMkLst>
            <pc:docMk/>
            <pc:sldMk cId="4128899708" sldId="290"/>
            <ac:spMk id="3" creationId="{46267A33-F1F7-4E69-810B-49E41C785C94}"/>
          </ac:spMkLst>
        </pc:spChg>
      </pc:sldChg>
    </pc:docChg>
  </pc:docChgLst>
</pc:chgInfo>
</file>

<file path=ppt/comments/modernComment_11E_7311E56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347838B-7742-4663-B104-9B5877066514}" authorId="{48550200-C717-B2A3-1CA3-61146EB66ED2}" created="2025-06-19T13:57:38.31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930552672" sldId="286"/>
      <ac:spMk id="3" creationId="{46267A33-F1F7-4E69-810B-49E41C785C94}"/>
      <ac:txMk cp="254" len="13">
        <ac:context len="582" hash="3730487758"/>
      </ac:txMk>
    </ac:txMkLst>
    <p188:pos x="2520273" y="1629245"/>
    <p188:txBody>
      <a:bodyPr/>
      <a:lstStyle/>
      <a:p>
        <a:r>
          <a:rPr lang="en-BE"/>
          <a:t>Dans l'original FR, changer "siège sociale" en "siège social".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01.07.2025</a:t>
            </a:fld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01.07.2025</a:t>
            </a:fld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  <a:endParaRPr lang="en-GB" dirty="0"/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  <a:endParaRPr lang="en-GB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icon to add table</a:t>
            </a:r>
            <a:endParaRPr lang="de-D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chart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chart</a:t>
            </a:r>
            <a:endParaRPr lang="de-D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  <a:endParaRPr lang="en-GB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 dirty="0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 dirty="0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-spoc@elia.be" TargetMode="External"/><Relationship Id="rId2" Type="http://schemas.openxmlformats.org/officeDocument/2006/relationships/hyperlink" Target="https://www.elia.be/-/media/project/elia/elia-site/suppliers/exact/20250603_template-data-new-company.xlsx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8/10/relationships/comments" Target="../comments/modernComment_11E_7311E56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 dirty="0"/>
              <a:t>QRC 001 – EXACT – How do I request the creation of a contractor? </a:t>
            </a:r>
            <a:br>
              <a:rPr lang="en-GB" sz="1800" dirty="0"/>
            </a:br>
            <a:br>
              <a:rPr lang="en-GB" dirty="0"/>
            </a:br>
            <a:r>
              <a:rPr lang="en-GB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How do I request the creation of a contractor? </a:t>
            </a:r>
            <a:br>
              <a:rPr lang="en-GB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556792"/>
            <a:ext cx="9792000" cy="367240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A contractor is an external company that has a direct contractual agreement with Elia.</a:t>
            </a: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A subcontractor is an external company, linked to another contractor by a contract. The main contractor is responsible for informing Elia of any subcontractors it employs and therefore for ensuring that its subcontractors are also meet the necessary certification requirements. </a:t>
            </a:r>
          </a:p>
          <a:p>
            <a:pPr marL="0" indent="0">
              <a:buNone/>
            </a:pPr>
            <a:r>
              <a:rPr lang="en-GB" sz="1200" dirty="0"/>
              <a:t>To request the creation of a contractor: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>
                <a:latin typeface="Arial"/>
                <a:cs typeface="Arial"/>
              </a:rPr>
              <a:t>Fill in </a:t>
            </a:r>
            <a:r>
              <a:rPr lang="en-GB" sz="1200" b="0" i="0" u="sng" baseline="0" dirty="0">
                <a:latin typeface="Arial"/>
                <a:cs typeface="Arial"/>
                <a:hlinkClick r:id="rId2"/>
              </a:rPr>
              <a:t>this form</a:t>
            </a:r>
            <a:r>
              <a:rPr lang="en-GB" sz="1200" dirty="0">
                <a:latin typeface="Arial"/>
                <a:cs typeface="Arial"/>
              </a:rPr>
              <a:t>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Send the completed form to the e-spoc at </a:t>
            </a:r>
            <a:r>
              <a:rPr lang="en-GB" sz="1200" b="0" i="0" u="sng" baseline="0" dirty="0">
                <a:hlinkClick r:id="rId3"/>
              </a:rPr>
              <a:t>e-spoc@elia.be</a:t>
            </a:r>
            <a:r>
              <a:rPr lang="en-GB" sz="1200" dirty="0"/>
              <a:t> </a:t>
            </a:r>
          </a:p>
          <a:p>
            <a:pPr marL="0" indent="0">
              <a:buClr>
                <a:srgbClr val="258998"/>
              </a:buClr>
              <a:buNone/>
            </a:pPr>
            <a:endParaRPr lang="fr-FR" sz="1200" dirty="0"/>
          </a:p>
          <a:p>
            <a:pPr marL="0" indent="0">
              <a:buClr>
                <a:srgbClr val="258998"/>
              </a:buClr>
              <a:buNone/>
            </a:pPr>
            <a:r>
              <a:rPr lang="en-GB" sz="1200" dirty="0">
                <a:latin typeface="Arial"/>
                <a:cs typeface="Arial"/>
              </a:rPr>
              <a:t>The definitions, roles and responsibilities of the various actors can be found in ‘QRC 005 - Roles and responsibilities of the various actors’. </a:t>
            </a:r>
          </a:p>
          <a:p>
            <a:pPr marL="0" indent="0">
              <a:buClr>
                <a:srgbClr val="258998"/>
              </a:buClr>
              <a:buNone/>
            </a:pPr>
            <a:r>
              <a:rPr lang="en-GB" sz="1200" dirty="0"/>
              <a:t>Information on creating a V-SPOC can be found in ‘QRC 002 - How do I request the creation of a V-SPOC?’ and information on creating an agent can be found in ‘QRC 003 - How do I create an agent?’.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 dirty="0"/>
              <a:t>QRC 001 – EXACT – How do I request the creation of a contractor?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1</a:t>
            </a:fld>
            <a:endParaRPr lang="en-GB" dirty="0"/>
          </a:p>
        </p:txBody>
      </p:sp>
      <p:pic>
        <p:nvPicPr>
          <p:cNvPr id="6" name="Image 5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6ACA245E-58DC-27D7-CB9A-FB2035CA5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7486" y="3431652"/>
            <a:ext cx="2993507" cy="29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9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 dirty="0"/>
              <a:t>QRC 001 – EXACT – How do I request the creation of a contractor? </a:t>
            </a:r>
            <a:br>
              <a:rPr lang="en-GB" sz="1800" dirty="0"/>
            </a:br>
            <a:br>
              <a:rPr lang="en-GB" dirty="0"/>
            </a:br>
            <a:r>
              <a:rPr lang="en-GB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What information is required to create a contractor or a sub-contractor? </a:t>
            </a:r>
            <a:br>
              <a:rPr lang="en-GB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00809"/>
            <a:ext cx="9792000" cy="288032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The same information is required for both contractors and their subcontractors when creating their company profiles. </a:t>
            </a:r>
          </a:p>
          <a:p>
            <a:pPr marL="0" indent="0">
              <a:buNone/>
            </a:pPr>
            <a:r>
              <a:rPr lang="en-GB" sz="1200" dirty="0"/>
              <a:t>To create the company profile, please provide the following details: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>
                <a:latin typeface="Arial"/>
                <a:cs typeface="Arial"/>
              </a:rPr>
              <a:t>Company name (maximum 40 characters);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VAT number;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>
                <a:latin typeface="Arial"/>
                <a:cs typeface="Arial"/>
              </a:rPr>
              <a:t>Address of the registered location (street, number, zip code and country);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>
                <a:latin typeface="Arial"/>
                <a:cs typeface="Arial"/>
              </a:rPr>
              <a:t>Phone number (+xx prefix of issuing country);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>
                <a:latin typeface="Arial"/>
                <a:cs typeface="Arial"/>
              </a:rPr>
              <a:t>Location name (if applicable, may be another location or a department);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>
                <a:latin typeface="Arial"/>
                <a:cs typeface="Arial"/>
              </a:rPr>
              <a:t>Location address (street, number, postcode and country - if applicable);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>
                <a:latin typeface="Arial"/>
                <a:cs typeface="Arial"/>
              </a:rPr>
              <a:t>Location phone number (+xx prefix of issuing country - if applicable).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 dirty="0"/>
              <a:t>QRC 001 – EXACT – How do I request the creation of a contractor?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6" name="Image 5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6ACA245E-58DC-27D7-CB9A-FB2035CA5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0216" y="2636912"/>
            <a:ext cx="2993507" cy="29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267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en-GB" sz="1800" dirty="0"/>
              <a:t>QRC 001 – EXACT – How do I request the creation of a contractor? </a:t>
            </a:r>
            <a:br>
              <a:rPr lang="en-GB" sz="1800" dirty="0"/>
            </a:br>
            <a:br>
              <a:rPr lang="en-GB" dirty="0"/>
            </a:br>
            <a:r>
              <a:rPr lang="en-GB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How do I change the company details? </a:t>
            </a:r>
            <a:br>
              <a:rPr lang="en-GB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0080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Changes such as modification of the company name and/or adding or deleting a branch must be requested via the e-spoc. </a:t>
            </a:r>
          </a:p>
          <a:p>
            <a:pPr marL="0" indent="0">
              <a:buNone/>
            </a:pPr>
            <a:r>
              <a:rPr lang="en-GB" sz="1200" dirty="0"/>
              <a:t>To change company information such as name, address or branches: </a:t>
            </a:r>
          </a:p>
          <a:p>
            <a:pPr>
              <a:buClr>
                <a:srgbClr val="258998"/>
              </a:buClr>
            </a:pPr>
            <a:r>
              <a:rPr lang="en-GB" sz="1200" dirty="0"/>
              <a:t>The V-SPOC sends their request by e-mail to </a:t>
            </a:r>
            <a:r>
              <a:rPr lang="en-GB" sz="1200" b="0" i="0" u="sng" baseline="0" dirty="0">
                <a:hlinkClick r:id="rId2"/>
              </a:rPr>
              <a:t>e-spoc@elia.be</a:t>
            </a:r>
          </a:p>
          <a:p>
            <a:pPr>
              <a:buClr>
                <a:srgbClr val="258998"/>
              </a:buClr>
            </a:pPr>
            <a:r>
              <a:rPr lang="en-GB" sz="1200" dirty="0"/>
              <a:t>Once the e-spoc receives the request, the changes will be </a:t>
            </a:r>
            <a:r>
              <a:rPr lang="en-GB" sz="1200"/>
              <a:t>processed accordingly. . </a:t>
            </a:r>
            <a:endParaRPr lang="en-GB" sz="1200" dirty="0"/>
          </a:p>
          <a:p>
            <a:pPr>
              <a:buClr>
                <a:srgbClr val="258998"/>
              </a:buClr>
            </a:pPr>
            <a:endParaRPr lang="fr-FR" sz="1200" dirty="0"/>
          </a:p>
          <a:p>
            <a:pPr marL="0" indent="0">
              <a:buClr>
                <a:srgbClr val="258998"/>
              </a:buClr>
              <a:buNone/>
            </a:pPr>
            <a:endParaRPr lang="fr-FR" sz="1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 dirty="0"/>
              <a:t>QRC 001 – EXACT – How do I request the creation of a contractor?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6" name="Image 5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6ACA245E-58DC-27D7-CB9A-FB2035CA5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0216" y="2636912"/>
            <a:ext cx="2993507" cy="29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793534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52bfcb8-bce2-4279-b723-8ab1d206d088" ContentTypeId="0x0101" PreviousValue="false"/>
</file>

<file path=customXml/itemProps1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CB816F-B857-4EBD-95C9-3E3489A9D717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bf0fc0ee-e07b-42d9-baac-b7f585fea514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98472f28-192f-481a-8a80-1dfd8e10823a"/>
    <ds:schemaRef ds:uri="518e90e8-ea09-4ab7-8875-1906d0bac9c7"/>
  </ds:schemaRefs>
</ds:datastoreItem>
</file>

<file path=customXml/itemProps3.xml><?xml version="1.0" encoding="utf-8"?>
<ds:datastoreItem xmlns:ds="http://schemas.openxmlformats.org/officeDocument/2006/customXml" ds:itemID="{EDE90620-50FD-4F1F-8CBD-F57CA52C24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8e90e8-ea09-4ab7-8875-1906d0bac9c7"/>
    <ds:schemaRef ds:uri="bf0fc0ee-e07b-42d9-baac-b7f585fea514"/>
    <ds:schemaRef ds:uri="98472f28-192f-481a-8a80-1dfd8e108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452</Words>
  <Application>Microsoft Office PowerPoint</Application>
  <PresentationFormat>Breedbeeld</PresentationFormat>
  <Paragraphs>31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Elia Presentation Theme</vt:lpstr>
      <vt:lpstr>QRC 001 – EXACT – How do I request the creation of a contractor?   How do I request the creation of a contractor?  </vt:lpstr>
      <vt:lpstr>QRC 001 – EXACT – How do I request the creation of a contractor?   What information is required to create a contractor or a sub-contractor?  </vt:lpstr>
      <vt:lpstr>QRC 001 – EXACT – How do I request the creation of a contractor?   How do I change the company details?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QRC 001 – EXACT – How do I request the creation of a contractor?   How do I request the creation of a contractor?  </dc:title>
  <dc:creator>Rasson Marie-Noëlle</dc:creator>
  <cp:lastModifiedBy>Menten Marilyn (EXT)</cp:lastModifiedBy>
  <cp:revision>33</cp:revision>
  <dcterms:created xsi:type="dcterms:W3CDTF">2025-02-04T14:07:41Z</dcterms:created>
  <dcterms:modified xsi:type="dcterms:W3CDTF">2025-07-01T07:20:11Z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