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287" r:id="rId6"/>
    <p:sldId id="292" r:id="rId7"/>
    <p:sldId id="290" r:id="rId8"/>
    <p:sldId id="291" r:id="rId9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87"/>
            <p14:sldId id="292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 Charlotte" userId="14ce2688-1771-4443-ae3e-109e690346e3" providerId="ADAL" clId="{D070073D-5C68-4A78-8BF3-99A685408E53}"/>
    <pc:docChg chg="modSld">
      <pc:chgData name="Peeters Charlotte" userId="14ce2688-1771-4443-ae3e-109e690346e3" providerId="ADAL" clId="{D070073D-5C68-4A78-8BF3-99A685408E53}" dt="2025-06-30T13:03:55.117" v="17" actId="20577"/>
      <pc:docMkLst>
        <pc:docMk/>
      </pc:docMkLst>
      <pc:sldChg chg="modSp mod">
        <pc:chgData name="Peeters Charlotte" userId="14ce2688-1771-4443-ae3e-109e690346e3" providerId="ADAL" clId="{D070073D-5C68-4A78-8BF3-99A685408E53}" dt="2025-06-30T13:03:49.630" v="11" actId="20577"/>
        <pc:sldMkLst>
          <pc:docMk/>
          <pc:sldMk cId="1884171446" sldId="290"/>
        </pc:sldMkLst>
        <pc:spChg chg="mod">
          <ac:chgData name="Peeters Charlotte" userId="14ce2688-1771-4443-ae3e-109e690346e3" providerId="ADAL" clId="{D070073D-5C68-4A78-8BF3-99A685408E53}" dt="2025-06-30T13:03:49.630" v="11" actId="20577"/>
          <ac:spMkLst>
            <pc:docMk/>
            <pc:sldMk cId="1884171446" sldId="290"/>
            <ac:spMk id="2" creationId="{4EE19736-9556-4247-8B3F-84089780B498}"/>
          </ac:spMkLst>
        </pc:spChg>
      </pc:sldChg>
      <pc:sldChg chg="modSp mod">
        <pc:chgData name="Peeters Charlotte" userId="14ce2688-1771-4443-ae3e-109e690346e3" providerId="ADAL" clId="{D070073D-5C68-4A78-8BF3-99A685408E53}" dt="2025-06-30T13:03:55.117" v="17" actId="20577"/>
        <pc:sldMkLst>
          <pc:docMk/>
          <pc:sldMk cId="2610055908" sldId="291"/>
        </pc:sldMkLst>
        <pc:spChg chg="mod">
          <ac:chgData name="Peeters Charlotte" userId="14ce2688-1771-4443-ae3e-109e690346e3" providerId="ADAL" clId="{D070073D-5C68-4A78-8BF3-99A685408E53}" dt="2025-06-30T13:03:55.117" v="17" actId="20577"/>
          <ac:spMkLst>
            <pc:docMk/>
            <pc:sldMk cId="2610055908" sldId="291"/>
            <ac:spMk id="2" creationId="{4EE19736-9556-4247-8B3F-84089780B498}"/>
          </ac:spMkLst>
        </pc:spChg>
      </pc:sldChg>
      <pc:sldChg chg="modSp mod">
        <pc:chgData name="Peeters Charlotte" userId="14ce2688-1771-4443-ae3e-109e690346e3" providerId="ADAL" clId="{D070073D-5C68-4A78-8BF3-99A685408E53}" dt="2025-06-30T13:03:41.900" v="5" actId="20577"/>
        <pc:sldMkLst>
          <pc:docMk/>
          <pc:sldMk cId="1005761889" sldId="292"/>
        </pc:sldMkLst>
        <pc:spChg chg="mod">
          <ac:chgData name="Peeters Charlotte" userId="14ce2688-1771-4443-ae3e-109e690346e3" providerId="ADAL" clId="{D070073D-5C68-4A78-8BF3-99A685408E53}" dt="2025-06-30T13:03:41.900" v="5" actId="20577"/>
          <ac:spMkLst>
            <pc:docMk/>
            <pc:sldMk cId="1005761889" sldId="292"/>
            <ac:spMk id="2" creationId="{F5D35AFB-AC3F-D5BA-BB8E-9CC8E07359E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30.06.2025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‹N°›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30.06.2025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‹N°›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002 – EXACT – Comment demander la création d’un V-SPOC?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-spoc@elia.be" TargetMode="External"/><Relationship Id="rId2" Type="http://schemas.openxmlformats.org/officeDocument/2006/relationships/hyperlink" Target="https://www.elia.be/-/media/project/elia/elia-site/suppliers/exact/20250603_template-data-new-company.xlsx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pPr rtl="0"/>
            <a:r>
              <a:rPr lang="nl-NL" sz="1800" dirty="0"/>
              <a:t>QRC 002 – EXACT – Hoe vraag je om een V-SPOC aan te maken?</a:t>
            </a:r>
            <a:br>
              <a:rPr lang="fr-FR" sz="1800" dirty="0"/>
            </a:br>
            <a:br>
              <a:rPr lang="fr-FR" dirty="0"/>
            </a:br>
            <a:r>
              <a:rPr lang="nl-NL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Hoe vraag je om een V-SPOC aan te maken?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fr-BE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12776"/>
            <a:ext cx="9792000" cy="3672408"/>
          </a:xfrm>
        </p:spPr>
        <p:txBody>
          <a:bodyPr/>
          <a:lstStyle/>
          <a:p>
            <a:pPr marL="0" indent="0" rtl="0">
              <a:buNone/>
            </a:pPr>
            <a:r>
              <a:rPr lang="nl-NL">
                <a:solidFill>
                  <a:schemeClr val="tx2"/>
                </a:solidFill>
              </a:rPr>
              <a:t>De Vendor Single Point of Contact (V-SPOC) is verantwoordelijk voor de administratie die komt kijken bij het inschrijven van agenten (personeel dat op de werven van Elia werkt) voor veiligheids- en kwaliteitscertificering bij Elia. </a:t>
            </a:r>
          </a:p>
          <a:p>
            <a:pPr marL="0" indent="0" rtl="0">
              <a:buNone/>
            </a:pPr>
            <a:r>
              <a:rPr lang="nl-NL" sz="1200"/>
              <a:t>Je kunt als volgt vragen om een V-SPOC aan te maken: </a:t>
            </a:r>
          </a:p>
          <a:p>
            <a:pPr marL="287655" indent="-287655" rtl="0">
              <a:buClr>
                <a:srgbClr val="258998"/>
              </a:buClr>
            </a:pPr>
            <a:r>
              <a:rPr lang="nl-NL" sz="1200"/>
              <a:t>Vul </a:t>
            </a:r>
            <a:r>
              <a:rPr lang="nl-NL" sz="1200">
                <a:hlinkClick r:id="rId2"/>
              </a:rPr>
              <a:t>het formulier</a:t>
            </a:r>
            <a:r>
              <a:rPr lang="nl-NL" sz="1200"/>
              <a:t> in;</a:t>
            </a:r>
          </a:p>
          <a:p>
            <a:pPr marL="287655" indent="-287655" rtl="0">
              <a:buClr>
                <a:srgbClr val="258998"/>
              </a:buClr>
            </a:pPr>
            <a:r>
              <a:rPr lang="nl-NL" sz="1200"/>
              <a:t>Stuur het formulier naar de e-SPOC op </a:t>
            </a:r>
            <a:r>
              <a:rPr lang="nl-NL" sz="1200">
                <a:hlinkClick r:id="rId3"/>
              </a:rPr>
              <a:t>e-spoc@elia.be</a:t>
            </a:r>
            <a:r>
              <a:rPr lang="nl-NL" sz="1200"/>
              <a:t>. </a:t>
            </a:r>
          </a:p>
          <a:p>
            <a:pPr marL="287655" indent="-287655">
              <a:buClr>
                <a:srgbClr val="258998"/>
              </a:buClr>
            </a:pPr>
            <a:endParaRPr lang="fr-FR" sz="1200" dirty="0">
              <a:cs typeface="Arial" panose="020B0604020202020204" pitchFamily="34" charset="0"/>
            </a:endParaRPr>
          </a:p>
          <a:p>
            <a:pPr marL="0" indent="0" rtl="0">
              <a:buNone/>
            </a:pPr>
            <a:r>
              <a:rPr lang="nl-NL" sz="1200"/>
              <a:t>De regels voor het aanmaken van een V-SPOC zijn als volgt: </a:t>
            </a:r>
          </a:p>
          <a:p>
            <a:pPr marL="287655" indent="-287655" rtl="0">
              <a:buClr>
                <a:schemeClr val="tx2"/>
              </a:buClr>
            </a:pPr>
            <a:r>
              <a:rPr lang="nl-NL" sz="1200">
                <a:latin typeface="Arial"/>
                <a:cs typeface="Arial"/>
              </a:rPr>
              <a:t>Een algemene V-SPOC voor het hele bedrijf (min &amp; max 1); </a:t>
            </a:r>
          </a:p>
          <a:p>
            <a:pPr marL="287655" indent="-287655" rtl="0">
              <a:buClr>
                <a:schemeClr val="tx2"/>
              </a:buClr>
            </a:pPr>
            <a:r>
              <a:rPr lang="nl-NL" sz="1200">
                <a:latin typeface="Arial"/>
                <a:cs typeface="Arial"/>
              </a:rPr>
              <a:t>Een V-SPOC per vestiging. </a:t>
            </a:r>
          </a:p>
          <a:p>
            <a:pPr marL="0" indent="0">
              <a:buClr>
                <a:schemeClr val="tx2"/>
              </a:buClr>
              <a:buNone/>
            </a:pPr>
            <a:endParaRPr lang="fr-BE" sz="1200" dirty="0"/>
          </a:p>
          <a:p>
            <a:pPr marL="0" indent="0" rtl="0">
              <a:buClr>
                <a:schemeClr val="tx2"/>
              </a:buClr>
              <a:buNone/>
            </a:pPr>
            <a:r>
              <a:rPr lang="nl-NL" sz="1200"/>
              <a:t>De definities, rollen en verantwoordelijkheden van de verschillende betrokkenen vind je in "QRC 005 – rollen en verantwoordelijkheden van de verschillende betrokkenen". </a:t>
            </a:r>
          </a:p>
          <a:p>
            <a:pPr marL="0" indent="0" rtl="0">
              <a:buClr>
                <a:schemeClr val="tx2"/>
              </a:buClr>
              <a:buNone/>
            </a:pPr>
            <a:r>
              <a:rPr lang="nl-NL" sz="1200"/>
              <a:t>Informatie over het aanmaken van een contractor vind je in "QRC 001 – Hoe vraag je om een contractor aan te maken?" en informatie over het aanmaken van een agent vind je in "QRC 003 – Hoe maak je een agent aan?". </a:t>
            </a:r>
          </a:p>
          <a:p>
            <a:pPr marL="0" indent="0" rtl="0">
              <a:buClr>
                <a:schemeClr val="tx2"/>
              </a:buClr>
              <a:buNone/>
            </a:pPr>
            <a:r>
              <a:rPr lang="nl-NL" sz="1200"/>
              <a:t>Informatie over de authenticatieprocedure vind je in "QRC 004 – Multifactorauthenticatie". </a:t>
            </a:r>
          </a:p>
          <a:p>
            <a:pPr marL="0" indent="0">
              <a:buClr>
                <a:schemeClr val="tx2"/>
              </a:buClr>
              <a:buNone/>
            </a:pPr>
            <a:endParaRPr lang="fr-BE" sz="1200" dirty="0"/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002 – EXACT – Hoe vraag je om een V-SPOC aan te maken?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1</a:t>
            </a:fld>
            <a:endParaRPr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D4B6F8C6-6CC6-1E10-068F-6A2BC567E1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 descr="Une image contenant clipart, art, conception, dessin humoristique Description générée automatiquement">
            <a:extLst>
              <a:ext uri="{FF2B5EF4-FFF2-40B4-BE49-F238E27FC236}">
                <a16:creationId xmlns:a16="http://schemas.microsoft.com/office/drawing/2014/main" id="{D85980EF-A5E2-8557-2228-A377D6357E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344" y="1435561"/>
            <a:ext cx="2852451" cy="298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6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E01F5A-6C71-D712-3B14-0B23623FEB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35AFB-AC3F-D5BA-BB8E-9CC8E0735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pPr rtl="0"/>
            <a:r>
              <a:rPr lang="nl-NL" sz="1800" dirty="0"/>
              <a:t>QRC 002 – EXACT – Hoe vraag je om een V-SPOC aan te maken?</a:t>
            </a:r>
            <a:br>
              <a:rPr lang="fr-FR" sz="1800" dirty="0"/>
            </a:br>
            <a:br>
              <a:rPr lang="fr-FR" sz="1000" dirty="0"/>
            </a:br>
            <a:r>
              <a:rPr lang="nl-NL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Wat is het verschil tussen een algemene V-SPOC en een V-SPOC vestiging?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fr-BE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6E60FB-6C31-69BF-AB17-242EE4E01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002 – EXACT – Hoe vraag je om een V-SPOC aan te maken?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F1675E-8781-32F8-E836-157FB827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2</a:t>
            </a:fld>
            <a:endParaRPr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833E9ED2-FD07-0D06-9D59-9745D76FA2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 descr="Une image contenant clipart, art, conception, dessin humoristique Description générée automatiquement">
            <a:extLst>
              <a:ext uri="{FF2B5EF4-FFF2-40B4-BE49-F238E27FC236}">
                <a16:creationId xmlns:a16="http://schemas.microsoft.com/office/drawing/2014/main" id="{CAD30DEF-8654-FCBE-0387-B064047CE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36" y="823865"/>
            <a:ext cx="1126627" cy="1180195"/>
          </a:xfrm>
          <a:prstGeom prst="rect">
            <a:avLst/>
          </a:prstGeom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F81A6C2-149D-7FD6-6D2B-EBC890A6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681156"/>
              </p:ext>
            </p:extLst>
          </p:nvPr>
        </p:nvGraphicFramePr>
        <p:xfrm>
          <a:off x="828803" y="1058537"/>
          <a:ext cx="9902073" cy="513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074">
                  <a:extLst>
                    <a:ext uri="{9D8B030D-6E8A-4147-A177-3AD203B41FA5}">
                      <a16:colId xmlns:a16="http://schemas.microsoft.com/office/drawing/2014/main" val="4103011951"/>
                    </a:ext>
                  </a:extLst>
                </a:gridCol>
                <a:gridCol w="955803">
                  <a:extLst>
                    <a:ext uri="{9D8B030D-6E8A-4147-A177-3AD203B41FA5}">
                      <a16:colId xmlns:a16="http://schemas.microsoft.com/office/drawing/2014/main" val="2051883601"/>
                    </a:ext>
                  </a:extLst>
                </a:gridCol>
                <a:gridCol w="1754556">
                  <a:extLst>
                    <a:ext uri="{9D8B030D-6E8A-4147-A177-3AD203B41FA5}">
                      <a16:colId xmlns:a16="http://schemas.microsoft.com/office/drawing/2014/main" val="426295554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03678336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47024359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627431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nl-NL" sz="1400" b="1">
                          <a:solidFill>
                            <a:schemeClr val="bg1"/>
                          </a:solidFill>
                        </a:rPr>
                        <a:t>Toepassing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 b="1">
                          <a:solidFill>
                            <a:schemeClr val="bg1"/>
                          </a:solidFill>
                        </a:rPr>
                        <a:t>Entiteit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 b="1">
                          <a:solidFill>
                            <a:schemeClr val="bg1"/>
                          </a:solidFill>
                        </a:rPr>
                        <a:t>Actie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200" b="1" dirty="0">
                          <a:solidFill>
                            <a:schemeClr val="bg1"/>
                          </a:solidFill>
                        </a:rPr>
                        <a:t>Algemene V-SPOC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 b="1">
                          <a:solidFill>
                            <a:schemeClr val="bg1"/>
                          </a:solidFill>
                        </a:rPr>
                        <a:t>V-SPOC vestiging (1e)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400" b="1">
                          <a:solidFill>
                            <a:schemeClr val="bg1"/>
                          </a:solidFill>
                        </a:rPr>
                        <a:t>V-SPOC vestiging (2e) 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681437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rtl="0"/>
                      <a:r>
                        <a:rPr lang="nl-NL" sz="1100" b="1"/>
                        <a:t>Bedrijfsbeheer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 b="1"/>
                        <a:t>Bedrijf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Informatie lezen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2658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nl-NL" sz="1100" b="1"/>
                        <a:t>Vestiging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Informatie lezen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762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Een agent aan een vestiging toewijzen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09921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 rtl="0"/>
                      <a:r>
                        <a:rPr lang="nl-NL" sz="1100" b="1"/>
                        <a:t>Beheer van agenten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nl-NL" sz="1100" b="1"/>
                        <a:t>V-SPOC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/>
                        <a:t>Informatie lezen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1671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Updaten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2509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nl-NL" sz="1100" b="1"/>
                        <a:t>Agent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Aanmaken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21562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Informatie lezen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1251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Updaten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9263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Een agent deactiveren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4087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 rtl="0"/>
                      <a:r>
                        <a:rPr lang="nl-NL" sz="1100" b="1"/>
                        <a:t>Opleidingsbeheer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/>
                      <a:r>
                        <a:rPr lang="nl-NL" sz="1100" b="1"/>
                        <a:t>V-SPOC / Agent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Een opleiding in de catalogus zoeken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20489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Opleidingshistoriek bekijken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31038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100"/>
                        <a:t>Inschrijven/uitschrijven voor een opleiding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nl-NL" sz="180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FF73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</a:t>
                      </a:r>
                      <a:r>
                        <a:rPr kumimoji="0" lang="nl-NL" sz="11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 </a:t>
                      </a:r>
                      <a:r>
                        <a:rPr kumimoji="0" lang="nl-NL" sz="1000" b="0" u="none" strike="noStrike" kern="120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sym typeface="Wingdings" panose="05000000000000000000" pitchFamily="2" charset="2"/>
                        </a:rPr>
                        <a:t>(alleen voor zijn/haar vestiging)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194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76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pPr rtl="0"/>
            <a:r>
              <a:rPr lang="nl-NL" sz="1800" dirty="0"/>
              <a:t>QRC 002 – EXACT – Hoe vraag je om een V-SPOC aan te maken?</a:t>
            </a:r>
            <a:br>
              <a:rPr lang="fr-FR" sz="1800" dirty="0"/>
            </a:br>
            <a:br>
              <a:rPr lang="fr-FR" dirty="0"/>
            </a:br>
            <a:r>
              <a:rPr lang="nl-NL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Welke informatie moet de contractor verstrekken voor de V-SPOC?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fr-BE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12776"/>
            <a:ext cx="9792000" cy="3132585"/>
          </a:xfrm>
        </p:spPr>
        <p:txBody>
          <a:bodyPr/>
          <a:lstStyle/>
          <a:p>
            <a:pPr marL="0" indent="0" rtl="0">
              <a:buNone/>
            </a:pPr>
            <a:r>
              <a:rPr lang="nl-NL">
                <a:solidFill>
                  <a:schemeClr val="tx2"/>
                </a:solidFill>
              </a:rPr>
              <a:t>De Vendor Single Point of Contact (V-SPOC) is verantwoordelijk voor de administratie die komt kijken bij het inschrijven van agenten (personeel dat op de werven van Elia werkt) voor veiligheids- en kwaliteitscertificering bij Elia. </a:t>
            </a:r>
          </a:p>
          <a:p>
            <a:pPr marL="0" indent="0" rtl="0">
              <a:buNone/>
            </a:pPr>
            <a:r>
              <a:rPr lang="nl-NL" sz="1200"/>
              <a:t>De gegevens die nodig zijn om deze rol aan te maken, zijn: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Naam en voornaam;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Geboortedatum;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Geslacht;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Uniek e-mailadres*;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Telefoonnummer;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Nationaliteit;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Communicatietaal;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Voorkeurtaal voor het systeem;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Algemene V-SPOC of V-SPOC voor een vestiging;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Als dit ook een agent is (zo ja, zie "QRC 003 – hoe maak je een agent aan?").  </a:t>
            </a:r>
          </a:p>
          <a:p>
            <a:pPr marL="0" indent="0" rtl="0">
              <a:buNone/>
            </a:pPr>
            <a:r>
              <a:rPr lang="nl-NL" sz="1200"/>
              <a:t>Na het doorgeven van deze gegevens ontvangt de V-SPOC via e-mail een persoonlijk User ID en wachtwoord, evenals de authenticatieprocedure die hij/zij moet valideren om het agentbeheerplatform te kunnen gebruiken. Hij/zij ontvangt ook een link naar het platform in de bevestigingsmail. </a:t>
            </a:r>
          </a:p>
          <a:p>
            <a:pPr marL="0" indent="0" rtl="0">
              <a:buNone/>
            </a:pPr>
            <a:r>
              <a:rPr lang="nl-NL" sz="1200"/>
              <a:t>*E-mailadressen met "info@" en "opleiding@" kunnen maar één keer gebruikt worden.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002 – EXACT – Hoe vraag je om een V-SPOC aan te maken?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3</a:t>
            </a:fld>
            <a:endParaRPr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D4B6F8C6-6CC6-1E10-068F-6A2BC567E1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 descr="Une image contenant clipart, art, conception, dessin humoristique Description générée automatiquement">
            <a:extLst>
              <a:ext uri="{FF2B5EF4-FFF2-40B4-BE49-F238E27FC236}">
                <a16:creationId xmlns:a16="http://schemas.microsoft.com/office/drawing/2014/main" id="{D85980EF-A5E2-8557-2228-A377D6357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096" y="1556792"/>
            <a:ext cx="3058670" cy="320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17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pPr rtl="0"/>
            <a:r>
              <a:rPr lang="nl-NL" sz="1800"/>
              <a:t>QRC 002 – EXACT – Hoe vraag je om een V-SPOC aan te maken?</a:t>
            </a:r>
            <a:br>
              <a:rPr lang="fr-FR" sz="1800" dirty="0"/>
            </a:br>
            <a:br>
              <a:rPr lang="fr-FR" dirty="0"/>
            </a:br>
            <a:r>
              <a:rPr lang="nl-NL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Hoe wijzig je een V-SPOC?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fr-BE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12776"/>
            <a:ext cx="9792000" cy="3132585"/>
          </a:xfrm>
        </p:spPr>
        <p:txBody>
          <a:bodyPr/>
          <a:lstStyle/>
          <a:p>
            <a:pPr marL="0" indent="0" rtl="0">
              <a:buNone/>
            </a:pPr>
            <a:r>
              <a:rPr lang="nl-NL">
                <a:solidFill>
                  <a:schemeClr val="tx2"/>
                </a:solidFill>
              </a:rPr>
              <a:t>Wijzigingen, zoals het toevoegen of verwijderen van een V-SPOC, verlopen uitsluitend via de e-SPOC. </a:t>
            </a:r>
          </a:p>
          <a:p>
            <a:pPr marL="0" indent="0" rtl="0">
              <a:buNone/>
            </a:pPr>
            <a:r>
              <a:rPr lang="nl-NL" sz="1200"/>
              <a:t>Om die wijzigingen door te voeren: </a:t>
            </a:r>
          </a:p>
          <a:p>
            <a:pPr rtl="0">
              <a:buClr>
                <a:schemeClr val="tx2"/>
              </a:buClr>
            </a:pPr>
            <a:r>
              <a:rPr lang="nl-NL" sz="1200"/>
              <a:t>kan het bedrijf via e-mail een aanvraag sturen naar </a:t>
            </a:r>
            <a:r>
              <a:rPr lang="nl-NL" sz="1200">
                <a:hlinkClick r:id="rId2"/>
              </a:rPr>
              <a:t>e-spoc@elia.be</a:t>
            </a:r>
          </a:p>
          <a:p>
            <a:pPr rtl="0">
              <a:buClr>
                <a:schemeClr val="tx2"/>
              </a:buClr>
            </a:pPr>
            <a:r>
              <a:rPr lang="nl-NL" sz="1200"/>
              <a:t>Zodra de e-SPOC de informatie ontvangen heeft, kan die de wijziging doorvoeren. 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002 – EXACT – Hoe vraag je om een V-SPOC aan te maken?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4</a:t>
            </a:fld>
            <a:endParaRPr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D4B6F8C6-6CC6-1E10-068F-6A2BC567E1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BE"/>
          </a:p>
        </p:txBody>
      </p:sp>
      <p:pic>
        <p:nvPicPr>
          <p:cNvPr id="8" name="Image 7" descr="Une image contenant clipart, art, conception, dessin humoristique Description générée automatiquement">
            <a:extLst>
              <a:ext uri="{FF2B5EF4-FFF2-40B4-BE49-F238E27FC236}">
                <a16:creationId xmlns:a16="http://schemas.microsoft.com/office/drawing/2014/main" id="{D85980EF-A5E2-8557-2228-A377D6357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531" y="2429335"/>
            <a:ext cx="3058670" cy="320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055908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52bfcb8-bce2-4279-b723-8ab1d206d088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CB816F-B857-4EBD-95C9-3E3489A9D717}">
  <ds:schemaRefs>
    <ds:schemaRef ds:uri="518e90e8-ea09-4ab7-8875-1906d0bac9c7"/>
    <ds:schemaRef ds:uri="bf0fc0ee-e07b-42d9-baac-b7f585fea51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DE90620-50FD-4F1F-8CBD-F57CA52C247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813</Words>
  <Application>Microsoft Office PowerPoint</Application>
  <PresentationFormat>Grand écran</PresentationFormat>
  <Paragraphs>105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Elia Presentation Theme</vt:lpstr>
      <vt:lpstr>QRC 002 – EXACT – Hoe vraag je om een V-SPOC aan te maken?  Hoe vraag je om een V-SPOC aan te maken?  </vt:lpstr>
      <vt:lpstr>QRC 002 – EXACT – Hoe vraag je om een V-SPOC aan te maken?  Wat is het verschil tussen een algemene V-SPOC en een V-SPOC vestiging?  </vt:lpstr>
      <vt:lpstr>QRC 002 – EXACT – Hoe vraag je om een V-SPOC aan te maken?  Welke informatie moet de contractor verstrekken voor de V-SPOC?  </vt:lpstr>
      <vt:lpstr>QRC 002 – EXACT – Hoe vraag je om een V-SPOC aan te maken?  Hoe wijzig je een V-SPOC?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Rasson Marie-Noëlle</dc:creator>
  <cp:lastModifiedBy>Peeters Charlotte</cp:lastModifiedBy>
  <cp:revision>2</cp:revision>
  <dcterms:created xsi:type="dcterms:W3CDTF">2025-02-04T14:07:41Z</dcterms:created>
  <dcterms:modified xsi:type="dcterms:W3CDTF">2025-06-30T13:03:56Z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