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87" r:id="rId6"/>
    <p:sldId id="292" r:id="rId7"/>
    <p:sldId id="290" r:id="rId8"/>
    <p:sldId id="291" r:id="rId9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87"/>
            <p14:sldId id="292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 Charlotte" userId="S::cp0008@belgrid.net::14ce2688-1771-4443-ae3e-109e690346e3" providerId="AD" clId="Web-{B916480F-D22E-693D-0CC1-46C298C2B6F5}"/>
    <pc:docChg chg="modSld">
      <pc:chgData name="Peeters Charlotte" userId="S::cp0008@belgrid.net::14ce2688-1771-4443-ae3e-109e690346e3" providerId="AD" clId="Web-{B916480F-D22E-693D-0CC1-46C298C2B6F5}" dt="2025-06-23T09:06:20.779" v="9"/>
      <pc:docMkLst>
        <pc:docMk/>
      </pc:docMkLst>
      <pc:sldChg chg="modSp">
        <pc:chgData name="Peeters Charlotte" userId="S::cp0008@belgrid.net::14ce2688-1771-4443-ae3e-109e690346e3" providerId="AD" clId="Web-{B916480F-D22E-693D-0CC1-46C298C2B6F5}" dt="2025-06-23T09:06:20.779" v="9"/>
        <pc:sldMkLst>
          <pc:docMk/>
          <pc:sldMk cId="1005761889" sldId="292"/>
        </pc:sldMkLst>
        <pc:graphicFrameChg chg="mod modGraphic">
          <ac:chgData name="Peeters Charlotte" userId="S::cp0008@belgrid.net::14ce2688-1771-4443-ae3e-109e690346e3" providerId="AD" clId="Web-{B916480F-D22E-693D-0CC1-46C298C2B6F5}" dt="2025-06-23T09:06:20.779" v="9"/>
          <ac:graphicFrameMkLst>
            <pc:docMk/>
            <pc:sldMk cId="1005761889" sldId="292"/>
            <ac:graphicFrameMk id="7" creationId="{2F81A6C2-149D-7FD6-6D2B-EBC890A6A154}"/>
          </ac:graphicFrameMkLst>
        </pc:graphicFrameChg>
      </pc:sldChg>
    </pc:docChg>
  </pc:docChgLst>
  <pc:docChgLst>
    <pc:chgData name="Peeters Charlotte" userId="S::cp0008@belgrid.net::14ce2688-1771-4443-ae3e-109e690346e3" providerId="AD" clId="Web-{B8C764A1-4750-757D-F242-4E27491F252E}"/>
    <pc:docChg chg="modSld">
      <pc:chgData name="Peeters Charlotte" userId="S::cp0008@belgrid.net::14ce2688-1771-4443-ae3e-109e690346e3" providerId="AD" clId="Web-{B8C764A1-4750-757D-F242-4E27491F252E}" dt="2025-06-23T09:02:31.428" v="252" actId="20577"/>
      <pc:docMkLst>
        <pc:docMk/>
      </pc:docMkLst>
      <pc:sldChg chg="modSp">
        <pc:chgData name="Peeters Charlotte" userId="S::cp0008@belgrid.net::14ce2688-1771-4443-ae3e-109e690346e3" providerId="AD" clId="Web-{B8C764A1-4750-757D-F242-4E27491F252E}" dt="2025-06-23T08:58:17.388" v="12" actId="20577"/>
        <pc:sldMkLst>
          <pc:docMk/>
          <pc:sldMk cId="3539264990" sldId="287"/>
        </pc:sldMkLst>
        <pc:spChg chg="mod">
          <ac:chgData name="Peeters Charlotte" userId="S::cp0008@belgrid.net::14ce2688-1771-4443-ae3e-109e690346e3" providerId="AD" clId="Web-{B8C764A1-4750-757D-F242-4E27491F252E}" dt="2025-06-23T08:58:17.388" v="12" actId="20577"/>
          <ac:spMkLst>
            <pc:docMk/>
            <pc:sldMk cId="3539264990" sldId="287"/>
            <ac:spMk id="3" creationId="{46267A33-F1F7-4E69-810B-49E41C785C94}"/>
          </ac:spMkLst>
        </pc:spChg>
      </pc:sldChg>
      <pc:sldChg chg="modSp">
        <pc:chgData name="Peeters Charlotte" userId="S::cp0008@belgrid.net::14ce2688-1771-4443-ae3e-109e690346e3" providerId="AD" clId="Web-{B8C764A1-4750-757D-F242-4E27491F252E}" dt="2025-06-23T09:02:24.912" v="248" actId="20577"/>
        <pc:sldMkLst>
          <pc:docMk/>
          <pc:sldMk cId="1884171446" sldId="290"/>
        </pc:sldMkLst>
        <pc:spChg chg="mod">
          <ac:chgData name="Peeters Charlotte" userId="S::cp0008@belgrid.net::14ce2688-1771-4443-ae3e-109e690346e3" providerId="AD" clId="Web-{B8C764A1-4750-757D-F242-4E27491F252E}" dt="2025-06-23T09:01:47.035" v="246" actId="20577"/>
          <ac:spMkLst>
            <pc:docMk/>
            <pc:sldMk cId="1884171446" sldId="290"/>
            <ac:spMk id="2" creationId="{4EE19736-9556-4247-8B3F-84089780B498}"/>
          </ac:spMkLst>
        </pc:spChg>
        <pc:spChg chg="mod">
          <ac:chgData name="Peeters Charlotte" userId="S::cp0008@belgrid.net::14ce2688-1771-4443-ae3e-109e690346e3" providerId="AD" clId="Web-{B8C764A1-4750-757D-F242-4E27491F252E}" dt="2025-06-23T09:02:24.912" v="248" actId="20577"/>
          <ac:spMkLst>
            <pc:docMk/>
            <pc:sldMk cId="1884171446" sldId="290"/>
            <ac:spMk id="3" creationId="{46267A33-F1F7-4E69-810B-49E41C785C94}"/>
          </ac:spMkLst>
        </pc:spChg>
      </pc:sldChg>
      <pc:sldChg chg="modSp">
        <pc:chgData name="Peeters Charlotte" userId="S::cp0008@belgrid.net::14ce2688-1771-4443-ae3e-109e690346e3" providerId="AD" clId="Web-{B8C764A1-4750-757D-F242-4E27491F252E}" dt="2025-06-23T09:02:31.428" v="252" actId="20577"/>
        <pc:sldMkLst>
          <pc:docMk/>
          <pc:sldMk cId="2610055908" sldId="291"/>
        </pc:sldMkLst>
        <pc:spChg chg="mod">
          <ac:chgData name="Peeters Charlotte" userId="S::cp0008@belgrid.net::14ce2688-1771-4443-ae3e-109e690346e3" providerId="AD" clId="Web-{B8C764A1-4750-757D-F242-4E27491F252E}" dt="2025-06-23T09:02:31.428" v="252" actId="20577"/>
          <ac:spMkLst>
            <pc:docMk/>
            <pc:sldMk cId="2610055908" sldId="291"/>
            <ac:spMk id="2" creationId="{4EE19736-9556-4247-8B3F-84089780B498}"/>
          </ac:spMkLst>
        </pc:spChg>
      </pc:sldChg>
      <pc:sldChg chg="modSp">
        <pc:chgData name="Peeters Charlotte" userId="S::cp0008@belgrid.net::14ce2688-1771-4443-ae3e-109e690346e3" providerId="AD" clId="Web-{B8C764A1-4750-757D-F242-4E27491F252E}" dt="2025-06-23T09:01:27.285" v="239" actId="20577"/>
        <pc:sldMkLst>
          <pc:docMk/>
          <pc:sldMk cId="1005761889" sldId="292"/>
        </pc:sldMkLst>
        <pc:spChg chg="mod">
          <ac:chgData name="Peeters Charlotte" userId="S::cp0008@belgrid.net::14ce2688-1771-4443-ae3e-109e690346e3" providerId="AD" clId="Web-{B8C764A1-4750-757D-F242-4E27491F252E}" dt="2025-06-23T09:01:27.285" v="239" actId="20577"/>
          <ac:spMkLst>
            <pc:docMk/>
            <pc:sldMk cId="1005761889" sldId="292"/>
            <ac:spMk id="2" creationId="{F5D35AFB-AC3F-D5BA-BB8E-9CC8E07359E6}"/>
          </ac:spMkLst>
        </pc:spChg>
        <pc:graphicFrameChg chg="mod modGraphic">
          <ac:chgData name="Peeters Charlotte" userId="S::cp0008@belgrid.net::14ce2688-1771-4443-ae3e-109e690346e3" providerId="AD" clId="Web-{B8C764A1-4750-757D-F242-4E27491F252E}" dt="2025-06-23T09:01:16.909" v="234"/>
          <ac:graphicFrameMkLst>
            <pc:docMk/>
            <pc:sldMk cId="1005761889" sldId="292"/>
            <ac:graphicFrameMk id="7" creationId="{2F81A6C2-149D-7FD6-6D2B-EBC890A6A154}"/>
          </ac:graphicFrameMkLst>
        </pc:graphicFrameChg>
      </pc:sldChg>
    </pc:docChg>
  </pc:docChgLst>
  <pc:docChgLst>
    <pc:chgData name="Janssens Anaïs" userId="S::aj0009@belgrid.net::923fe816-f53b-4ef4-b0a9-ed75efb02f6d" providerId="AD" clId="Web-{47A63256-FA0D-E571-FD80-484448215E8D}"/>
    <pc:docChg chg="modSld">
      <pc:chgData name="Janssens Anaïs" userId="S::aj0009@belgrid.net::923fe816-f53b-4ef4-b0a9-ed75efb02f6d" providerId="AD" clId="Web-{47A63256-FA0D-E571-FD80-484448215E8D}" dt="2025-06-06T08:05:08.878" v="2" actId="20577"/>
      <pc:docMkLst>
        <pc:docMk/>
      </pc:docMkLst>
      <pc:sldChg chg="modSp">
        <pc:chgData name="Janssens Anaïs" userId="S::aj0009@belgrid.net::923fe816-f53b-4ef4-b0a9-ed75efb02f6d" providerId="AD" clId="Web-{47A63256-FA0D-E571-FD80-484448215E8D}" dt="2025-06-06T08:05:08.878" v="2" actId="20577"/>
        <pc:sldMkLst>
          <pc:docMk/>
          <pc:sldMk cId="3539264990" sldId="287"/>
        </pc:sldMkLst>
        <pc:spChg chg="mod">
          <ac:chgData name="Janssens Anaïs" userId="S::aj0009@belgrid.net::923fe816-f53b-4ef4-b0a9-ed75efb02f6d" providerId="AD" clId="Web-{47A63256-FA0D-E571-FD80-484448215E8D}" dt="2025-06-06T08:05:08.878" v="2" actId="20577"/>
          <ac:spMkLst>
            <pc:docMk/>
            <pc:sldMk cId="3539264990" sldId="287"/>
            <ac:spMk id="2" creationId="{4EE19736-9556-4247-8B3F-84089780B498}"/>
          </ac:spMkLst>
        </pc:spChg>
      </pc:sldChg>
    </pc:docChg>
  </pc:docChgLst>
  <pc:docChgLst>
    <pc:chgData name="Peeters Charlotte" userId="14ce2688-1771-4443-ae3e-109e690346e3" providerId="ADAL" clId="{46F9DE22-F379-4221-8877-DC0A7D2F80AC}"/>
    <pc:docChg chg="undo custSel addSld delSld modSld modSection">
      <pc:chgData name="Peeters Charlotte" userId="14ce2688-1771-4443-ae3e-109e690346e3" providerId="ADAL" clId="{46F9DE22-F379-4221-8877-DC0A7D2F80AC}" dt="2025-04-11T10:35:51.338" v="1486" actId="20577"/>
      <pc:docMkLst>
        <pc:docMk/>
      </pc:docMkLst>
      <pc:sldChg chg="modSp del mod">
        <pc:chgData name="Peeters Charlotte" userId="14ce2688-1771-4443-ae3e-109e690346e3" providerId="ADAL" clId="{46F9DE22-F379-4221-8877-DC0A7D2F80AC}" dt="2025-04-11T09:22:10.995" v="36" actId="2696"/>
        <pc:sldMkLst>
          <pc:docMk/>
          <pc:sldMk cId="1930552672" sldId="286"/>
        </pc:sldMkLst>
        <pc:spChg chg="mod">
          <ac:chgData name="Peeters Charlotte" userId="14ce2688-1771-4443-ae3e-109e690346e3" providerId="ADAL" clId="{46F9DE22-F379-4221-8877-DC0A7D2F80AC}" dt="2025-04-11T09:22:08.108" v="35" actId="20577"/>
          <ac:spMkLst>
            <pc:docMk/>
            <pc:sldMk cId="1930552672" sldId="286"/>
            <ac:spMk id="2" creationId="{4EE19736-9556-4247-8B3F-84089780B498}"/>
          </ac:spMkLst>
        </pc:spChg>
      </pc:sldChg>
      <pc:sldChg chg="modSp mod">
        <pc:chgData name="Peeters Charlotte" userId="14ce2688-1771-4443-ae3e-109e690346e3" providerId="ADAL" clId="{46F9DE22-F379-4221-8877-DC0A7D2F80AC}" dt="2025-04-11T09:35:23.766" v="986" actId="20577"/>
        <pc:sldMkLst>
          <pc:docMk/>
          <pc:sldMk cId="3539264990" sldId="287"/>
        </pc:sldMkLst>
        <pc:spChg chg="mod">
          <ac:chgData name="Peeters Charlotte" userId="14ce2688-1771-4443-ae3e-109e690346e3" providerId="ADAL" clId="{46F9DE22-F379-4221-8877-DC0A7D2F80AC}" dt="2025-04-11T09:35:23.766" v="986" actId="20577"/>
          <ac:spMkLst>
            <pc:docMk/>
            <pc:sldMk cId="3539264990" sldId="287"/>
            <ac:spMk id="2" creationId="{4EE19736-9556-4247-8B3F-84089780B498}"/>
          </ac:spMkLst>
        </pc:spChg>
        <pc:spChg chg="mod">
          <ac:chgData name="Peeters Charlotte" userId="14ce2688-1771-4443-ae3e-109e690346e3" providerId="ADAL" clId="{46F9DE22-F379-4221-8877-DC0A7D2F80AC}" dt="2025-04-11T09:32:11.499" v="807" actId="313"/>
          <ac:spMkLst>
            <pc:docMk/>
            <pc:sldMk cId="3539264990" sldId="287"/>
            <ac:spMk id="3" creationId="{46267A33-F1F7-4E69-810B-49E41C785C94}"/>
          </ac:spMkLst>
        </pc:spChg>
        <pc:picChg chg="mod">
          <ac:chgData name="Peeters Charlotte" userId="14ce2688-1771-4443-ae3e-109e690346e3" providerId="ADAL" clId="{46F9DE22-F379-4221-8877-DC0A7D2F80AC}" dt="2025-04-11T09:29:30.328" v="510" actId="1076"/>
          <ac:picMkLst>
            <pc:docMk/>
            <pc:sldMk cId="3539264990" sldId="287"/>
            <ac:picMk id="8" creationId="{D85980EF-A5E2-8557-2228-A377D6357EB6}"/>
          </ac:picMkLst>
        </pc:picChg>
      </pc:sldChg>
      <pc:sldChg chg="del">
        <pc:chgData name="Peeters Charlotte" userId="14ce2688-1771-4443-ae3e-109e690346e3" providerId="ADAL" clId="{46F9DE22-F379-4221-8877-DC0A7D2F80AC}" dt="2025-04-11T09:22:46.723" v="122" actId="2696"/>
        <pc:sldMkLst>
          <pc:docMk/>
          <pc:sldMk cId="2991611412" sldId="288"/>
        </pc:sldMkLst>
      </pc:sldChg>
      <pc:sldChg chg="del">
        <pc:chgData name="Peeters Charlotte" userId="14ce2688-1771-4443-ae3e-109e690346e3" providerId="ADAL" clId="{46F9DE22-F379-4221-8877-DC0A7D2F80AC}" dt="2025-04-11T09:22:13.102" v="37" actId="2696"/>
        <pc:sldMkLst>
          <pc:docMk/>
          <pc:sldMk cId="2736040951" sldId="289"/>
        </pc:sldMkLst>
      </pc:sldChg>
      <pc:sldChg chg="modSp mod">
        <pc:chgData name="Peeters Charlotte" userId="14ce2688-1771-4443-ae3e-109e690346e3" providerId="ADAL" clId="{46F9DE22-F379-4221-8877-DC0A7D2F80AC}" dt="2025-04-11T10:35:51.338" v="1486" actId="20577"/>
        <pc:sldMkLst>
          <pc:docMk/>
          <pc:sldMk cId="1884171446" sldId="290"/>
        </pc:sldMkLst>
        <pc:spChg chg="mod">
          <ac:chgData name="Peeters Charlotte" userId="14ce2688-1771-4443-ae3e-109e690346e3" providerId="ADAL" clId="{46F9DE22-F379-4221-8877-DC0A7D2F80AC}" dt="2025-04-11T09:35:19.095" v="980" actId="20577"/>
          <ac:spMkLst>
            <pc:docMk/>
            <pc:sldMk cId="1884171446" sldId="290"/>
            <ac:spMk id="2" creationId="{4EE19736-9556-4247-8B3F-84089780B498}"/>
          </ac:spMkLst>
        </pc:spChg>
        <pc:spChg chg="mod">
          <ac:chgData name="Peeters Charlotte" userId="14ce2688-1771-4443-ae3e-109e690346e3" providerId="ADAL" clId="{46F9DE22-F379-4221-8877-DC0A7D2F80AC}" dt="2025-04-11T10:35:51.338" v="1486" actId="20577"/>
          <ac:spMkLst>
            <pc:docMk/>
            <pc:sldMk cId="1884171446" sldId="290"/>
            <ac:spMk id="3" creationId="{46267A33-F1F7-4E69-810B-49E41C785C94}"/>
          </ac:spMkLst>
        </pc:spChg>
      </pc:sldChg>
      <pc:sldChg chg="del">
        <pc:chgData name="Peeters Charlotte" userId="14ce2688-1771-4443-ae3e-109e690346e3" providerId="ADAL" clId="{46F9DE22-F379-4221-8877-DC0A7D2F80AC}" dt="2025-04-11T09:22:48.701" v="123" actId="2696"/>
        <pc:sldMkLst>
          <pc:docMk/>
          <pc:sldMk cId="763637213" sldId="291"/>
        </pc:sldMkLst>
      </pc:sldChg>
      <pc:sldChg chg="modSp add mod">
        <pc:chgData name="Peeters Charlotte" userId="14ce2688-1771-4443-ae3e-109e690346e3" providerId="ADAL" clId="{46F9DE22-F379-4221-8877-DC0A7D2F80AC}" dt="2025-04-11T09:38:22.770" v="1396" actId="1076"/>
        <pc:sldMkLst>
          <pc:docMk/>
          <pc:sldMk cId="2610055908" sldId="291"/>
        </pc:sldMkLst>
        <pc:spChg chg="mod">
          <ac:chgData name="Peeters Charlotte" userId="14ce2688-1771-4443-ae3e-109e690346e3" providerId="ADAL" clId="{46F9DE22-F379-4221-8877-DC0A7D2F80AC}" dt="2025-04-11T09:35:50.005" v="1026" actId="20577"/>
          <ac:spMkLst>
            <pc:docMk/>
            <pc:sldMk cId="2610055908" sldId="291"/>
            <ac:spMk id="2" creationId="{4EE19736-9556-4247-8B3F-84089780B498}"/>
          </ac:spMkLst>
        </pc:spChg>
        <pc:spChg chg="mod">
          <ac:chgData name="Peeters Charlotte" userId="14ce2688-1771-4443-ae3e-109e690346e3" providerId="ADAL" clId="{46F9DE22-F379-4221-8877-DC0A7D2F80AC}" dt="2025-04-11T09:38:18.610" v="1395" actId="20577"/>
          <ac:spMkLst>
            <pc:docMk/>
            <pc:sldMk cId="2610055908" sldId="291"/>
            <ac:spMk id="3" creationId="{46267A33-F1F7-4E69-810B-49E41C785C94}"/>
          </ac:spMkLst>
        </pc:spChg>
        <pc:picChg chg="mod">
          <ac:chgData name="Peeters Charlotte" userId="14ce2688-1771-4443-ae3e-109e690346e3" providerId="ADAL" clId="{46F9DE22-F379-4221-8877-DC0A7D2F80AC}" dt="2025-04-11T09:38:22.770" v="1396" actId="1076"/>
          <ac:picMkLst>
            <pc:docMk/>
            <pc:sldMk cId="2610055908" sldId="291"/>
            <ac:picMk id="8" creationId="{D85980EF-A5E2-8557-2228-A377D6357EB6}"/>
          </ac:picMkLst>
        </pc:picChg>
      </pc:sldChg>
    </pc:docChg>
  </pc:docChgLst>
  <pc:docChgLst>
    <pc:chgData name="Peeters Charlotte" userId="14ce2688-1771-4443-ae3e-109e690346e3" providerId="ADAL" clId="{A19B9BFC-A600-4903-A657-2F41390790FB}"/>
    <pc:docChg chg="undo custSel modSld">
      <pc:chgData name="Peeters Charlotte" userId="14ce2688-1771-4443-ae3e-109e690346e3" providerId="ADAL" clId="{A19B9BFC-A600-4903-A657-2F41390790FB}" dt="2025-06-06T14:08:53.188" v="1543" actId="20577"/>
      <pc:docMkLst>
        <pc:docMk/>
      </pc:docMkLst>
      <pc:sldChg chg="modSp mod">
        <pc:chgData name="Peeters Charlotte" userId="14ce2688-1771-4443-ae3e-109e690346e3" providerId="ADAL" clId="{A19B9BFC-A600-4903-A657-2F41390790FB}" dt="2025-06-06T14:08:53.188" v="1543" actId="20577"/>
        <pc:sldMkLst>
          <pc:docMk/>
          <pc:sldMk cId="3539264990" sldId="287"/>
        </pc:sldMkLst>
        <pc:spChg chg="mod">
          <ac:chgData name="Peeters Charlotte" userId="14ce2688-1771-4443-ae3e-109e690346e3" providerId="ADAL" clId="{A19B9BFC-A600-4903-A657-2F41390790FB}" dt="2025-06-06T14:06:20.623" v="1357" actId="20577"/>
          <ac:spMkLst>
            <pc:docMk/>
            <pc:sldMk cId="3539264990" sldId="287"/>
            <ac:spMk id="2" creationId="{4EE19736-9556-4247-8B3F-84089780B498}"/>
          </ac:spMkLst>
        </pc:spChg>
        <pc:spChg chg="mod">
          <ac:chgData name="Peeters Charlotte" userId="14ce2688-1771-4443-ae3e-109e690346e3" providerId="ADAL" clId="{A19B9BFC-A600-4903-A657-2F41390790FB}" dt="2025-06-06T14:08:53.188" v="1543" actId="20577"/>
          <ac:spMkLst>
            <pc:docMk/>
            <pc:sldMk cId="3539264990" sldId="287"/>
            <ac:spMk id="3" creationId="{46267A33-F1F7-4E69-810B-49E41C785C94}"/>
          </ac:spMkLst>
        </pc:spChg>
        <pc:picChg chg="mod">
          <ac:chgData name="Peeters Charlotte" userId="14ce2688-1771-4443-ae3e-109e690346e3" providerId="ADAL" clId="{A19B9BFC-A600-4903-A657-2F41390790FB}" dt="2025-05-28T09:13:53.319" v="121" actId="1076"/>
          <ac:picMkLst>
            <pc:docMk/>
            <pc:sldMk cId="3539264990" sldId="287"/>
            <ac:picMk id="8" creationId="{D85980EF-A5E2-8557-2228-A377D6357EB6}"/>
          </ac:picMkLst>
        </pc:picChg>
      </pc:sldChg>
      <pc:sldChg chg="modSp mod">
        <pc:chgData name="Peeters Charlotte" userId="14ce2688-1771-4443-ae3e-109e690346e3" providerId="ADAL" clId="{A19B9BFC-A600-4903-A657-2F41390790FB}" dt="2025-06-06T14:07:44.413" v="1414" actId="20577"/>
        <pc:sldMkLst>
          <pc:docMk/>
          <pc:sldMk cId="1884171446" sldId="290"/>
        </pc:sldMkLst>
        <pc:spChg chg="mod">
          <ac:chgData name="Peeters Charlotte" userId="14ce2688-1771-4443-ae3e-109e690346e3" providerId="ADAL" clId="{A19B9BFC-A600-4903-A657-2F41390790FB}" dt="2025-04-30T09:02:37.158" v="119" actId="20577"/>
          <ac:spMkLst>
            <pc:docMk/>
            <pc:sldMk cId="1884171446" sldId="290"/>
            <ac:spMk id="2" creationId="{4EE19736-9556-4247-8B3F-84089780B498}"/>
          </ac:spMkLst>
        </pc:spChg>
        <pc:spChg chg="mod">
          <ac:chgData name="Peeters Charlotte" userId="14ce2688-1771-4443-ae3e-109e690346e3" providerId="ADAL" clId="{A19B9BFC-A600-4903-A657-2F41390790FB}" dt="2025-06-06T14:07:44.413" v="1414" actId="20577"/>
          <ac:spMkLst>
            <pc:docMk/>
            <pc:sldMk cId="1884171446" sldId="290"/>
            <ac:spMk id="3" creationId="{46267A33-F1F7-4E69-810B-49E41C785C94}"/>
          </ac:spMkLst>
        </pc:spChg>
      </pc:sldChg>
      <pc:sldChg chg="addSp delSp modSp mod">
        <pc:chgData name="Peeters Charlotte" userId="14ce2688-1771-4443-ae3e-109e690346e3" providerId="ADAL" clId="{A19B9BFC-A600-4903-A657-2F41390790FB}" dt="2025-06-03T12:10:22.258" v="1345" actId="20577"/>
        <pc:sldMkLst>
          <pc:docMk/>
          <pc:sldMk cId="1005761889" sldId="292"/>
        </pc:sldMkLst>
        <pc:spChg chg="mod">
          <ac:chgData name="Peeters Charlotte" userId="14ce2688-1771-4443-ae3e-109e690346e3" providerId="ADAL" clId="{A19B9BFC-A600-4903-A657-2F41390790FB}" dt="2025-06-03T12:10:22.258" v="1345" actId="20577"/>
          <ac:spMkLst>
            <pc:docMk/>
            <pc:sldMk cId="1005761889" sldId="292"/>
            <ac:spMk id="2" creationId="{F5D35AFB-AC3F-D5BA-BB8E-9CC8E07359E6}"/>
          </ac:spMkLst>
        </pc:spChg>
        <pc:spChg chg="del mod">
          <ac:chgData name="Peeters Charlotte" userId="14ce2688-1771-4443-ae3e-109e690346e3" providerId="ADAL" clId="{A19B9BFC-A600-4903-A657-2F41390790FB}" dt="2025-06-02T12:29:54.128" v="1284" actId="478"/>
          <ac:spMkLst>
            <pc:docMk/>
            <pc:sldMk cId="1005761889" sldId="292"/>
            <ac:spMk id="3" creationId="{3149DC85-A6E8-973E-6636-D95B327359C6}"/>
          </ac:spMkLst>
        </pc:spChg>
        <pc:spChg chg="add del mod">
          <ac:chgData name="Peeters Charlotte" userId="14ce2688-1771-4443-ae3e-109e690346e3" providerId="ADAL" clId="{A19B9BFC-A600-4903-A657-2F41390790FB}" dt="2025-06-02T12:29:57.469" v="1285" actId="478"/>
          <ac:spMkLst>
            <pc:docMk/>
            <pc:sldMk cId="1005761889" sldId="292"/>
            <ac:spMk id="10" creationId="{7F3C3A9B-2E8D-7519-4FAA-296307613064}"/>
          </ac:spMkLst>
        </pc:spChg>
        <pc:graphicFrameChg chg="add mod modGraphic">
          <ac:chgData name="Peeters Charlotte" userId="14ce2688-1771-4443-ae3e-109e690346e3" providerId="ADAL" clId="{A19B9BFC-A600-4903-A657-2F41390790FB}" dt="2025-06-02T12:31:42.150" v="1321" actId="790"/>
          <ac:graphicFrameMkLst>
            <pc:docMk/>
            <pc:sldMk cId="1005761889" sldId="292"/>
            <ac:graphicFrameMk id="7" creationId="{2F81A6C2-149D-7FD6-6D2B-EBC890A6A154}"/>
          </ac:graphicFrameMkLst>
        </pc:graphicFrameChg>
        <pc:picChg chg="mod">
          <ac:chgData name="Peeters Charlotte" userId="14ce2688-1771-4443-ae3e-109e690346e3" providerId="ADAL" clId="{A19B9BFC-A600-4903-A657-2F41390790FB}" dt="2025-06-02T10:14:17.244" v="899" actId="1076"/>
          <ac:picMkLst>
            <pc:docMk/>
            <pc:sldMk cId="1005761889" sldId="292"/>
            <ac:picMk id="8" creationId="{CAD30DEF-8654-FCBE-0387-B064047CEA69}"/>
          </ac:picMkLst>
        </pc:picChg>
      </pc:sldChg>
    </pc:docChg>
  </pc:docChgLst>
  <pc:docChgLst>
    <pc:chgData name="Menten Marilyn (EXT)" userId="0e3e50a3-5223-4520-beef-5f657e6ba328" providerId="ADAL" clId="{C819A430-AC5C-475E-8712-B4E32F69F7A2}"/>
    <pc:docChg chg="undo custSel modSld">
      <pc:chgData name="Menten Marilyn (EXT)" userId="0e3e50a3-5223-4520-beef-5f657e6ba328" providerId="ADAL" clId="{C819A430-AC5C-475E-8712-B4E32F69F7A2}" dt="2025-07-01T07:28:01.315" v="329" actId="20577"/>
      <pc:docMkLst>
        <pc:docMk/>
      </pc:docMkLst>
      <pc:sldChg chg="modSp mod">
        <pc:chgData name="Menten Marilyn (EXT)" userId="0e3e50a3-5223-4520-beef-5f657e6ba328" providerId="ADAL" clId="{C819A430-AC5C-475E-8712-B4E32F69F7A2}" dt="2025-07-01T07:23:16.856" v="73" actId="20577"/>
        <pc:sldMkLst>
          <pc:docMk/>
          <pc:sldMk cId="3539264990" sldId="287"/>
        </pc:sldMkLst>
        <pc:spChg chg="mod">
          <ac:chgData name="Menten Marilyn (EXT)" userId="0e3e50a3-5223-4520-beef-5f657e6ba328" providerId="ADAL" clId="{C819A430-AC5C-475E-8712-B4E32F69F7A2}" dt="2025-07-01T07:23:16.856" v="73" actId="20577"/>
          <ac:spMkLst>
            <pc:docMk/>
            <pc:sldMk cId="3539264990" sldId="287"/>
            <ac:spMk id="3" creationId="{46267A33-F1F7-4E69-810B-49E41C785C94}"/>
          </ac:spMkLst>
        </pc:spChg>
      </pc:sldChg>
      <pc:sldChg chg="modSp mod">
        <pc:chgData name="Menten Marilyn (EXT)" userId="0e3e50a3-5223-4520-beef-5f657e6ba328" providerId="ADAL" clId="{C819A430-AC5C-475E-8712-B4E32F69F7A2}" dt="2025-07-01T07:26:48.371" v="163" actId="20577"/>
        <pc:sldMkLst>
          <pc:docMk/>
          <pc:sldMk cId="1884171446" sldId="290"/>
        </pc:sldMkLst>
        <pc:spChg chg="mod">
          <ac:chgData name="Menten Marilyn (EXT)" userId="0e3e50a3-5223-4520-beef-5f657e6ba328" providerId="ADAL" clId="{C819A430-AC5C-475E-8712-B4E32F69F7A2}" dt="2025-07-01T07:26:48.371" v="163" actId="20577"/>
          <ac:spMkLst>
            <pc:docMk/>
            <pc:sldMk cId="1884171446" sldId="290"/>
            <ac:spMk id="3" creationId="{46267A33-F1F7-4E69-810B-49E41C785C94}"/>
          </ac:spMkLst>
        </pc:spChg>
      </pc:sldChg>
      <pc:sldChg chg="modSp mod">
        <pc:chgData name="Menten Marilyn (EXT)" userId="0e3e50a3-5223-4520-beef-5f657e6ba328" providerId="ADAL" clId="{C819A430-AC5C-475E-8712-B4E32F69F7A2}" dt="2025-07-01T07:28:01.315" v="329" actId="20577"/>
        <pc:sldMkLst>
          <pc:docMk/>
          <pc:sldMk cId="2610055908" sldId="291"/>
        </pc:sldMkLst>
        <pc:spChg chg="mod">
          <ac:chgData name="Menten Marilyn (EXT)" userId="0e3e50a3-5223-4520-beef-5f657e6ba328" providerId="ADAL" clId="{C819A430-AC5C-475E-8712-B4E32F69F7A2}" dt="2025-07-01T07:28:01.315" v="329" actId="20577"/>
          <ac:spMkLst>
            <pc:docMk/>
            <pc:sldMk cId="2610055908" sldId="291"/>
            <ac:spMk id="3" creationId="{46267A33-F1F7-4E69-810B-49E41C785C94}"/>
          </ac:spMkLst>
        </pc:spChg>
      </pc:sldChg>
    </pc:docChg>
  </pc:docChgLst>
  <pc:docChgLst>
    <pc:chgData name="Van Hertum Bruno" userId="S::hci252@belgrid.net::d9c97cf4-e366-4d1d-bf09-4b6d08e920cb" providerId="AD" clId="Web-{CC584D72-E2E5-29B9-096B-E126F7EAE3AA}"/>
    <pc:docChg chg="modSld">
      <pc:chgData name="Van Hertum Bruno" userId="S::hci252@belgrid.net::d9c97cf4-e366-4d1d-bf09-4b6d08e920cb" providerId="AD" clId="Web-{CC584D72-E2E5-29B9-096B-E126F7EAE3AA}" dt="2025-05-27T08:41:22.754" v="0" actId="20577"/>
      <pc:docMkLst>
        <pc:docMk/>
      </pc:docMkLst>
      <pc:sldChg chg="modSp">
        <pc:chgData name="Van Hertum Bruno" userId="S::hci252@belgrid.net::d9c97cf4-e366-4d1d-bf09-4b6d08e920cb" providerId="AD" clId="Web-{CC584D72-E2E5-29B9-096B-E126F7EAE3AA}" dt="2025-05-27T08:41:22.754" v="0" actId="20577"/>
        <pc:sldMkLst>
          <pc:docMk/>
          <pc:sldMk cId="3539264990" sldId="287"/>
        </pc:sldMkLst>
        <pc:spChg chg="mod">
          <ac:chgData name="Van Hertum Bruno" userId="S::hci252@belgrid.net::d9c97cf4-e366-4d1d-bf09-4b6d08e920cb" providerId="AD" clId="Web-{CC584D72-E2E5-29B9-096B-E126F7EAE3AA}" dt="2025-05-27T08:41:22.754" v="0" actId="20577"/>
          <ac:spMkLst>
            <pc:docMk/>
            <pc:sldMk cId="3539264990" sldId="287"/>
            <ac:spMk id="3" creationId="{46267A33-F1F7-4E69-810B-49E41C785C94}"/>
          </ac:spMkLst>
        </pc:spChg>
      </pc:sldChg>
    </pc:docChg>
  </pc:docChgLst>
  <pc:docChgLst>
    <pc:chgData name="Peeters Charlotte" userId="S::cp0008@belgrid.net::14ce2688-1771-4443-ae3e-109e690346e3" providerId="AD" clId="Web-{126C54DE-79B4-8316-C4FA-76E7D4C0F869}"/>
    <pc:docChg chg="addSld modSld modSection">
      <pc:chgData name="Peeters Charlotte" userId="S::cp0008@belgrid.net::14ce2688-1771-4443-ae3e-109e690346e3" providerId="AD" clId="Web-{126C54DE-79B4-8316-C4FA-76E7D4C0F869}" dt="2025-06-02T09:36:14.728" v="2"/>
      <pc:docMkLst>
        <pc:docMk/>
      </pc:docMkLst>
      <pc:sldChg chg="modSp">
        <pc:chgData name="Peeters Charlotte" userId="S::cp0008@belgrid.net::14ce2688-1771-4443-ae3e-109e690346e3" providerId="AD" clId="Web-{126C54DE-79B4-8316-C4FA-76E7D4C0F869}" dt="2025-06-02T09:35:58.008" v="1" actId="20577"/>
        <pc:sldMkLst>
          <pc:docMk/>
          <pc:sldMk cId="3539264990" sldId="287"/>
        </pc:sldMkLst>
        <pc:spChg chg="mod">
          <ac:chgData name="Peeters Charlotte" userId="S::cp0008@belgrid.net::14ce2688-1771-4443-ae3e-109e690346e3" providerId="AD" clId="Web-{126C54DE-79B4-8316-C4FA-76E7D4C0F869}" dt="2025-06-02T09:35:58.008" v="1" actId="20577"/>
          <ac:spMkLst>
            <pc:docMk/>
            <pc:sldMk cId="3539264990" sldId="287"/>
            <ac:spMk id="3" creationId="{46267A33-F1F7-4E69-810B-49E41C785C94}"/>
          </ac:spMkLst>
        </pc:spChg>
      </pc:sldChg>
      <pc:sldChg chg="add replId">
        <pc:chgData name="Peeters Charlotte" userId="S::cp0008@belgrid.net::14ce2688-1771-4443-ae3e-109e690346e3" providerId="AD" clId="Web-{126C54DE-79B4-8316-C4FA-76E7D4C0F869}" dt="2025-06-02T09:36:14.728" v="2"/>
        <pc:sldMkLst>
          <pc:docMk/>
          <pc:sldMk cId="1005761889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DA2C79ED-A5C9-4DA0-96B7-724B79211C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BE"/>
              <a:t>QRC 002 – EXACT – Comment demander la création d’un V-SPOC?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6240B43-7C77-46B9-8170-B7DEF7F5F91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5" y="260647"/>
            <a:ext cx="1440160" cy="528469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spoc@elia.be" TargetMode="External"/><Relationship Id="rId2" Type="http://schemas.openxmlformats.org/officeDocument/2006/relationships/hyperlink" Target="https://www.elia.be/-/media/project/elia/elia-site/suppliers/exact/20250603_template-data-new-company.xls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/>
              <a:t>QRC 002 – EXACT – How do I request the creation of a V-SPOC?</a:t>
            </a:r>
            <a:br>
              <a:rPr lang="en-GB" sz="1800"/>
            </a:br>
            <a:br>
              <a:rPr lang="en-GB"/>
            </a:br>
            <a:r>
              <a:rPr lang="en-GB" sz="200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request the creation of a V-SPOC? </a:t>
            </a:r>
            <a:br>
              <a:rPr lang="en-GB" sz="240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12775"/>
            <a:ext cx="9792000" cy="436995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The Vendor Single Point of Contact (V-SPOC) is responsible for the administration related to the registration of agents (i.e. personnel working on Elia sites) for Safety &amp; Quality certification at Elia. </a:t>
            </a:r>
          </a:p>
          <a:p>
            <a:pPr marL="0" indent="0">
              <a:buNone/>
            </a:pPr>
            <a:r>
              <a:rPr lang="en-GB" sz="1200" dirty="0"/>
              <a:t>To request the creation of a V-SPOC: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Fill in this </a:t>
            </a:r>
            <a:r>
              <a:rPr lang="en-GB" sz="1200" b="0" i="0" u="sng" baseline="0" dirty="0">
                <a:hlinkClick r:id="rId2"/>
              </a:rPr>
              <a:t>form</a:t>
            </a:r>
            <a:r>
              <a:rPr lang="en-GB" sz="1200" dirty="0"/>
              <a:t>;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Send the completed form to the e-spoc at </a:t>
            </a:r>
            <a:r>
              <a:rPr lang="en-GB" sz="1200" b="0" i="0" u="sng" baseline="0" dirty="0">
                <a:hlinkClick r:id="rId3"/>
              </a:rPr>
              <a:t>e-spoc@elia.be</a:t>
            </a:r>
            <a:r>
              <a:rPr lang="en-GB" sz="1200" dirty="0"/>
              <a:t>. </a:t>
            </a:r>
          </a:p>
          <a:p>
            <a:pPr marL="287655" indent="-287655">
              <a:buClr>
                <a:srgbClr val="258998"/>
              </a:buClr>
            </a:pPr>
            <a:endParaRPr lang="fr-FR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00" dirty="0"/>
              <a:t>The rules for creating a V-SPOC are as follows: </a:t>
            </a:r>
          </a:p>
          <a:p>
            <a:pPr marL="287655" indent="-287655">
              <a:buClr>
                <a:schemeClr val="tx2"/>
              </a:buClr>
            </a:pPr>
            <a:r>
              <a:rPr lang="en-GB" sz="1200" dirty="0">
                <a:latin typeface="Arial"/>
                <a:cs typeface="Arial"/>
              </a:rPr>
              <a:t>One general company-wide V-SPOC (min &amp; max 1); </a:t>
            </a:r>
          </a:p>
          <a:p>
            <a:pPr marL="287655" indent="-287655">
              <a:buClr>
                <a:schemeClr val="tx2"/>
              </a:buClr>
            </a:pPr>
            <a:r>
              <a:rPr lang="en-GB" sz="1200" dirty="0">
                <a:latin typeface="Arial"/>
                <a:cs typeface="Arial"/>
              </a:rPr>
              <a:t>One V-SPOC per location. </a:t>
            </a:r>
          </a:p>
          <a:p>
            <a:pPr marL="0" indent="0">
              <a:buClr>
                <a:schemeClr val="tx2"/>
              </a:buClr>
              <a:buNone/>
            </a:pPr>
            <a:endParaRPr lang="fr-BE" sz="1200" dirty="0"/>
          </a:p>
          <a:p>
            <a:pPr marL="0" indent="0">
              <a:buClr>
                <a:schemeClr val="tx2"/>
              </a:buClr>
              <a:buNone/>
            </a:pPr>
            <a:r>
              <a:rPr lang="en-GB" sz="1200" dirty="0">
                <a:latin typeface="Arial"/>
                <a:cs typeface="Arial"/>
              </a:rPr>
              <a:t>The definitions, roles and responsibilities of the various actors can be found in ‘QRC 005 - Roles and responsibilities of the various actors’.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GB" sz="1200" dirty="0"/>
              <a:t>Information on creating a contractor can be found in ‘QRC 001 - How do I request the creation of a contractor?’ and information on creating an agent can be found in ‘QRC 003 - How do I create an agent?’. 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GB" sz="1200" dirty="0">
                <a:latin typeface="Arial"/>
                <a:cs typeface="Arial"/>
              </a:rPr>
              <a:t>Information on the authentication procedure can be found in ‘QRC 004 - Mutli Factor Authentication’. </a:t>
            </a:r>
          </a:p>
          <a:p>
            <a:pPr marL="0" indent="0">
              <a:buClr>
                <a:schemeClr val="tx2"/>
              </a:buClr>
              <a:buNone/>
            </a:pPr>
            <a:endParaRPr lang="fr-BE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002 – EXACT – How do I request the creation of a V-SPOC?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D4B6F8C6-6CC6-1E10-068F-6A2BC567E1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8" name="Image 7" descr="Une image contenant clipart, art, conception, dessin humoristique&#10;&#10;Description générée automatiquement">
            <a:extLst>
              <a:ext uri="{FF2B5EF4-FFF2-40B4-BE49-F238E27FC236}">
                <a16:creationId xmlns:a16="http://schemas.microsoft.com/office/drawing/2014/main" id="{D85980EF-A5E2-8557-2228-A377D6357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1435561"/>
            <a:ext cx="2852451" cy="298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6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E01F5A-6C71-D712-3B14-0B23623FEB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35AFB-AC3F-D5BA-BB8E-9CC8E073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 dirty="0"/>
              <a:t>QRC 002 – EXACT – How do I request the creation of a V-SPOC?</a:t>
            </a:r>
            <a:br>
              <a:rPr lang="en-GB" sz="1800" dirty="0"/>
            </a:br>
            <a:br>
              <a:rPr lang="en-GB" sz="1000" dirty="0"/>
            </a:br>
            <a:r>
              <a:rPr lang="en-GB" sz="19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What is the difference between a V-SPOC Company Wide and a V-SPOC Location? </a:t>
            </a:r>
            <a:br>
              <a:rPr lang="en-GB" sz="19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1900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E60FB-6C31-69BF-AB17-242EE4E0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002 – EXACT – How do I request the creation of a V-SPOC?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1675E-8781-32F8-E836-157FB827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833E9ED2-FD07-0D06-9D59-9745D76FA2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8" name="Image 7" descr="Une image contenant clipart, art, conception, dessin humoristique&#10;&#10;Description générée automatiquement">
            <a:extLst>
              <a:ext uri="{FF2B5EF4-FFF2-40B4-BE49-F238E27FC236}">
                <a16:creationId xmlns:a16="http://schemas.microsoft.com/office/drawing/2014/main" id="{CAD30DEF-8654-FCBE-0387-B064047CE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823865"/>
            <a:ext cx="1126627" cy="1180195"/>
          </a:xfrm>
          <a:prstGeom prst="rect">
            <a:avLst/>
          </a:prstGeom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F81A6C2-149D-7FD6-6D2B-EBC890A6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46339"/>
              </p:ext>
            </p:extLst>
          </p:nvPr>
        </p:nvGraphicFramePr>
        <p:xfrm>
          <a:off x="828803" y="1058537"/>
          <a:ext cx="9902073" cy="534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074">
                  <a:extLst>
                    <a:ext uri="{9D8B030D-6E8A-4147-A177-3AD203B41FA5}">
                      <a16:colId xmlns:a16="http://schemas.microsoft.com/office/drawing/2014/main" val="4103011951"/>
                    </a:ext>
                  </a:extLst>
                </a:gridCol>
                <a:gridCol w="955803">
                  <a:extLst>
                    <a:ext uri="{9D8B030D-6E8A-4147-A177-3AD203B41FA5}">
                      <a16:colId xmlns:a16="http://schemas.microsoft.com/office/drawing/2014/main" val="2051883601"/>
                    </a:ext>
                  </a:extLst>
                </a:gridCol>
                <a:gridCol w="1754556">
                  <a:extLst>
                    <a:ext uri="{9D8B030D-6E8A-4147-A177-3AD203B41FA5}">
                      <a16:colId xmlns:a16="http://schemas.microsoft.com/office/drawing/2014/main" val="4262955542"/>
                    </a:ext>
                  </a:extLst>
                </a:gridCol>
                <a:gridCol w="1029511">
                  <a:extLst>
                    <a:ext uri="{9D8B030D-6E8A-4147-A177-3AD203B41FA5}">
                      <a16:colId xmlns:a16="http://schemas.microsoft.com/office/drawing/2014/main" val="1003678336"/>
                    </a:ext>
                  </a:extLst>
                </a:gridCol>
                <a:gridCol w="2354865">
                  <a:extLst>
                    <a:ext uri="{9D8B030D-6E8A-4147-A177-3AD203B41FA5}">
                      <a16:colId xmlns:a16="http://schemas.microsoft.com/office/drawing/2014/main" val="147024359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627431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Application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Entity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Action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V-SPOC Company Wide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V-SPOC Location (1st)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V-SPOC Location (2nd) 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68143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Company management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Read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2658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Read information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762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Assign an agent to a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09921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Agent management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V-SPOC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Read information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1671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Update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250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Agent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Create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2156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Read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251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263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Terminate an agent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4087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Information management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noProof="0" dirty="0"/>
                        <a:t>V-SPOC / Agent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Look for a training in the catalogue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2048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View the training history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310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/>
                        <a:t>Register for / deregister from a training </a:t>
                      </a:r>
                      <a:r>
                        <a:rPr lang="en-GB" sz="1100" noProof="0" dirty="0" err="1"/>
                        <a:t>traject</a:t>
                      </a:r>
                      <a:r>
                        <a:rPr lang="en-GB" sz="1100" noProof="0" dirty="0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7300"/>
                          </a:solidFill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en-GB" sz="11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(only for their </a:t>
                      </a:r>
                      <a:r>
                        <a:rPr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location</a:t>
                      </a:r>
                      <a:r>
                        <a:rPr kumimoji="0" lang="en-GB" sz="1000" b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19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76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 dirty="0"/>
              <a:t>QRC 002 – EXACT – How do I request the creation of a V-SPOC?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What information does the contractor need to provide for the V-SPOC? </a:t>
            </a:r>
            <a:br>
              <a:rPr lang="en-GB" sz="2400" dirty="0">
                <a:latin typeface="+mn-lt"/>
                <a:ea typeface="+mn-ea"/>
                <a:cs typeface="+mn-cs"/>
              </a:rPr>
            </a:br>
            <a:endParaRPr lang="en-GB" sz="240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12776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The Vendor Single Point of Contact (V-SPOC) is responsible for the administration related to the registration of agents (personnel working on Elia sites) for Safety &amp; Quality certification at Elia. </a:t>
            </a:r>
          </a:p>
          <a:p>
            <a:pPr marL="0" indent="0">
              <a:buNone/>
            </a:pPr>
            <a:r>
              <a:rPr lang="en-GB" sz="1200" dirty="0"/>
              <a:t>To create a V-SPOC, the following information must be provided: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Last name and first name;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Date of birth;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Gender;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Personal and unique email address*;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Phone number;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Nationality;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Communication language;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Preferred language for the system;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Main V-SPOC or for a location;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Whether they are also an agent (if yes, see ‘QRC 003 - How do I create an agent?’). </a:t>
            </a:r>
            <a:endParaRPr lang="en-GB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00" dirty="0">
                <a:latin typeface="Arial"/>
                <a:cs typeface="Arial"/>
              </a:rPr>
              <a:t>With entry of this information, the V-SPOC will receive their personal User ID and password by e-mail, as well as the authentication procedure that they will have to validate to be able to use the agent management platform. They will also receive a link to access the platform in the confirmation email. </a:t>
            </a:r>
          </a:p>
          <a:p>
            <a:pPr marL="0" indent="0">
              <a:buNone/>
            </a:pPr>
            <a:r>
              <a:rPr lang="en-GB" sz="1200" dirty="0"/>
              <a:t>*Email addresses such as ‘info@’ and ‘training@’ can only be used once.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002 – EXACT – How do I request the creation of a V-SPOC?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D4B6F8C6-6CC6-1E10-068F-6A2BC567E1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8" name="Image 7" descr="Une image contenant clipart, art, conception, dessin humoristique&#10;&#10;Description générée automatiquement">
            <a:extLst>
              <a:ext uri="{FF2B5EF4-FFF2-40B4-BE49-F238E27FC236}">
                <a16:creationId xmlns:a16="http://schemas.microsoft.com/office/drawing/2014/main" id="{D85980EF-A5E2-8557-2228-A377D6357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096" y="1556792"/>
            <a:ext cx="3058670" cy="320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7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/>
              <a:t>QRC 002 – EXACT – How do I request the creation of a V-SPOC?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modify a V-SPOC? </a:t>
            </a:r>
            <a:br>
              <a:rPr lang="en-GB" sz="2400" dirty="0">
                <a:latin typeface="+mn-lt"/>
                <a:ea typeface="+mn-ea"/>
                <a:cs typeface="+mn-cs"/>
              </a:rPr>
            </a:br>
            <a:endParaRPr lang="en-GB" sz="240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12776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Changes such as adding or deleting a V-SPOC can only be made via the e-spoc. </a:t>
            </a:r>
          </a:p>
          <a:p>
            <a:pPr marL="0" indent="0">
              <a:buNone/>
            </a:pPr>
            <a:r>
              <a:rPr lang="en-GB" sz="1200" dirty="0"/>
              <a:t>To make these changes: </a:t>
            </a:r>
          </a:p>
          <a:p>
            <a:pPr>
              <a:buClr>
                <a:schemeClr val="tx2"/>
              </a:buClr>
            </a:pPr>
            <a:r>
              <a:rPr lang="en-GB" sz="1200" dirty="0"/>
              <a:t>The company can send their request by e-mail to </a:t>
            </a:r>
            <a:r>
              <a:rPr lang="en-GB" sz="1200" b="0" i="0" u="sng" baseline="0" dirty="0">
                <a:hlinkClick r:id="rId2"/>
              </a:rPr>
              <a:t>e-spoc@elia.be</a:t>
            </a:r>
          </a:p>
          <a:p>
            <a:pPr>
              <a:buClr>
                <a:schemeClr val="tx2"/>
              </a:buClr>
            </a:pPr>
            <a:r>
              <a:rPr lang="en-GB" sz="1200" dirty="0"/>
              <a:t>Once the e-spoc receives the request, the changes will be processed accordingly.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/>
              <a:t>QRC 002 – EXACT – How do I request the creation of a V-SPOC?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D4B6F8C6-6CC6-1E10-068F-6A2BC567E1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8" name="Image 7" descr="Une image contenant clipart, art, conception, dessin humoristique&#10;&#10;Description générée automatiquement">
            <a:extLst>
              <a:ext uri="{FF2B5EF4-FFF2-40B4-BE49-F238E27FC236}">
                <a16:creationId xmlns:a16="http://schemas.microsoft.com/office/drawing/2014/main" id="{D85980EF-A5E2-8557-2228-A377D6357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531" y="2429335"/>
            <a:ext cx="3058670" cy="320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55908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0Hertz_new template-EN base english.potx" id="{E703EF09-1378-447C-AE81-28DE3C610EA5}" vid="{C3F0D857-34BB-473F-A331-6EB701846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lcf76f155ced4ddcb4097134ff3c332f xmlns="bf0fc0ee-e07b-42d9-baac-b7f585fea514">
      <Terms xmlns="http://schemas.microsoft.com/office/infopath/2007/PartnerControls"/>
    </lcf76f155ced4ddcb4097134ff3c332f>
    <Old_x0020_Author xmlns="518e90e8-ea09-4ab7-8875-1906d0bac9c7" xsi:nil="true"/>
    <Old_x0020_ID xmlns="518e90e8-ea09-4ab7-8875-1906d0bac9c7" xsi:nil="true"/>
    <Source xmlns="518e90e8-ea09-4ab7-8875-1906d0bac9c7" xsi:nil="true"/>
    <TaxCatchAll xmlns="518e90e8-ea09-4ab7-8875-1906d0bac9c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352bfcb8-bce2-4279-b723-8ab1d206d088" ContentTypeId="0x0101" PreviousValue="false"/>
</file>

<file path=customXml/itemProps1.xml><?xml version="1.0" encoding="utf-8"?>
<ds:datastoreItem xmlns:ds="http://schemas.openxmlformats.org/officeDocument/2006/customXml" ds:itemID="{EDE90620-50FD-4F1F-8CBD-F57CA52C2472}">
  <ds:schemaRefs>
    <ds:schemaRef ds:uri="518e90e8-ea09-4ab7-8875-1906d0bac9c7"/>
    <ds:schemaRef ds:uri="98472f28-192f-481a-8a80-1dfd8e10823a"/>
    <ds:schemaRef ds:uri="bf0fc0ee-e07b-42d9-baac-b7f585fea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CB816F-B857-4EBD-95C9-3E3489A9D71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18e90e8-ea09-4ab7-8875-1906d0bac9c7"/>
    <ds:schemaRef ds:uri="http://www.w3.org/XML/1998/namespace"/>
    <ds:schemaRef ds:uri="http://purl.org/dc/dcmitype/"/>
    <ds:schemaRef ds:uri="98472f28-192f-481a-8a80-1dfd8e10823a"/>
    <ds:schemaRef ds:uri="bf0fc0ee-e07b-42d9-baac-b7f585fea514"/>
  </ds:schemaRefs>
</ds:datastoreItem>
</file>

<file path=customXml/itemProps3.xml><?xml version="1.0" encoding="utf-8"?>
<ds:datastoreItem xmlns:ds="http://schemas.openxmlformats.org/officeDocument/2006/customXml" ds:itemID="{8AAD84D7-137B-41A9-B82F-F1CDD49D75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60ADE1-6B1E-4C5A-9425-5128FEEAD9A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Elia_new template-EN</Template>
  <TotalTime>0</TotalTime>
  <Words>794</Words>
  <Application>Microsoft Office PowerPoint</Application>
  <PresentationFormat>Breedbeeld</PresentationFormat>
  <Paragraphs>105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Elia Presentation Theme</vt:lpstr>
      <vt:lpstr>QRC 002 – EXACT – How do I request the creation of a V-SPOC?  How do I request the creation of a V-SPOC?  </vt:lpstr>
      <vt:lpstr>QRC 002 – EXACT – How do I request the creation of a V-SPOC?  What is the difference between a V-SPOC Company Wide and a V-SPOC Location?  </vt:lpstr>
      <vt:lpstr>QRC 002 – EXACT – How do I request the creation of a V-SPOC?  What information does the contractor need to provide for the V-SPOC?  </vt:lpstr>
      <vt:lpstr>QRC 002 – EXACT – How do I request the creation of a V-SPOC?  How do I modify a V-SPOC?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QRC 002 – EXACT – How do I request the creation of a V-SPOC?  How do I request the creation of a V-SPOC?  </dc:title>
  <dc:creator>Rasson Marie-Noëlle</dc:creator>
  <cp:lastModifiedBy>Menten Marilyn (EXT)</cp:lastModifiedBy>
  <cp:revision>41</cp:revision>
  <dcterms:created xsi:type="dcterms:W3CDTF">2025-02-04T14:07:41Z</dcterms:created>
  <dcterms:modified xsi:type="dcterms:W3CDTF">2025-07-01T07:28:06Z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Storage_x0020_period">
    <vt:lpwstr/>
  </property>
  <property fmtid="{D5CDD505-2E9C-101B-9397-08002B2CF9AE}" pid="4" name="MediaServiceImageTags">
    <vt:lpwstr/>
  </property>
  <property fmtid="{D5CDD505-2E9C-101B-9397-08002B2CF9AE}" pid="5" name="Storage period">
    <vt:lpwstr/>
  </property>
</Properties>
</file>