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modernComment_120_B2505E14.xml" ContentType="application/vnd.ms-powerpoint.comments+xml"/>
  <Override PartName="/ppt/notesSlides/notesSlide1.xml" ContentType="application/vnd.openxmlformats-officedocument.presentationml.notesSlide+xml"/>
  <Override PartName="/ppt/comments/modernComment_123_2D842DDD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9"/>
  </p:notesMasterIdLst>
  <p:handoutMasterIdLst>
    <p:handoutMasterId r:id="rId10"/>
  </p:handoutMasterIdLst>
  <p:sldIdLst>
    <p:sldId id="288" r:id="rId6"/>
    <p:sldId id="291" r:id="rId7"/>
    <p:sldId id="292" r:id="rId8"/>
  </p:sldIdLst>
  <p:sldSz cx="12192000" cy="6858000"/>
  <p:notesSz cx="12192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BE7AC822-245C-4433-A1E1-A06C71B0AF41}">
          <p14:sldIdLst>
            <p14:sldId id="288"/>
            <p14:sldId id="291"/>
            <p14:sldId id="29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02FB9B2-5D1C-5FFB-FD41-9CE4992D21FE}" name="Hilven Wim (EXT)" initials="H(" userId="S::wh0001@belgrid.net::e072b578-9fcd-4a99-a9d2-b34ca4027eae" providerId="AD"/>
  <p188:author id="{FDA6D6D4-AA42-C9B8-23F1-3277CE060832}" name="Peeters Charlotte" initials="CP" userId="S::CP0008@Belgrid.net::14ce2688-1771-4443-ae3e-109e690346e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89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E4ACC5-77C8-0D99-E83A-07F450568AA0}" v="11" dt="2025-07-08T05:17:07.619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10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lven Wim (EXT)" userId="S::wh0001@belgrid.net::e072b578-9fcd-4a99-a9d2-b34ca4027eae" providerId="AD" clId="Web-{24322C1E-DF0E-A3A9-8125-DC88191E3CA8}"/>
    <pc:docChg chg="mod">
      <pc:chgData name="Hilven Wim (EXT)" userId="S::wh0001@belgrid.net::e072b578-9fcd-4a99-a9d2-b34ca4027eae" providerId="AD" clId="Web-{24322C1E-DF0E-A3A9-8125-DC88191E3CA8}" dt="2025-04-14T07:25:47.039" v="0"/>
      <pc:docMkLst>
        <pc:docMk/>
      </pc:docMkLst>
    </pc:docChg>
  </pc:docChgLst>
  <pc:docChgLst>
    <pc:chgData name="Peeters Charlotte" userId="14ce2688-1771-4443-ae3e-109e690346e3" providerId="ADAL" clId="{6394A61C-A403-470E-A51B-5C0E56EBA80F}"/>
    <pc:docChg chg="undo custSel addSld delSld modSld modSection">
      <pc:chgData name="Peeters Charlotte" userId="14ce2688-1771-4443-ae3e-109e690346e3" providerId="ADAL" clId="{6394A61C-A403-470E-A51B-5C0E56EBA80F}" dt="2025-04-11T10:02:22.136" v="1137" actId="1076"/>
      <pc:docMkLst>
        <pc:docMk/>
      </pc:docMkLst>
      <pc:sldChg chg="del">
        <pc:chgData name="Peeters Charlotte" userId="14ce2688-1771-4443-ae3e-109e690346e3" providerId="ADAL" clId="{6394A61C-A403-470E-A51B-5C0E56EBA80F}" dt="2025-04-11T09:42:00.361" v="0" actId="2696"/>
        <pc:sldMkLst>
          <pc:docMk/>
          <pc:sldMk cId="1930552672" sldId="286"/>
        </pc:sldMkLst>
      </pc:sldChg>
      <pc:sldChg chg="del">
        <pc:chgData name="Peeters Charlotte" userId="14ce2688-1771-4443-ae3e-109e690346e3" providerId="ADAL" clId="{6394A61C-A403-470E-A51B-5C0E56EBA80F}" dt="2025-04-11T09:42:04.340" v="2" actId="2696"/>
        <pc:sldMkLst>
          <pc:docMk/>
          <pc:sldMk cId="3539264990" sldId="287"/>
        </pc:sldMkLst>
      </pc:sldChg>
      <pc:sldChg chg="modSp mod">
        <pc:chgData name="Peeters Charlotte" userId="14ce2688-1771-4443-ae3e-109e690346e3" providerId="ADAL" clId="{6394A61C-A403-470E-A51B-5C0E56EBA80F}" dt="2025-04-11T09:46:29.697" v="413" actId="20577"/>
        <pc:sldMkLst>
          <pc:docMk/>
          <pc:sldMk cId="2991611412" sldId="288"/>
        </pc:sldMkLst>
      </pc:sldChg>
      <pc:sldChg chg="del">
        <pc:chgData name="Peeters Charlotte" userId="14ce2688-1771-4443-ae3e-109e690346e3" providerId="ADAL" clId="{6394A61C-A403-470E-A51B-5C0E56EBA80F}" dt="2025-04-11T09:42:02.414" v="1" actId="2696"/>
        <pc:sldMkLst>
          <pc:docMk/>
          <pc:sldMk cId="2736040951" sldId="289"/>
        </pc:sldMkLst>
      </pc:sldChg>
      <pc:sldChg chg="del">
        <pc:chgData name="Peeters Charlotte" userId="14ce2688-1771-4443-ae3e-109e690346e3" providerId="ADAL" clId="{6394A61C-A403-470E-A51B-5C0E56EBA80F}" dt="2025-04-11T09:42:06.121" v="3" actId="2696"/>
        <pc:sldMkLst>
          <pc:docMk/>
          <pc:sldMk cId="1884171446" sldId="290"/>
        </pc:sldMkLst>
      </pc:sldChg>
      <pc:sldChg chg="modSp mod">
        <pc:chgData name="Peeters Charlotte" userId="14ce2688-1771-4443-ae3e-109e690346e3" providerId="ADAL" clId="{6394A61C-A403-470E-A51B-5C0E56EBA80F}" dt="2025-04-11T10:02:22.136" v="1137" actId="1076"/>
        <pc:sldMkLst>
          <pc:docMk/>
          <pc:sldMk cId="763637213" sldId="291"/>
        </pc:sldMkLst>
      </pc:sldChg>
      <pc:sldChg chg="modSp add mod">
        <pc:chgData name="Peeters Charlotte" userId="14ce2688-1771-4443-ae3e-109e690346e3" providerId="ADAL" clId="{6394A61C-A403-470E-A51B-5C0E56EBA80F}" dt="2025-04-11T10:01:44.550" v="1133" actId="1076"/>
        <pc:sldMkLst>
          <pc:docMk/>
          <pc:sldMk cId="2225935469" sldId="292"/>
        </pc:sldMkLst>
      </pc:sldChg>
    </pc:docChg>
  </pc:docChgLst>
  <pc:docChgLst>
    <pc:chgData name="Peeters Charlotte" userId="S::cp0008@belgrid.net::14ce2688-1771-4443-ae3e-109e690346e3" providerId="AD" clId="Web-{B2D7CF17-E4EA-BC0C-A740-915A360265B8}"/>
    <pc:docChg chg="modSld">
      <pc:chgData name="Peeters Charlotte" userId="S::cp0008@belgrid.net::14ce2688-1771-4443-ae3e-109e690346e3" providerId="AD" clId="Web-{B2D7CF17-E4EA-BC0C-A740-915A360265B8}" dt="2025-06-23T08:56:42.881" v="0" actId="20577"/>
      <pc:docMkLst>
        <pc:docMk/>
      </pc:docMkLst>
      <pc:sldChg chg="modSp modCm">
        <pc:chgData name="Peeters Charlotte" userId="S::cp0008@belgrid.net::14ce2688-1771-4443-ae3e-109e690346e3" providerId="AD" clId="Web-{B2D7CF17-E4EA-BC0C-A740-915A360265B8}" dt="2025-06-23T08:56:42.881" v="0" actId="20577"/>
        <pc:sldMkLst>
          <pc:docMk/>
          <pc:sldMk cId="763637213" sldId="291"/>
        </pc:sldMkLst>
        <pc:spChg chg="mod">
          <ac:chgData name="Peeters Charlotte" userId="S::cp0008@belgrid.net::14ce2688-1771-4443-ae3e-109e690346e3" providerId="AD" clId="Web-{B2D7CF17-E4EA-BC0C-A740-915A360265B8}" dt="2025-06-23T08:56:42.881" v="0" actId="20577"/>
          <ac:spMkLst>
            <pc:docMk/>
            <pc:sldMk cId="763637213" sldId="291"/>
            <ac:spMk id="3" creationId="{46267A33-F1F7-4E69-810B-49E41C785C94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Peeters Charlotte" userId="S::cp0008@belgrid.net::14ce2688-1771-4443-ae3e-109e690346e3" providerId="AD" clId="Web-{B2D7CF17-E4EA-BC0C-A740-915A360265B8}" dt="2025-06-23T08:56:42.881" v="0" actId="20577"/>
              <pc2:cmMkLst xmlns:pc2="http://schemas.microsoft.com/office/powerpoint/2019/9/main/command">
                <pc:docMk/>
                <pc:sldMk cId="763637213" sldId="291"/>
                <pc2:cmMk id="{4ACC404D-6A33-4086-94B1-2DEFBA7F72C6}"/>
              </pc2:cmMkLst>
            </pc226:cmChg>
            <pc226:cmChg xmlns:pc226="http://schemas.microsoft.com/office/powerpoint/2022/06/main/command" chg="mod">
              <pc226:chgData name="Peeters Charlotte" userId="S::cp0008@belgrid.net::14ce2688-1771-4443-ae3e-109e690346e3" providerId="AD" clId="Web-{B2D7CF17-E4EA-BC0C-A740-915A360265B8}" dt="2025-06-23T08:56:42.881" v="0" actId="20577"/>
              <pc2:cmMkLst xmlns:pc2="http://schemas.microsoft.com/office/powerpoint/2019/9/main/command">
                <pc:docMk/>
                <pc:sldMk cId="763637213" sldId="291"/>
                <pc2:cmMk id="{B5D17E8F-556B-4CDC-BB08-4E18A11DF923}"/>
              </pc2:cmMkLst>
            </pc226:cmChg>
          </p:ext>
        </pc:extLst>
      </pc:sldChg>
    </pc:docChg>
  </pc:docChgLst>
  <pc:docChgLst>
    <pc:chgData name="Peeters Charlotte" userId="S::cp0008@belgrid.net::14ce2688-1771-4443-ae3e-109e690346e3" providerId="AD" clId="Web-{25AD1C87-801B-6F14-9C62-9742B7ECF2EA}"/>
    <pc:docChg chg="modSld">
      <pc:chgData name="Peeters Charlotte" userId="S::cp0008@belgrid.net::14ce2688-1771-4443-ae3e-109e690346e3" providerId="AD" clId="Web-{25AD1C87-801B-6F14-9C62-9742B7ECF2EA}" dt="2025-06-06T14:10:00.195" v="6" actId="20577"/>
      <pc:docMkLst>
        <pc:docMk/>
      </pc:docMkLst>
      <pc:sldChg chg="modSp modCm">
        <pc:chgData name="Peeters Charlotte" userId="S::cp0008@belgrid.net::14ce2688-1771-4443-ae3e-109e690346e3" providerId="AD" clId="Web-{25AD1C87-801B-6F14-9C62-9742B7ECF2EA}" dt="2025-06-06T14:10:00.195" v="6" actId="20577"/>
        <pc:sldMkLst>
          <pc:docMk/>
          <pc:sldMk cId="2991611412" sldId="28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Peeters Charlotte" userId="S::cp0008@belgrid.net::14ce2688-1771-4443-ae3e-109e690346e3" providerId="AD" clId="Web-{25AD1C87-801B-6F14-9C62-9742B7ECF2EA}" dt="2025-06-06T14:09:58.085" v="5" actId="20577"/>
              <pc2:cmMkLst xmlns:pc2="http://schemas.microsoft.com/office/powerpoint/2019/9/main/command">
                <pc:docMk/>
                <pc:sldMk cId="2991611412" sldId="288"/>
                <pc2:cmMk id="{A0D7553A-1587-4B31-935A-0D21C501CCB6}"/>
              </pc2:cmMkLst>
            </pc226:cmChg>
          </p:ext>
        </pc:extLst>
      </pc:sldChg>
    </pc:docChg>
  </pc:docChgLst>
  <pc:docChgLst>
    <pc:chgData name="Van Hertum Bruno" userId="S::hci252@belgrid.net::d9c97cf4-e366-4d1d-bf09-4b6d08e920cb" providerId="AD" clId="Web-{B4E4ACC5-77C8-0D99-E83A-07F450568AA0}"/>
    <pc:docChg chg="modSld">
      <pc:chgData name="Van Hertum Bruno" userId="S::hci252@belgrid.net::d9c97cf4-e366-4d1d-bf09-4b6d08e920cb" providerId="AD" clId="Web-{B4E4ACC5-77C8-0D99-E83A-07F450568AA0}" dt="2025-07-08T05:19:55.693" v="58"/>
      <pc:docMkLst>
        <pc:docMk/>
      </pc:docMkLst>
      <pc:sldChg chg="addSp delSp">
        <pc:chgData name="Van Hertum Bruno" userId="S::hci252@belgrid.net::d9c97cf4-e366-4d1d-bf09-4b6d08e920cb" providerId="AD" clId="Web-{B4E4ACC5-77C8-0D99-E83A-07F450568AA0}" dt="2025-07-08T05:16:19.725" v="3"/>
        <pc:sldMkLst>
          <pc:docMk/>
          <pc:sldMk cId="2991611412" sldId="288"/>
        </pc:sldMkLst>
        <pc:picChg chg="add del">
          <ac:chgData name="Van Hertum Bruno" userId="S::hci252@belgrid.net::d9c97cf4-e366-4d1d-bf09-4b6d08e920cb" providerId="AD" clId="Web-{B4E4ACC5-77C8-0D99-E83A-07F450568AA0}" dt="2025-07-08T05:16:17.444" v="2"/>
          <ac:picMkLst>
            <pc:docMk/>
            <pc:sldMk cId="2991611412" sldId="288"/>
            <ac:picMk id="7" creationId="{1A008556-48BB-E9B0-1907-4513C9EB9922}"/>
          </ac:picMkLst>
        </pc:picChg>
        <pc:picChg chg="add del">
          <ac:chgData name="Van Hertum Bruno" userId="S::hci252@belgrid.net::d9c97cf4-e366-4d1d-bf09-4b6d08e920cb" providerId="AD" clId="Web-{B4E4ACC5-77C8-0D99-E83A-07F450568AA0}" dt="2025-07-08T05:16:19.725" v="3"/>
          <ac:picMkLst>
            <pc:docMk/>
            <pc:sldMk cId="2991611412" sldId="288"/>
            <ac:picMk id="11" creationId="{10055AB8-5AAF-86DA-507E-BCEC47624701}"/>
          </ac:picMkLst>
        </pc:picChg>
      </pc:sldChg>
      <pc:sldChg chg="modSp modNotes">
        <pc:chgData name="Van Hertum Bruno" userId="S::hci252@belgrid.net::d9c97cf4-e366-4d1d-bf09-4b6d08e920cb" providerId="AD" clId="Web-{B4E4ACC5-77C8-0D99-E83A-07F450568AA0}" dt="2025-07-08T05:19:55.693" v="58"/>
        <pc:sldMkLst>
          <pc:docMk/>
          <pc:sldMk cId="763637213" sldId="291"/>
        </pc:sldMkLst>
        <pc:spChg chg="mod">
          <ac:chgData name="Van Hertum Bruno" userId="S::hci252@belgrid.net::d9c97cf4-e366-4d1d-bf09-4b6d08e920cb" providerId="AD" clId="Web-{B4E4ACC5-77C8-0D99-E83A-07F450568AA0}" dt="2025-07-08T05:17:07.619" v="9" actId="20577"/>
          <ac:spMkLst>
            <pc:docMk/>
            <pc:sldMk cId="763637213" sldId="291"/>
            <ac:spMk id="2" creationId="{4EE19736-9556-4247-8B3F-84089780B498}"/>
          </ac:spMkLst>
        </pc:spChg>
      </pc:sldChg>
      <pc:sldChg chg="addSp delSp">
        <pc:chgData name="Van Hertum Bruno" userId="S::hci252@belgrid.net::d9c97cf4-e366-4d1d-bf09-4b6d08e920cb" providerId="AD" clId="Web-{B4E4ACC5-77C8-0D99-E83A-07F450568AA0}" dt="2025-07-08T05:16:23.710" v="5"/>
        <pc:sldMkLst>
          <pc:docMk/>
          <pc:sldMk cId="2225935469" sldId="292"/>
        </pc:sldMkLst>
        <pc:picChg chg="add">
          <ac:chgData name="Van Hertum Bruno" userId="S::hci252@belgrid.net::d9c97cf4-e366-4d1d-bf09-4b6d08e920cb" providerId="AD" clId="Web-{B4E4ACC5-77C8-0D99-E83A-07F450568AA0}" dt="2025-07-08T05:16:23.710" v="5"/>
          <ac:picMkLst>
            <pc:docMk/>
            <pc:sldMk cId="2225935469" sldId="292"/>
            <ac:picMk id="7" creationId="{2718F6FD-21E4-E351-52F3-83D354C0533D}"/>
          </ac:picMkLst>
        </pc:picChg>
        <pc:picChg chg="del">
          <ac:chgData name="Van Hertum Bruno" userId="S::hci252@belgrid.net::d9c97cf4-e366-4d1d-bf09-4b6d08e920cb" providerId="AD" clId="Web-{B4E4ACC5-77C8-0D99-E83A-07F450568AA0}" dt="2025-07-08T05:16:23.241" v="4"/>
          <ac:picMkLst>
            <pc:docMk/>
            <pc:sldMk cId="2225935469" sldId="292"/>
            <ac:picMk id="11" creationId="{10055AB8-5AAF-86DA-507E-BCEC47624701}"/>
          </ac:picMkLst>
        </pc:picChg>
      </pc:sldChg>
    </pc:docChg>
  </pc:docChgLst>
  <pc:docChgLst>
    <pc:chgData name="Peeters Charlotte" userId="14ce2688-1771-4443-ae3e-109e690346e3" providerId="ADAL" clId="{E9783CCF-1638-4C66-B45B-79F4F59E9192}"/>
    <pc:docChg chg="custSel modSld">
      <pc:chgData name="Peeters Charlotte" userId="14ce2688-1771-4443-ae3e-109e690346e3" providerId="ADAL" clId="{E9783CCF-1638-4C66-B45B-79F4F59E9192}" dt="2025-06-06T14:12:01.423" v="169" actId="20577"/>
      <pc:docMkLst>
        <pc:docMk/>
      </pc:docMkLst>
      <pc:sldChg chg="modSp mod modCm">
        <pc:chgData name="Peeters Charlotte" userId="14ce2688-1771-4443-ae3e-109e690346e3" providerId="ADAL" clId="{E9783CCF-1638-4C66-B45B-79F4F59E9192}" dt="2025-06-06T14:11:12.609" v="164" actId="20577"/>
        <pc:sldMkLst>
          <pc:docMk/>
          <pc:sldMk cId="2991611412" sldId="28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Peeters Charlotte" userId="14ce2688-1771-4443-ae3e-109e690346e3" providerId="ADAL" clId="{E9783CCF-1638-4C66-B45B-79F4F59E9192}" dt="2025-06-06T14:11:06.399" v="161" actId="20577"/>
              <pc2:cmMkLst xmlns:pc2="http://schemas.microsoft.com/office/powerpoint/2019/9/main/command">
                <pc:docMk/>
                <pc:sldMk cId="2991611412" sldId="288"/>
                <pc2:cmMk id="{A0D7553A-1587-4B31-935A-0D21C501CCB6}"/>
              </pc2:cmMkLst>
            </pc226:cmChg>
          </p:ext>
        </pc:extLst>
      </pc:sldChg>
      <pc:sldChg chg="modSp mod modCm">
        <pc:chgData name="Peeters Charlotte" userId="14ce2688-1771-4443-ae3e-109e690346e3" providerId="ADAL" clId="{E9783CCF-1638-4C66-B45B-79F4F59E9192}" dt="2025-06-06T14:12:01.423" v="169" actId="20577"/>
        <pc:sldMkLst>
          <pc:docMk/>
          <pc:sldMk cId="763637213" sldId="29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Peeters Charlotte" userId="14ce2688-1771-4443-ae3e-109e690346e3" providerId="ADAL" clId="{E9783CCF-1638-4C66-B45B-79F4F59E9192}" dt="2025-06-06T14:12:01.423" v="169" actId="20577"/>
              <pc2:cmMkLst xmlns:pc2="http://schemas.microsoft.com/office/powerpoint/2019/9/main/command">
                <pc:docMk/>
                <pc:sldMk cId="763637213" sldId="291"/>
                <pc2:cmMk id="{4ACC404D-6A33-4086-94B1-2DEFBA7F72C6}"/>
              </pc2:cmMkLst>
            </pc226:cmChg>
            <pc226:cmChg xmlns:pc226="http://schemas.microsoft.com/office/powerpoint/2022/06/main/command" chg="mod">
              <pc226:chgData name="Peeters Charlotte" userId="14ce2688-1771-4443-ae3e-109e690346e3" providerId="ADAL" clId="{E9783CCF-1638-4C66-B45B-79F4F59E9192}" dt="2025-06-06T14:12:01.423" v="169" actId="20577"/>
              <pc2:cmMkLst xmlns:pc2="http://schemas.microsoft.com/office/powerpoint/2019/9/main/command">
                <pc:docMk/>
                <pc:sldMk cId="763637213" sldId="291"/>
                <pc2:cmMk id="{B5D17E8F-556B-4CDC-BB08-4E18A11DF923}"/>
              </pc2:cmMkLst>
            </pc226:cmChg>
          </p:ext>
        </pc:extLst>
      </pc:sldChg>
    </pc:docChg>
  </pc:docChgLst>
</pc:chgInfo>
</file>

<file path=ppt/comments/modernComment_120_B2505E14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A0D7553A-1587-4B31-935A-0D21C501CCB6}" authorId="{FDA6D6D4-AA42-C9B8-23F1-3277CE060832}" status="resolved" created="2025-04-11T09:47:06.078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991611412" sldId="288"/>
      <ac:spMk id="3" creationId="{46267A33-F1F7-4E69-810B-49E41C785C94}"/>
      <ac:txMk cp="184" len="14">
        <ac:context len="933" hash="308104339"/>
      </ac:txMk>
    </ac:txMkLst>
    <p188:pos x="3227802" y="930794"/>
    <p188:txBody>
      <a:bodyPr/>
      <a:lstStyle/>
      <a:p>
        <a:r>
          <a:rPr lang="fr-BE"/>
          <a:t>Ajouter lien</a:t>
        </a:r>
      </a:p>
    </p188:txBody>
  </p188:cm>
</p188:cmLst>
</file>

<file path=ppt/comments/modernComment_123_2D842DDD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B5D17E8F-556B-4CDC-BB08-4E18A11DF923}" authorId="{102FB9B2-5D1C-5FFB-FD41-9CE4992D21FE}" status="resolved" created="2025-04-14T07:25:47.039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763637213" sldId="291"/>
      <ac:spMk id="3" creationId="{46267A33-F1F7-4E69-810B-49E41C785C94}"/>
      <ac:txMk cp="623" len="91">
        <ac:context len="818" hash="3076481182"/>
      </ac:txMk>
    </ac:txMkLst>
    <p188:pos x="5157304" y="4472608"/>
    <p188:txBody>
      <a:bodyPr/>
      <a:lstStyle/>
      <a:p>
        <a:r>
          <a:rPr lang="en-US"/>
          <a:t>Moeten we dit niet wat 'harder' formuleren. In de trend van '  Sans validation de UserID et mot de passe adapté , il ne sera pas possible de démarrer / commencer avec son test. </a:t>
        </a:r>
      </a:p>
    </p188:txBody>
  </p188:cm>
  <p188:cm id="{4ACC404D-6A33-4086-94B1-2DEFBA7F72C6}" authorId="{102FB9B2-5D1C-5FFB-FD41-9CE4992D21FE}" status="resolved" created="2025-04-14T07:26:56.495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763637213" sldId="291"/>
      <ac:spMk id="3" creationId="{46267A33-F1F7-4E69-810B-49E41C785C94}"/>
      <ac:txMk cp="253" len="37">
        <ac:context len="818" hash="3076481182"/>
      </ac:txMk>
    </ac:txMkLst>
    <p188:pos x="1970314" y="1872342"/>
    <p188:txBody>
      <a:bodyPr/>
      <a:lstStyle/>
      <a:p>
        <a:r>
          <a:rPr lang="en-US"/>
          <a:t>adresse mail unique ET personnelle. 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DB4EC67-D411-489F-9C34-46A89B304D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3E2F5A-C09A-45B3-90C4-3093FBB051E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7E6E9A-6644-42DA-AABD-7B77DCF70607}" type="datetimeFigureOut">
              <a:rPr lang="de-DE" smtClean="0">
                <a:latin typeface="Arial" panose="020B0604020202020204" pitchFamily="34" charset="0"/>
              </a:rPr>
              <a:t>07.07.2025</a:t>
            </a:fld>
            <a:endParaRPr lang="de-DE">
              <a:latin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FAFFDE-82D1-48A0-B820-F3EF6595479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ED5919-C451-44B0-9ED3-9194CD3755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380C7-7FF7-4AB5-9FE8-D40F22E14C54}" type="slidenum">
              <a:rPr lang="de-DE" smtClean="0">
                <a:latin typeface="Arial" panose="020B0604020202020204" pitchFamily="34" charset="0"/>
              </a:rPr>
              <a:t>‹#›</a:t>
            </a:fld>
            <a:endParaRPr 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251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476192-4E93-4030-A128-5F3B95DE4C5A}" type="datetimeFigureOut">
              <a:rPr lang="de-DE" smtClean="0">
                <a:latin typeface="Arial" panose="020B0604020202020204" pitchFamily="34" charset="0"/>
              </a:rPr>
              <a:t>07.07.2025</a:t>
            </a:fld>
            <a:endParaRPr lang="de-DE">
              <a:latin typeface="Arial" panose="020B0604020202020204" pitchFamily="34" charset="0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62F2A1-F029-4FB6-86C6-39B2BFFE1662}" type="slidenum">
              <a:rPr lang="de-DE" smtClean="0">
                <a:latin typeface="Arial" panose="020B0604020202020204" pitchFamily="34" charset="0"/>
              </a:rPr>
              <a:t>‹#›</a:t>
            </a:fld>
            <a:endParaRPr 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668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258998"/>
                </a:solidFill>
              </a:rPr>
              <a:t>Quelles </a:t>
            </a:r>
            <a:r>
              <a:rPr lang="en-US" b="1" err="1">
                <a:solidFill>
                  <a:srgbClr val="258998"/>
                </a:solidFill>
              </a:rPr>
              <a:t>sont</a:t>
            </a:r>
            <a:r>
              <a:rPr lang="en-US" b="1" dirty="0">
                <a:solidFill>
                  <a:srgbClr val="258998"/>
                </a:solidFill>
              </a:rPr>
              <a:t> les </a:t>
            </a:r>
            <a:r>
              <a:rPr lang="en-US" b="1" err="1">
                <a:solidFill>
                  <a:srgbClr val="258998"/>
                </a:solidFill>
              </a:rPr>
              <a:t>informations</a:t>
            </a:r>
            <a:r>
              <a:rPr lang="en-US" b="1" dirty="0">
                <a:solidFill>
                  <a:srgbClr val="258998"/>
                </a:solidFill>
              </a:rPr>
              <a:t> que le </a:t>
            </a:r>
            <a:r>
              <a:rPr lang="en-US" b="1" err="1">
                <a:solidFill>
                  <a:srgbClr val="258998"/>
                </a:solidFill>
              </a:rPr>
              <a:t>contractant</a:t>
            </a:r>
            <a:r>
              <a:rPr lang="en-US" b="1" dirty="0">
                <a:solidFill>
                  <a:srgbClr val="258998"/>
                </a:solidFill>
              </a:rPr>
              <a:t> doit nous </a:t>
            </a:r>
            <a:r>
              <a:rPr lang="en-US" b="1" err="1">
                <a:solidFill>
                  <a:srgbClr val="258998"/>
                </a:solidFill>
              </a:rPr>
              <a:t>fournir</a:t>
            </a:r>
            <a:r>
              <a:rPr lang="en-US" b="1" dirty="0">
                <a:solidFill>
                  <a:srgbClr val="258998"/>
                </a:solidFill>
              </a:rPr>
              <a:t> pour </a:t>
            </a:r>
            <a:r>
              <a:rPr lang="en-US" b="1" err="1">
                <a:solidFill>
                  <a:srgbClr val="258998"/>
                </a:solidFill>
              </a:rPr>
              <a:t>l’agent</a:t>
            </a:r>
            <a:r>
              <a:rPr lang="en-US" b="1" dirty="0">
                <a:solidFill>
                  <a:srgbClr val="258998"/>
                </a:solidFill>
              </a:rPr>
              <a:t>? --&gt; il doit pas nous </a:t>
            </a:r>
            <a:r>
              <a:rPr lang="en-US" b="1" err="1">
                <a:solidFill>
                  <a:srgbClr val="258998"/>
                </a:solidFill>
              </a:rPr>
              <a:t>fournir</a:t>
            </a:r>
            <a:r>
              <a:rPr lang="en-US" b="1" dirty="0">
                <a:solidFill>
                  <a:srgbClr val="258998"/>
                </a:solidFill>
              </a:rPr>
              <a:t> </a:t>
            </a:r>
            <a:r>
              <a:rPr lang="en-US" b="1" err="1">
                <a:solidFill>
                  <a:srgbClr val="258998"/>
                </a:solidFill>
              </a:rPr>
              <a:t>ça</a:t>
            </a:r>
            <a:r>
              <a:rPr lang="en-US" b="1" dirty="0">
                <a:solidFill>
                  <a:srgbClr val="258998"/>
                </a:solidFill>
              </a:rPr>
              <a:t>, il doit </a:t>
            </a:r>
            <a:r>
              <a:rPr lang="en-US" b="1" err="1">
                <a:solidFill>
                  <a:srgbClr val="258998"/>
                </a:solidFill>
              </a:rPr>
              <a:t>introduire</a:t>
            </a:r>
            <a:r>
              <a:rPr lang="en-US" b="1" dirty="0">
                <a:solidFill>
                  <a:srgbClr val="258998"/>
                </a:solidFill>
              </a:rPr>
              <a:t> </a:t>
            </a:r>
            <a:r>
              <a:rPr lang="en-US" b="1" err="1">
                <a:solidFill>
                  <a:srgbClr val="258998"/>
                </a:solidFill>
              </a:rPr>
              <a:t>cela</a:t>
            </a:r>
            <a:r>
              <a:rPr lang="en-US" b="1" dirty="0">
                <a:solidFill>
                  <a:srgbClr val="258998"/>
                </a:solidFill>
              </a:rPr>
              <a:t> </a:t>
            </a:r>
            <a:r>
              <a:rPr lang="en-US" b="1" err="1">
                <a:solidFill>
                  <a:srgbClr val="258998"/>
                </a:solidFill>
              </a:rPr>
              <a:t>selon</a:t>
            </a:r>
            <a:r>
              <a:rPr lang="en-US" b="1" dirty="0">
                <a:solidFill>
                  <a:srgbClr val="258998"/>
                </a:solidFill>
              </a:rPr>
              <a:t> </a:t>
            </a:r>
            <a:r>
              <a:rPr lang="en-US" b="1" err="1">
                <a:solidFill>
                  <a:srgbClr val="258998"/>
                </a:solidFill>
              </a:rPr>
              <a:t>moi</a:t>
            </a:r>
            <a:endParaRPr lang="en-US" b="1">
              <a:solidFill>
                <a:srgbClr val="258998"/>
              </a:solidFill>
              <a:ea typeface="Calibri"/>
              <a:cs typeface="Calibri"/>
            </a:endParaRPr>
          </a:p>
          <a:p>
            <a:r>
              <a:rPr lang="en-US" dirty="0">
                <a:solidFill>
                  <a:srgbClr val="000000"/>
                </a:solidFill>
                <a:ea typeface="Calibri"/>
                <a:cs typeface="Calibri"/>
              </a:rPr>
              <a:t>Dans la </a:t>
            </a:r>
            <a:r>
              <a:rPr lang="en-US" dirty="0" err="1">
                <a:solidFill>
                  <a:srgbClr val="000000"/>
                </a:solidFill>
                <a:ea typeface="Calibri"/>
                <a:cs typeface="Calibri"/>
              </a:rPr>
              <a:t>liste</a:t>
            </a:r>
            <a:r>
              <a:rPr lang="en-US" dirty="0">
                <a:solidFill>
                  <a:srgbClr val="000000"/>
                </a:solidFill>
                <a:ea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ea typeface="Calibri"/>
                <a:cs typeface="Calibri"/>
              </a:rPr>
              <a:t>d'informations</a:t>
            </a:r>
            <a:r>
              <a:rPr lang="en-US" dirty="0">
                <a:solidFill>
                  <a:srgbClr val="000000"/>
                </a:solidFill>
                <a:ea typeface="Calibri"/>
                <a:cs typeface="Calibri"/>
              </a:rPr>
              <a:t> </a:t>
            </a:r>
            <a:r>
              <a:rPr lang="en-US" dirty="0" err="1">
                <a:solidFill>
                  <a:srgbClr val="000000"/>
                </a:solidFill>
                <a:ea typeface="Calibri"/>
                <a:cs typeface="Calibri"/>
              </a:rPr>
              <a:t>nécessaires</a:t>
            </a:r>
            <a:r>
              <a:rPr lang="en-US" dirty="0">
                <a:solidFill>
                  <a:srgbClr val="000000"/>
                </a:solidFill>
                <a:ea typeface="Calibri"/>
                <a:cs typeface="Calibri"/>
              </a:rPr>
              <a:t>, faut noter </a:t>
            </a:r>
            <a:r>
              <a:rPr lang="en-US" dirty="0" err="1">
                <a:solidFill>
                  <a:srgbClr val="000000"/>
                </a:solidFill>
                <a:ea typeface="Calibri"/>
                <a:cs typeface="Calibri"/>
              </a:rPr>
              <a:t>aussi</a:t>
            </a:r>
            <a:r>
              <a:rPr lang="en-US" dirty="0">
                <a:solidFill>
                  <a:srgbClr val="000000"/>
                </a:solidFill>
                <a:ea typeface="Calibri"/>
                <a:cs typeface="Calibri"/>
              </a:rPr>
              <a:t> langue du </a:t>
            </a:r>
            <a:r>
              <a:rPr lang="en-US" dirty="0" err="1">
                <a:solidFill>
                  <a:srgbClr val="000000"/>
                </a:solidFill>
                <a:ea typeface="Calibri"/>
                <a:cs typeface="Calibri"/>
              </a:rPr>
              <a:t>système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62F2A1-F029-4FB6-86C6-39B2BFFE1662}" type="slidenum">
              <a:rPr lang="de-DE" smtClean="0">
                <a:latin typeface="Arial" panose="020B0604020202020204" pitchFamily="34" charset="0"/>
              </a:rPr>
              <a:t>2</a:t>
            </a:fld>
            <a:endParaRPr 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290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E1C07E1-F7C9-4E38-A1E0-3735A4CC827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DD671B8-4E3A-44BF-A02F-69473F3FE1FB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907200" y="3769200"/>
            <a:ext cx="5134576" cy="914400"/>
          </a:xfrm>
        </p:spPr>
        <p:txBody>
          <a:bodyPr vert="horz" wrap="square" lIns="0" tIns="0" rIns="0" bIns="0" rtlCol="0" anchor="b" anchorCtr="0">
            <a:noAutofit/>
          </a:bodyPr>
          <a:lstStyle>
            <a:lvl1pPr algn="l" fontAlgn="auto">
              <a:lnSpc>
                <a:spcPts val="33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lang="de-DE" sz="3000" b="1" i="0" u="none" kern="0" cap="none" spc="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</a:defRPr>
            </a:lvl1pPr>
          </a:lstStyle>
          <a:p>
            <a:pPr marL="0" lvl="0">
              <a:lnSpc>
                <a:spcPts val="3300"/>
              </a:lnSpc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A57EA6-A40C-413A-AAF4-5B22D8823C82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896400" y="4744800"/>
            <a:ext cx="5123400" cy="304800"/>
          </a:xfrm>
        </p:spPr>
        <p:txBody>
          <a:bodyPr vert="horz" wrap="square" lIns="0" tIns="0" rIns="0" bIns="0" rtlCol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lang="de-DE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GB"/>
              <a:t>Subhead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44E7304-8EE2-4064-A334-7E202E5AF09A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907200" y="5281200"/>
            <a:ext cx="1828800" cy="21540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lang="en-US" sz="1100" smtClean="0">
                <a:solidFill>
                  <a:srgbClr val="FFFFFF"/>
                </a:solidFill>
                <a:latin typeface="+mn-lt"/>
                <a:cs typeface="Arial"/>
              </a:defRPr>
            </a:lvl1pPr>
            <a:lvl2pPr>
              <a:defRPr lang="en-US" sz="1700" dirty="0" smtClean="0">
                <a:solidFill>
                  <a:schemeClr val="bg1"/>
                </a:solidFill>
                <a:latin typeface="+mn-lt"/>
              </a:defRPr>
            </a:lvl2pPr>
            <a:lvl3pPr>
              <a:defRPr lang="en-US" sz="1700" dirty="0" smtClean="0">
                <a:solidFill>
                  <a:schemeClr val="bg1"/>
                </a:solidFill>
                <a:latin typeface="+mn-lt"/>
              </a:defRPr>
            </a:lvl3pPr>
            <a:lvl4pPr>
              <a:defRPr lang="en-US" sz="1700" dirty="0" smtClean="0">
                <a:solidFill>
                  <a:schemeClr val="bg1"/>
                </a:solidFill>
                <a:latin typeface="+mn-lt"/>
              </a:defRPr>
            </a:lvl4pPr>
            <a:lvl5pPr>
              <a:defRPr lang="de-DE" sz="1700" dirty="0">
                <a:solidFill>
                  <a:schemeClr val="bg1"/>
                </a:solidFill>
                <a:latin typeface="+mn-lt"/>
              </a:defRPr>
            </a:lvl5pPr>
          </a:lstStyle>
          <a:p>
            <a:pPr marL="0" lvl="0"/>
            <a:r>
              <a:rPr lang="en-GB"/>
              <a:t>Date | First name Surname</a:t>
            </a:r>
          </a:p>
        </p:txBody>
      </p:sp>
      <p:pic>
        <p:nvPicPr>
          <p:cNvPr id="13" name="Bild 10">
            <a:extLst>
              <a:ext uri="{FF2B5EF4-FFF2-40B4-BE49-F238E27FC236}">
                <a16:creationId xmlns:a16="http://schemas.microsoft.com/office/drawing/2014/main" id="{DA2C79ED-A5C9-4DA0-96B7-724B79211C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707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 with Power 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48006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lang="en-US" sz="3000" b="1" kern="1200" dirty="0">
                <a:solidFill>
                  <a:schemeClr val="accent2"/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214952"/>
            <a:ext cx="9386471" cy="3109020"/>
          </a:xfrm>
        </p:spPr>
        <p:txBody>
          <a:bodyPr wrap="square" lIns="0" tIns="0" rIns="0" bIns="0" anchor="t" anchorCtr="0">
            <a:noAutofit/>
          </a:bodyPr>
          <a:lstStyle>
            <a:lvl1pPr marL="225425" indent="-225425">
              <a:lnSpc>
                <a:spcPts val="1780"/>
              </a:lnSpc>
              <a:spcAft>
                <a:spcPts val="1100"/>
              </a:spcAft>
              <a:buFont typeface="+mj-lt"/>
              <a:buAutoNum type="arabicPeriod"/>
              <a:defRPr sz="1700"/>
            </a:lvl1pPr>
            <a:lvl2pPr marL="2880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9B0C428-E3B4-40E9-B52C-7E2B6B09A0ED}"/>
              </a:ext>
            </a:extLst>
          </p:cNvPr>
          <p:cNvGrpSpPr/>
          <p:nvPr userDrawn="1"/>
        </p:nvGrpSpPr>
        <p:grpSpPr>
          <a:xfrm>
            <a:off x="-939012" y="229868"/>
            <a:ext cx="13371715" cy="6628132"/>
            <a:chOff x="-939012" y="229868"/>
            <a:chExt cx="13371715" cy="6628132"/>
          </a:xfrm>
        </p:grpSpPr>
        <p:grpSp>
          <p:nvGrpSpPr>
            <p:cNvPr id="7" name="Gruppierung 10">
              <a:extLst>
                <a:ext uri="{FF2B5EF4-FFF2-40B4-BE49-F238E27FC236}">
                  <a16:creationId xmlns:a16="http://schemas.microsoft.com/office/drawing/2014/main" id="{724CBB21-DA26-45C1-A9F7-7B3DDDB1B5A8}"/>
                </a:ext>
              </a:extLst>
            </p:cNvPr>
            <p:cNvGrpSpPr/>
            <p:nvPr userDrawn="1"/>
          </p:nvGrpSpPr>
          <p:grpSpPr>
            <a:xfrm flipH="1">
              <a:off x="10019664" y="229868"/>
              <a:ext cx="2413039" cy="6628132"/>
              <a:chOff x="0" y="891135"/>
              <a:chExt cx="2172335" cy="5966967"/>
            </a:xfrm>
          </p:grpSpPr>
          <p:sp>
            <p:nvSpPr>
              <p:cNvPr id="8" name="object 2">
                <a:extLst>
                  <a:ext uri="{FF2B5EF4-FFF2-40B4-BE49-F238E27FC236}">
                    <a16:creationId xmlns:a16="http://schemas.microsoft.com/office/drawing/2014/main" id="{EAB70BAA-2B7C-47A4-A548-B643B2F0033A}"/>
                  </a:ext>
                </a:extLst>
              </p:cNvPr>
              <p:cNvSpPr/>
              <p:nvPr/>
            </p:nvSpPr>
            <p:spPr>
              <a:xfrm>
                <a:off x="0" y="891135"/>
                <a:ext cx="1741805" cy="4784090"/>
              </a:xfrm>
              <a:custGeom>
                <a:avLst/>
                <a:gdLst/>
                <a:ahLst/>
                <a:cxnLst/>
                <a:rect l="l" t="t" r="r" b="b"/>
                <a:pathLst>
                  <a:path w="1741805" h="4784090">
                    <a:moveTo>
                      <a:pt x="0" y="0"/>
                    </a:moveTo>
                    <a:lnTo>
                      <a:pt x="0" y="4784054"/>
                    </a:lnTo>
                    <a:lnTo>
                      <a:pt x="1741253" y="478405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7300">
                  <a:alpha val="26599"/>
                </a:srgbClr>
              </a:solidFill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9" name="object 3">
                <a:extLst>
                  <a:ext uri="{FF2B5EF4-FFF2-40B4-BE49-F238E27FC236}">
                    <a16:creationId xmlns:a16="http://schemas.microsoft.com/office/drawing/2014/main" id="{89E728B6-82E8-4AE9-ACFD-3D5148EEC102}"/>
                  </a:ext>
                </a:extLst>
              </p:cNvPr>
              <p:cNvSpPr/>
              <p:nvPr/>
            </p:nvSpPr>
            <p:spPr>
              <a:xfrm>
                <a:off x="0" y="5062322"/>
                <a:ext cx="2172335" cy="1795780"/>
              </a:xfrm>
              <a:custGeom>
                <a:avLst/>
                <a:gdLst/>
                <a:ahLst/>
                <a:cxnLst/>
                <a:rect l="l" t="t" r="r" b="b"/>
                <a:pathLst>
                  <a:path w="2172335" h="1795779">
                    <a:moveTo>
                      <a:pt x="0" y="0"/>
                    </a:moveTo>
                    <a:lnTo>
                      <a:pt x="2171750" y="0"/>
                    </a:lnTo>
                    <a:lnTo>
                      <a:pt x="1518177" y="1795678"/>
                    </a:lnTo>
                    <a:lnTo>
                      <a:pt x="0" y="179567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alpha val="15399"/>
                </a:schemeClr>
              </a:solidFill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</p:grpSp>
        <p:pic>
          <p:nvPicPr>
            <p:cNvPr id="10" name="Bild 2">
              <a:extLst>
                <a:ext uri="{FF2B5EF4-FFF2-40B4-BE49-F238E27FC236}">
                  <a16:creationId xmlns:a16="http://schemas.microsoft.com/office/drawing/2014/main" id="{D0A63C7D-6DFB-459D-900D-87AD36DED54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4173" y="3889514"/>
              <a:ext cx="7104112" cy="2461350"/>
            </a:xfrm>
            <a:prstGeom prst="rect">
              <a:avLst/>
            </a:prstGeom>
          </p:spPr>
        </p:pic>
        <p:cxnSp>
          <p:nvCxnSpPr>
            <p:cNvPr id="11" name="Gerade Verbindung 13">
              <a:extLst>
                <a:ext uri="{FF2B5EF4-FFF2-40B4-BE49-F238E27FC236}">
                  <a16:creationId xmlns:a16="http://schemas.microsoft.com/office/drawing/2014/main" id="{320DE0E4-5008-46DE-B349-FB2C02F42A6D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-939012" y="6327775"/>
              <a:ext cx="6000257" cy="0"/>
            </a:xfrm>
            <a:prstGeom prst="line">
              <a:avLst/>
            </a:prstGeom>
            <a:ln w="31750" cap="rnd">
              <a:solidFill>
                <a:schemeClr val="bg2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45785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with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B44E4007-361F-4BBB-915A-A1EC4DD4FD1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-340"/>
            <a:ext cx="7050572" cy="6858340"/>
          </a:xfrm>
          <a:custGeom>
            <a:avLst/>
            <a:gdLst>
              <a:gd name="connsiteX0" fmla="*/ 0 w 7176121"/>
              <a:gd name="connsiteY0" fmla="*/ 0 h 6858000"/>
              <a:gd name="connsiteX1" fmla="*/ 6033098 w 7176121"/>
              <a:gd name="connsiteY1" fmla="*/ 0 h 6858000"/>
              <a:gd name="connsiteX2" fmla="*/ 7176121 w 7176121"/>
              <a:gd name="connsiteY2" fmla="*/ 1143023 h 6858000"/>
              <a:gd name="connsiteX3" fmla="*/ 7176121 w 7176121"/>
              <a:gd name="connsiteY3" fmla="*/ 6858000 h 6858000"/>
              <a:gd name="connsiteX4" fmla="*/ 0 w 7176121"/>
              <a:gd name="connsiteY4" fmla="*/ 6858000 h 6858000"/>
              <a:gd name="connsiteX5" fmla="*/ 0 w 7176121"/>
              <a:gd name="connsiteY5" fmla="*/ 0 h 6858000"/>
              <a:gd name="connsiteX0" fmla="*/ 0 w 7176121"/>
              <a:gd name="connsiteY0" fmla="*/ 21772 h 6879772"/>
              <a:gd name="connsiteX1" fmla="*/ 7067241 w 7176121"/>
              <a:gd name="connsiteY1" fmla="*/ 0 h 6879772"/>
              <a:gd name="connsiteX2" fmla="*/ 7176121 w 7176121"/>
              <a:gd name="connsiteY2" fmla="*/ 1164795 h 6879772"/>
              <a:gd name="connsiteX3" fmla="*/ 7176121 w 7176121"/>
              <a:gd name="connsiteY3" fmla="*/ 6879772 h 6879772"/>
              <a:gd name="connsiteX4" fmla="*/ 0 w 7176121"/>
              <a:gd name="connsiteY4" fmla="*/ 6879772 h 6879772"/>
              <a:gd name="connsiteX5" fmla="*/ 0 w 7176121"/>
              <a:gd name="connsiteY5" fmla="*/ 21772 h 6879772"/>
              <a:gd name="connsiteX0" fmla="*/ 0 w 7176121"/>
              <a:gd name="connsiteY0" fmla="*/ 21772 h 6879772"/>
              <a:gd name="connsiteX1" fmla="*/ 7067241 w 7176121"/>
              <a:gd name="connsiteY1" fmla="*/ 0 h 6879772"/>
              <a:gd name="connsiteX2" fmla="*/ 7176121 w 7176121"/>
              <a:gd name="connsiteY2" fmla="*/ 6879772 h 6879772"/>
              <a:gd name="connsiteX3" fmla="*/ 0 w 7176121"/>
              <a:gd name="connsiteY3" fmla="*/ 6879772 h 6879772"/>
              <a:gd name="connsiteX4" fmla="*/ 0 w 7176121"/>
              <a:gd name="connsiteY4" fmla="*/ 21772 h 6879772"/>
              <a:gd name="connsiteX0" fmla="*/ 0 w 7067241"/>
              <a:gd name="connsiteY0" fmla="*/ 21772 h 6879772"/>
              <a:gd name="connsiteX1" fmla="*/ 7067241 w 7067241"/>
              <a:gd name="connsiteY1" fmla="*/ 0 h 6879772"/>
              <a:gd name="connsiteX2" fmla="*/ 4541778 w 7067241"/>
              <a:gd name="connsiteY2" fmla="*/ 6879772 h 6879772"/>
              <a:gd name="connsiteX3" fmla="*/ 0 w 7067241"/>
              <a:gd name="connsiteY3" fmla="*/ 6879772 h 6879772"/>
              <a:gd name="connsiteX4" fmla="*/ 0 w 7067241"/>
              <a:gd name="connsiteY4" fmla="*/ 21772 h 6879772"/>
              <a:gd name="connsiteX0" fmla="*/ 0 w 7050572"/>
              <a:gd name="connsiteY0" fmla="*/ 340 h 6858340"/>
              <a:gd name="connsiteX1" fmla="*/ 7050572 w 7050572"/>
              <a:gd name="connsiteY1" fmla="*/ 0 h 6858340"/>
              <a:gd name="connsiteX2" fmla="*/ 4541778 w 7050572"/>
              <a:gd name="connsiteY2" fmla="*/ 6858340 h 6858340"/>
              <a:gd name="connsiteX3" fmla="*/ 0 w 7050572"/>
              <a:gd name="connsiteY3" fmla="*/ 6858340 h 6858340"/>
              <a:gd name="connsiteX4" fmla="*/ 0 w 7050572"/>
              <a:gd name="connsiteY4" fmla="*/ 340 h 6858340"/>
              <a:gd name="connsiteX0" fmla="*/ 0 w 7050572"/>
              <a:gd name="connsiteY0" fmla="*/ 340 h 6858340"/>
              <a:gd name="connsiteX1" fmla="*/ 7050572 w 7050572"/>
              <a:gd name="connsiteY1" fmla="*/ 0 h 6858340"/>
              <a:gd name="connsiteX2" fmla="*/ 4553684 w 7050572"/>
              <a:gd name="connsiteY2" fmla="*/ 6858340 h 6858340"/>
              <a:gd name="connsiteX3" fmla="*/ 0 w 7050572"/>
              <a:gd name="connsiteY3" fmla="*/ 6858340 h 6858340"/>
              <a:gd name="connsiteX4" fmla="*/ 0 w 7050572"/>
              <a:gd name="connsiteY4" fmla="*/ 340 h 6858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50572" h="6858340">
                <a:moveTo>
                  <a:pt x="0" y="340"/>
                </a:moveTo>
                <a:lnTo>
                  <a:pt x="7050572" y="0"/>
                </a:lnTo>
                <a:lnTo>
                  <a:pt x="4553684" y="6858340"/>
                </a:lnTo>
                <a:lnTo>
                  <a:pt x="0" y="6858340"/>
                </a:lnTo>
                <a:lnTo>
                  <a:pt x="0" y="34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99" y="914400"/>
            <a:ext cx="2365265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lang="en-US" sz="3000" b="1" kern="1200" dirty="0">
                <a:solidFill>
                  <a:schemeClr val="accent2"/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0097" y="1676400"/>
            <a:ext cx="4824536" cy="2275200"/>
          </a:xfrm>
        </p:spPr>
        <p:txBody>
          <a:bodyPr wrap="square" lIns="0" tIns="0" rIns="0" bIns="0" anchor="t" anchorCtr="0">
            <a:noAutofit/>
          </a:bodyPr>
          <a:lstStyle>
            <a:lvl1pPr marL="225425" indent="-225425">
              <a:lnSpc>
                <a:spcPts val="1780"/>
              </a:lnSpc>
              <a:spcAft>
                <a:spcPts val="1100"/>
              </a:spcAft>
              <a:buFont typeface="+mj-lt"/>
              <a:buAutoNum type="arabicPeriod"/>
              <a:defRPr sz="1600"/>
            </a:lvl1pPr>
            <a:lvl2pPr marL="2880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071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piratio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3139767-E0E0-4F9F-9DBD-E4509982718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BC4CC7-EAB1-4287-9259-5252482D32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1425" y="3645024"/>
            <a:ext cx="8928993" cy="2881313"/>
          </a:xfrm>
        </p:spPr>
        <p:txBody>
          <a:bodyPr wrap="square" lIns="91440" tIns="45720" rIns="91440" bIns="45720" anchor="t" anchorCtr="0">
            <a:noAutofit/>
          </a:bodyPr>
          <a:lstStyle>
            <a:lvl1pPr>
              <a:defRPr lang="en-US" sz="4800" b="1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GB"/>
              <a:t>Inspiration 48pt, Text 36pt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998F65-CFDA-4805-9D4E-05860FFFA9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CBAF21-4E1D-4717-920E-1A84FD6295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457200"/>
            <a:fld id="{7C9AF4F6-8314-4173-B77E-ACDB3515A2E2}" type="slidenum">
              <a:rPr lang="en-GB" smtClean="0"/>
              <a:pPr defTabSz="45720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753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object 2">
            <a:extLst>
              <a:ext uri="{FF2B5EF4-FFF2-40B4-BE49-F238E27FC236}">
                <a16:creationId xmlns:a16="http://schemas.microsoft.com/office/drawing/2014/main" id="{84355B9C-3A0C-4CAC-B5F4-2B9D4966B182}"/>
              </a:ext>
            </a:extLst>
          </p:cNvPr>
          <p:cNvSpPr/>
          <p:nvPr userDrawn="1"/>
        </p:nvSpPr>
        <p:spPr>
          <a:xfrm>
            <a:off x="0" y="0"/>
            <a:ext cx="12186285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2401" y="2520000"/>
            <a:ext cx="7010400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09600" y="3189600"/>
            <a:ext cx="7008814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22784C4D-EFDC-4848-81B9-A34FE5BB9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  <p:grpSp>
        <p:nvGrpSpPr>
          <p:cNvPr id="12" name="Gruppierung 16">
            <a:extLst>
              <a:ext uri="{FF2B5EF4-FFF2-40B4-BE49-F238E27FC236}">
                <a16:creationId xmlns:a16="http://schemas.microsoft.com/office/drawing/2014/main" id="{E90BC377-25AE-4EEB-AAA3-80EA118B1012}"/>
              </a:ext>
            </a:extLst>
          </p:cNvPr>
          <p:cNvGrpSpPr/>
          <p:nvPr userDrawn="1"/>
        </p:nvGrpSpPr>
        <p:grpSpPr>
          <a:xfrm>
            <a:off x="0" y="4525645"/>
            <a:ext cx="10066529" cy="1490621"/>
            <a:chOff x="0" y="4512945"/>
            <a:chExt cx="10066529" cy="1490621"/>
          </a:xfrm>
        </p:grpSpPr>
        <p:sp>
          <p:nvSpPr>
            <p:cNvPr id="13" name="object 4">
              <a:extLst>
                <a:ext uri="{FF2B5EF4-FFF2-40B4-BE49-F238E27FC236}">
                  <a16:creationId xmlns:a16="http://schemas.microsoft.com/office/drawing/2014/main" id="{6D901332-C9B3-47C3-8324-74DBB8FA71EC}"/>
                </a:ext>
              </a:extLst>
            </p:cNvPr>
            <p:cNvSpPr/>
            <p:nvPr/>
          </p:nvSpPr>
          <p:spPr>
            <a:xfrm>
              <a:off x="7941660" y="5658035"/>
              <a:ext cx="507365" cy="0"/>
            </a:xfrm>
            <a:custGeom>
              <a:avLst/>
              <a:gdLst/>
              <a:ahLst/>
              <a:cxnLst/>
              <a:rect l="l" t="t" r="r" b="b"/>
              <a:pathLst>
                <a:path w="507365">
                  <a:moveTo>
                    <a:pt x="0" y="0"/>
                  </a:moveTo>
                  <a:lnTo>
                    <a:pt x="50707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4" name="object 5">
              <a:extLst>
                <a:ext uri="{FF2B5EF4-FFF2-40B4-BE49-F238E27FC236}">
                  <a16:creationId xmlns:a16="http://schemas.microsoft.com/office/drawing/2014/main" id="{BC7E80E5-3CDF-4E38-BCCD-8E0B7918F9BE}"/>
                </a:ext>
              </a:extLst>
            </p:cNvPr>
            <p:cNvSpPr/>
            <p:nvPr/>
          </p:nvSpPr>
          <p:spPr>
            <a:xfrm>
              <a:off x="6555161" y="5307701"/>
              <a:ext cx="72390" cy="67310"/>
            </a:xfrm>
            <a:custGeom>
              <a:avLst/>
              <a:gdLst/>
              <a:ahLst/>
              <a:cxnLst/>
              <a:rect l="l" t="t" r="r" b="b"/>
              <a:pathLst>
                <a:path w="72390" h="67310">
                  <a:moveTo>
                    <a:pt x="72364" y="0"/>
                  </a:moveTo>
                  <a:lnTo>
                    <a:pt x="0" y="6673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5" name="object 6">
              <a:extLst>
                <a:ext uri="{FF2B5EF4-FFF2-40B4-BE49-F238E27FC236}">
                  <a16:creationId xmlns:a16="http://schemas.microsoft.com/office/drawing/2014/main" id="{E7768F7A-CFAB-400A-8BC0-C8EF725930BA}"/>
                </a:ext>
              </a:extLst>
            </p:cNvPr>
            <p:cNvSpPr/>
            <p:nvPr/>
          </p:nvSpPr>
          <p:spPr>
            <a:xfrm>
              <a:off x="6886650" y="5381407"/>
              <a:ext cx="48895" cy="41910"/>
            </a:xfrm>
            <a:custGeom>
              <a:avLst/>
              <a:gdLst/>
              <a:ahLst/>
              <a:cxnLst/>
              <a:rect l="l" t="t" r="r" b="b"/>
              <a:pathLst>
                <a:path w="48895" h="41910">
                  <a:moveTo>
                    <a:pt x="48704" y="0"/>
                  </a:moveTo>
                  <a:lnTo>
                    <a:pt x="0" y="4159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6" name="object 7">
              <a:extLst>
                <a:ext uri="{FF2B5EF4-FFF2-40B4-BE49-F238E27FC236}">
                  <a16:creationId xmlns:a16="http://schemas.microsoft.com/office/drawing/2014/main" id="{BC25251A-6AF7-4A0B-A48B-92A4DDE33467}"/>
                </a:ext>
              </a:extLst>
            </p:cNvPr>
            <p:cNvSpPr/>
            <p:nvPr/>
          </p:nvSpPr>
          <p:spPr>
            <a:xfrm>
              <a:off x="6427644" y="5001986"/>
              <a:ext cx="294005" cy="446405"/>
            </a:xfrm>
            <a:custGeom>
              <a:avLst/>
              <a:gdLst/>
              <a:ahLst/>
              <a:cxnLst/>
              <a:rect l="l" t="t" r="r" b="b"/>
              <a:pathLst>
                <a:path w="294004" h="446404">
                  <a:moveTo>
                    <a:pt x="188149" y="0"/>
                  </a:moveTo>
                  <a:lnTo>
                    <a:pt x="254739" y="73613"/>
                  </a:lnTo>
                  <a:lnTo>
                    <a:pt x="287003" y="125374"/>
                  </a:lnTo>
                  <a:lnTo>
                    <a:pt x="294002" y="179783"/>
                  </a:lnTo>
                  <a:lnTo>
                    <a:pt x="284796" y="261340"/>
                  </a:lnTo>
                  <a:lnTo>
                    <a:pt x="250081" y="348302"/>
                  </a:lnTo>
                  <a:lnTo>
                    <a:pt x="192269" y="405317"/>
                  </a:lnTo>
                  <a:lnTo>
                    <a:pt x="138026" y="436505"/>
                  </a:lnTo>
                  <a:lnTo>
                    <a:pt x="114019" y="445985"/>
                  </a:lnTo>
                  <a:lnTo>
                    <a:pt x="44148" y="408764"/>
                  </a:lnTo>
                  <a:lnTo>
                    <a:pt x="9538" y="378861"/>
                  </a:lnTo>
                  <a:lnTo>
                    <a:pt x="0" y="340531"/>
                  </a:lnTo>
                  <a:lnTo>
                    <a:pt x="5345" y="278028"/>
                  </a:lnTo>
                  <a:lnTo>
                    <a:pt x="19399" y="230415"/>
                  </a:lnTo>
                  <a:lnTo>
                    <a:pt x="46895" y="181619"/>
                  </a:lnTo>
                  <a:lnTo>
                    <a:pt x="82179" y="133930"/>
                  </a:lnTo>
                  <a:lnTo>
                    <a:pt x="119600" y="89635"/>
                  </a:lnTo>
                  <a:lnTo>
                    <a:pt x="153504" y="51022"/>
                  </a:lnTo>
                  <a:lnTo>
                    <a:pt x="178238" y="20381"/>
                  </a:lnTo>
                  <a:lnTo>
                    <a:pt x="188149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7" name="object 8">
              <a:extLst>
                <a:ext uri="{FF2B5EF4-FFF2-40B4-BE49-F238E27FC236}">
                  <a16:creationId xmlns:a16="http://schemas.microsoft.com/office/drawing/2014/main" id="{2BE5AB7D-A733-46DD-A4E6-2F0F138C16A4}"/>
                </a:ext>
              </a:extLst>
            </p:cNvPr>
            <p:cNvSpPr/>
            <p:nvPr/>
          </p:nvSpPr>
          <p:spPr>
            <a:xfrm>
              <a:off x="6541660" y="5250642"/>
              <a:ext cx="36830" cy="412115"/>
            </a:xfrm>
            <a:custGeom>
              <a:avLst/>
              <a:gdLst/>
              <a:ahLst/>
              <a:cxnLst/>
              <a:rect l="l" t="t" r="r" b="b"/>
              <a:pathLst>
                <a:path w="36829" h="412114">
                  <a:moveTo>
                    <a:pt x="0" y="411835"/>
                  </a:moveTo>
                  <a:lnTo>
                    <a:pt x="0" y="197332"/>
                  </a:lnTo>
                  <a:lnTo>
                    <a:pt x="3622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8" name="object 9">
              <a:extLst>
                <a:ext uri="{FF2B5EF4-FFF2-40B4-BE49-F238E27FC236}">
                  <a16:creationId xmlns:a16="http://schemas.microsoft.com/office/drawing/2014/main" id="{8DB41F99-447D-43F9-AEAF-6A62B300BF51}"/>
                </a:ext>
              </a:extLst>
            </p:cNvPr>
            <p:cNvSpPr/>
            <p:nvPr/>
          </p:nvSpPr>
          <p:spPr>
            <a:xfrm>
              <a:off x="6810564" y="5172647"/>
              <a:ext cx="167005" cy="335280"/>
            </a:xfrm>
            <a:custGeom>
              <a:avLst/>
              <a:gdLst/>
              <a:ahLst/>
              <a:cxnLst/>
              <a:rect l="l" t="t" r="r" b="b"/>
              <a:pathLst>
                <a:path w="167004" h="335279">
                  <a:moveTo>
                    <a:pt x="61174" y="335140"/>
                  </a:moveTo>
                  <a:lnTo>
                    <a:pt x="122464" y="301340"/>
                  </a:lnTo>
                  <a:lnTo>
                    <a:pt x="153873" y="274526"/>
                  </a:lnTo>
                  <a:lnTo>
                    <a:pt x="165281" y="240707"/>
                  </a:lnTo>
                  <a:lnTo>
                    <a:pt x="166571" y="185889"/>
                  </a:lnTo>
                  <a:lnTo>
                    <a:pt x="159775" y="120884"/>
                  </a:lnTo>
                  <a:lnTo>
                    <a:pt x="144237" y="67032"/>
                  </a:lnTo>
                  <a:lnTo>
                    <a:pt x="125800" y="26136"/>
                  </a:lnTo>
                  <a:lnTo>
                    <a:pt x="110310" y="0"/>
                  </a:lnTo>
                  <a:lnTo>
                    <a:pt x="83747" y="41953"/>
                  </a:lnTo>
                  <a:lnTo>
                    <a:pt x="66305" y="68930"/>
                  </a:lnTo>
                  <a:lnTo>
                    <a:pt x="50253" y="92624"/>
                  </a:lnTo>
                  <a:lnTo>
                    <a:pt x="27862" y="124726"/>
                  </a:lnTo>
                  <a:lnTo>
                    <a:pt x="8532" y="162093"/>
                  </a:lnTo>
                  <a:lnTo>
                    <a:pt x="0" y="204114"/>
                  </a:lnTo>
                  <a:lnTo>
                    <a:pt x="4463" y="248492"/>
                  </a:lnTo>
                  <a:lnTo>
                    <a:pt x="24122" y="292933"/>
                  </a:lnTo>
                  <a:lnTo>
                    <a:pt x="61174" y="3351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9" name="object 10">
              <a:extLst>
                <a:ext uri="{FF2B5EF4-FFF2-40B4-BE49-F238E27FC236}">
                  <a16:creationId xmlns:a16="http://schemas.microsoft.com/office/drawing/2014/main" id="{0A3AE8C6-C79F-4440-B20B-2E03BA2647AD}"/>
                </a:ext>
              </a:extLst>
            </p:cNvPr>
            <p:cNvSpPr/>
            <p:nvPr/>
          </p:nvSpPr>
          <p:spPr>
            <a:xfrm>
              <a:off x="6871738" y="5351546"/>
              <a:ext cx="27940" cy="311150"/>
            </a:xfrm>
            <a:custGeom>
              <a:avLst/>
              <a:gdLst/>
              <a:ahLst/>
              <a:cxnLst/>
              <a:rect l="l" t="t" r="r" b="b"/>
              <a:pathLst>
                <a:path w="27940" h="311150">
                  <a:moveTo>
                    <a:pt x="27470" y="0"/>
                  </a:moveTo>
                  <a:lnTo>
                    <a:pt x="0" y="156248"/>
                  </a:lnTo>
                  <a:lnTo>
                    <a:pt x="0" y="310934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0" name="object 11">
              <a:extLst>
                <a:ext uri="{FF2B5EF4-FFF2-40B4-BE49-F238E27FC236}">
                  <a16:creationId xmlns:a16="http://schemas.microsoft.com/office/drawing/2014/main" id="{03A7EE35-465C-4CA5-98A8-BE87904058E1}"/>
                </a:ext>
              </a:extLst>
            </p:cNvPr>
            <p:cNvSpPr/>
            <p:nvPr/>
          </p:nvSpPr>
          <p:spPr>
            <a:xfrm>
              <a:off x="0" y="5658035"/>
              <a:ext cx="7682865" cy="0"/>
            </a:xfrm>
            <a:custGeom>
              <a:avLst/>
              <a:gdLst/>
              <a:ahLst/>
              <a:cxnLst/>
              <a:rect l="l" t="t" r="r" b="b"/>
              <a:pathLst>
                <a:path w="7682865">
                  <a:moveTo>
                    <a:pt x="0" y="0"/>
                  </a:moveTo>
                  <a:lnTo>
                    <a:pt x="7682433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1" name="object 12">
              <a:extLst>
                <a:ext uri="{FF2B5EF4-FFF2-40B4-BE49-F238E27FC236}">
                  <a16:creationId xmlns:a16="http://schemas.microsoft.com/office/drawing/2014/main" id="{41AFD24A-86F8-421A-B779-952714F69636}"/>
                </a:ext>
              </a:extLst>
            </p:cNvPr>
            <p:cNvSpPr/>
            <p:nvPr/>
          </p:nvSpPr>
          <p:spPr>
            <a:xfrm>
              <a:off x="9069057" y="5268886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2" name="object 13">
              <a:extLst>
                <a:ext uri="{FF2B5EF4-FFF2-40B4-BE49-F238E27FC236}">
                  <a16:creationId xmlns:a16="http://schemas.microsoft.com/office/drawing/2014/main" id="{CD21A657-06D1-4D90-B2E1-B94A36E29758}"/>
                </a:ext>
              </a:extLst>
            </p:cNvPr>
            <p:cNvSpPr/>
            <p:nvPr/>
          </p:nvSpPr>
          <p:spPr>
            <a:xfrm>
              <a:off x="8361497" y="5268889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3" name="object 14">
              <a:extLst>
                <a:ext uri="{FF2B5EF4-FFF2-40B4-BE49-F238E27FC236}">
                  <a16:creationId xmlns:a16="http://schemas.microsoft.com/office/drawing/2014/main" id="{0B5872CC-B7C1-4957-9ABF-839955E1CDA4}"/>
                </a:ext>
              </a:extLst>
            </p:cNvPr>
            <p:cNvSpPr/>
            <p:nvPr/>
          </p:nvSpPr>
          <p:spPr>
            <a:xfrm>
              <a:off x="906905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4" name="object 15">
              <a:extLst>
                <a:ext uri="{FF2B5EF4-FFF2-40B4-BE49-F238E27FC236}">
                  <a16:creationId xmlns:a16="http://schemas.microsoft.com/office/drawing/2014/main" id="{E646FD42-2002-4734-97DF-2BD53BDBFEEA}"/>
                </a:ext>
              </a:extLst>
            </p:cNvPr>
            <p:cNvSpPr/>
            <p:nvPr/>
          </p:nvSpPr>
          <p:spPr>
            <a:xfrm>
              <a:off x="836149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5" name="object 16">
              <a:extLst>
                <a:ext uri="{FF2B5EF4-FFF2-40B4-BE49-F238E27FC236}">
                  <a16:creationId xmlns:a16="http://schemas.microsoft.com/office/drawing/2014/main" id="{236C9E6E-C21B-486B-87E0-14D0BBB5CDF7}"/>
                </a:ext>
              </a:extLst>
            </p:cNvPr>
            <p:cNvSpPr/>
            <p:nvPr/>
          </p:nvSpPr>
          <p:spPr>
            <a:xfrm>
              <a:off x="8597836" y="4789766"/>
              <a:ext cx="234950" cy="723900"/>
            </a:xfrm>
            <a:custGeom>
              <a:avLst/>
              <a:gdLst/>
              <a:ahLst/>
              <a:cxnLst/>
              <a:rect l="l" t="t" r="r" b="b"/>
              <a:pathLst>
                <a:path w="234950" h="723900">
                  <a:moveTo>
                    <a:pt x="0" y="604964"/>
                  </a:moveTo>
                  <a:lnTo>
                    <a:pt x="117436" y="723760"/>
                  </a:lnTo>
                  <a:lnTo>
                    <a:pt x="234873" y="604964"/>
                  </a:lnTo>
                  <a:lnTo>
                    <a:pt x="234873" y="0"/>
                  </a:lnTo>
                  <a:lnTo>
                    <a:pt x="0" y="0"/>
                  </a:lnTo>
                  <a:lnTo>
                    <a:pt x="0" y="604964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6" name="object 17">
              <a:extLst>
                <a:ext uri="{FF2B5EF4-FFF2-40B4-BE49-F238E27FC236}">
                  <a16:creationId xmlns:a16="http://schemas.microsoft.com/office/drawing/2014/main" id="{5B84C128-EB79-4637-BEBA-429F6ECAD98C}"/>
                </a:ext>
              </a:extLst>
            </p:cNvPr>
            <p:cNvSpPr/>
            <p:nvPr/>
          </p:nvSpPr>
          <p:spPr>
            <a:xfrm>
              <a:off x="8361497" y="5095331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7" name="object 18">
              <a:extLst>
                <a:ext uri="{FF2B5EF4-FFF2-40B4-BE49-F238E27FC236}">
                  <a16:creationId xmlns:a16="http://schemas.microsoft.com/office/drawing/2014/main" id="{4DB9939C-DA73-4C6D-9FA0-8D9752756F80}"/>
                </a:ext>
              </a:extLst>
            </p:cNvPr>
            <p:cNvSpPr/>
            <p:nvPr/>
          </p:nvSpPr>
          <p:spPr>
            <a:xfrm>
              <a:off x="8361497" y="4789766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8" name="object 19">
              <a:extLst>
                <a:ext uri="{FF2B5EF4-FFF2-40B4-BE49-F238E27FC236}">
                  <a16:creationId xmlns:a16="http://schemas.microsoft.com/office/drawing/2014/main" id="{27A973A3-4066-47EE-97B3-D8570D1A66D4}"/>
                </a:ext>
              </a:extLst>
            </p:cNvPr>
            <p:cNvSpPr/>
            <p:nvPr/>
          </p:nvSpPr>
          <p:spPr>
            <a:xfrm>
              <a:off x="871527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17436" y="0"/>
                  </a:moveTo>
                  <a:lnTo>
                    <a:pt x="260984" y="264274"/>
                  </a:lnTo>
                  <a:lnTo>
                    <a:pt x="0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9" name="object 20">
              <a:extLst>
                <a:ext uri="{FF2B5EF4-FFF2-40B4-BE49-F238E27FC236}">
                  <a16:creationId xmlns:a16="http://schemas.microsoft.com/office/drawing/2014/main" id="{FAA107DC-7DDE-473C-94CE-A09D43FFDDEF}"/>
                </a:ext>
              </a:extLst>
            </p:cNvPr>
            <p:cNvSpPr/>
            <p:nvPr/>
          </p:nvSpPr>
          <p:spPr>
            <a:xfrm>
              <a:off x="845428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43548" y="0"/>
                  </a:moveTo>
                  <a:lnTo>
                    <a:pt x="0" y="264274"/>
                  </a:lnTo>
                  <a:lnTo>
                    <a:pt x="260984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0" name="object 21">
              <a:extLst>
                <a:ext uri="{FF2B5EF4-FFF2-40B4-BE49-F238E27FC236}">
                  <a16:creationId xmlns:a16="http://schemas.microsoft.com/office/drawing/2014/main" id="{2D88623B-DF3C-470C-8453-1F57A368A984}"/>
                </a:ext>
              </a:extLst>
            </p:cNvPr>
            <p:cNvSpPr/>
            <p:nvPr/>
          </p:nvSpPr>
          <p:spPr>
            <a:xfrm>
              <a:off x="7445584" y="5145420"/>
              <a:ext cx="728345" cy="86995"/>
            </a:xfrm>
            <a:custGeom>
              <a:avLst/>
              <a:gdLst/>
              <a:ahLst/>
              <a:cxnLst/>
              <a:rect l="l" t="t" r="r" b="b"/>
              <a:pathLst>
                <a:path w="728345" h="86995">
                  <a:moveTo>
                    <a:pt x="300837" y="0"/>
                  </a:moveTo>
                  <a:lnTo>
                    <a:pt x="427697" y="0"/>
                  </a:lnTo>
                  <a:lnTo>
                    <a:pt x="728014" y="86588"/>
                  </a:lnTo>
                  <a:lnTo>
                    <a:pt x="441172" y="86588"/>
                  </a:lnTo>
                  <a:lnTo>
                    <a:pt x="0" y="86588"/>
                  </a:lnTo>
                  <a:lnTo>
                    <a:pt x="30083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1" name="object 22">
              <a:extLst>
                <a:ext uri="{FF2B5EF4-FFF2-40B4-BE49-F238E27FC236}">
                  <a16:creationId xmlns:a16="http://schemas.microsoft.com/office/drawing/2014/main" id="{5D1DE65A-1B6C-4044-8C21-B976CFA7070C}"/>
                </a:ext>
              </a:extLst>
            </p:cNvPr>
            <p:cNvSpPr/>
            <p:nvPr/>
          </p:nvSpPr>
          <p:spPr>
            <a:xfrm>
              <a:off x="7605528" y="4935666"/>
              <a:ext cx="408305" cy="81915"/>
            </a:xfrm>
            <a:custGeom>
              <a:avLst/>
              <a:gdLst/>
              <a:ahLst/>
              <a:cxnLst/>
              <a:rect l="l" t="t" r="r" b="b"/>
              <a:pathLst>
                <a:path w="408304" h="81914">
                  <a:moveTo>
                    <a:pt x="172961" y="0"/>
                  </a:moveTo>
                  <a:lnTo>
                    <a:pt x="235826" y="0"/>
                  </a:lnTo>
                  <a:lnTo>
                    <a:pt x="408190" y="81406"/>
                  </a:lnTo>
                  <a:lnTo>
                    <a:pt x="0" y="81406"/>
                  </a:lnTo>
                  <a:lnTo>
                    <a:pt x="172961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2" name="object 23">
              <a:extLst>
                <a:ext uri="{FF2B5EF4-FFF2-40B4-BE49-F238E27FC236}">
                  <a16:creationId xmlns:a16="http://schemas.microsoft.com/office/drawing/2014/main" id="{43F01B7C-6CE9-48E4-8650-6408EF65B199}"/>
                </a:ext>
              </a:extLst>
            </p:cNvPr>
            <p:cNvSpPr/>
            <p:nvPr/>
          </p:nvSpPr>
          <p:spPr>
            <a:xfrm>
              <a:off x="7680995" y="4730964"/>
              <a:ext cx="257175" cy="925194"/>
            </a:xfrm>
            <a:custGeom>
              <a:avLst/>
              <a:gdLst/>
              <a:ahLst/>
              <a:cxnLst/>
              <a:rect l="l" t="t" r="r" b="b"/>
              <a:pathLst>
                <a:path w="257175" h="925195">
                  <a:moveTo>
                    <a:pt x="198285" y="499808"/>
                  </a:moveTo>
                  <a:lnTo>
                    <a:pt x="0" y="924864"/>
                  </a:lnTo>
                  <a:lnTo>
                    <a:pt x="129044" y="0"/>
                  </a:lnTo>
                  <a:lnTo>
                    <a:pt x="257162" y="924864"/>
                  </a:lnTo>
                  <a:lnTo>
                    <a:pt x="59131" y="50104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3" name="object 24">
              <a:extLst>
                <a:ext uri="{FF2B5EF4-FFF2-40B4-BE49-F238E27FC236}">
                  <a16:creationId xmlns:a16="http://schemas.microsoft.com/office/drawing/2014/main" id="{117FA9C3-5148-4651-B52A-92A3E1204132}"/>
                </a:ext>
              </a:extLst>
            </p:cNvPr>
            <p:cNvSpPr/>
            <p:nvPr/>
          </p:nvSpPr>
          <p:spPr>
            <a:xfrm>
              <a:off x="8293094" y="5660843"/>
              <a:ext cx="1624965" cy="317500"/>
            </a:xfrm>
            <a:custGeom>
              <a:avLst/>
              <a:gdLst/>
              <a:ahLst/>
              <a:cxnLst/>
              <a:rect l="l" t="t" r="r" b="b"/>
              <a:pathLst>
                <a:path w="1624965" h="317500">
                  <a:moveTo>
                    <a:pt x="684364" y="228"/>
                  </a:moveTo>
                  <a:lnTo>
                    <a:pt x="1465757" y="0"/>
                  </a:lnTo>
                  <a:lnTo>
                    <a:pt x="1515903" y="8089"/>
                  </a:lnTo>
                  <a:lnTo>
                    <a:pt x="1559457" y="30614"/>
                  </a:lnTo>
                  <a:lnTo>
                    <a:pt x="1593803" y="64961"/>
                  </a:lnTo>
                  <a:lnTo>
                    <a:pt x="1616329" y="108515"/>
                  </a:lnTo>
                  <a:lnTo>
                    <a:pt x="1624418" y="158661"/>
                  </a:lnTo>
                  <a:lnTo>
                    <a:pt x="1616329" y="208811"/>
                  </a:lnTo>
                  <a:lnTo>
                    <a:pt x="1593803" y="252365"/>
                  </a:lnTo>
                  <a:lnTo>
                    <a:pt x="1559457" y="286710"/>
                  </a:lnTo>
                  <a:lnTo>
                    <a:pt x="1515903" y="309233"/>
                  </a:lnTo>
                  <a:lnTo>
                    <a:pt x="1465757" y="317322"/>
                  </a:lnTo>
                  <a:lnTo>
                    <a:pt x="0" y="31732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4" name="object 25">
              <a:extLst>
                <a:ext uri="{FF2B5EF4-FFF2-40B4-BE49-F238E27FC236}">
                  <a16:creationId xmlns:a16="http://schemas.microsoft.com/office/drawing/2014/main" id="{9D045829-A2C6-484B-9C83-0D0DD47E82E5}"/>
                </a:ext>
              </a:extLst>
            </p:cNvPr>
            <p:cNvSpPr/>
            <p:nvPr/>
          </p:nvSpPr>
          <p:spPr>
            <a:xfrm>
              <a:off x="8242297" y="5952766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25400" y="0"/>
                  </a:moveTo>
                  <a:lnTo>
                    <a:pt x="15510" y="1995"/>
                  </a:lnTo>
                  <a:lnTo>
                    <a:pt x="7437" y="7437"/>
                  </a:lnTo>
                  <a:lnTo>
                    <a:pt x="1995" y="15510"/>
                  </a:lnTo>
                  <a:lnTo>
                    <a:pt x="0" y="25399"/>
                  </a:lnTo>
                  <a:lnTo>
                    <a:pt x="1995" y="35289"/>
                  </a:lnTo>
                  <a:lnTo>
                    <a:pt x="7437" y="43362"/>
                  </a:lnTo>
                  <a:lnTo>
                    <a:pt x="15510" y="48804"/>
                  </a:lnTo>
                  <a:lnTo>
                    <a:pt x="25400" y="50799"/>
                  </a:lnTo>
                  <a:lnTo>
                    <a:pt x="35289" y="48804"/>
                  </a:lnTo>
                  <a:lnTo>
                    <a:pt x="43362" y="43362"/>
                  </a:lnTo>
                  <a:lnTo>
                    <a:pt x="48804" y="35289"/>
                  </a:lnTo>
                  <a:lnTo>
                    <a:pt x="50800" y="25399"/>
                  </a:lnTo>
                  <a:lnTo>
                    <a:pt x="48804" y="15510"/>
                  </a:lnTo>
                  <a:lnTo>
                    <a:pt x="43362" y="7437"/>
                  </a:lnTo>
                  <a:lnTo>
                    <a:pt x="35289" y="1995"/>
                  </a:lnTo>
                  <a:lnTo>
                    <a:pt x="2540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5" name="object 26">
              <a:extLst>
                <a:ext uri="{FF2B5EF4-FFF2-40B4-BE49-F238E27FC236}">
                  <a16:creationId xmlns:a16="http://schemas.microsoft.com/office/drawing/2014/main" id="{126C768E-5E60-49E2-8DFD-464D535BE46B}"/>
                </a:ext>
              </a:extLst>
            </p:cNvPr>
            <p:cNvSpPr/>
            <p:nvPr/>
          </p:nvSpPr>
          <p:spPr>
            <a:xfrm>
              <a:off x="9819782" y="4512945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7837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6" name="object 27">
              <a:extLst>
                <a:ext uri="{FF2B5EF4-FFF2-40B4-BE49-F238E27FC236}">
                  <a16:creationId xmlns:a16="http://schemas.microsoft.com/office/drawing/2014/main" id="{7D1F8906-5840-4DB1-8609-FCBFB8ECBD6D}"/>
                </a:ext>
              </a:extLst>
            </p:cNvPr>
            <p:cNvSpPr/>
            <p:nvPr/>
          </p:nvSpPr>
          <p:spPr>
            <a:xfrm>
              <a:off x="9573404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7837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7" name="object 28">
              <a:extLst>
                <a:ext uri="{FF2B5EF4-FFF2-40B4-BE49-F238E27FC236}">
                  <a16:creationId xmlns:a16="http://schemas.microsoft.com/office/drawing/2014/main" id="{07F68368-C2BE-45D3-AE8A-1A9FF6D4A387}"/>
                </a:ext>
              </a:extLst>
            </p:cNvPr>
            <p:cNvSpPr/>
            <p:nvPr/>
          </p:nvSpPr>
          <p:spPr>
            <a:xfrm>
              <a:off x="9819782" y="4927329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0"/>
                  </a:moveTo>
                  <a:lnTo>
                    <a:pt x="0" y="7837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8" name="object 29">
              <a:extLst>
                <a:ext uri="{FF2B5EF4-FFF2-40B4-BE49-F238E27FC236}">
                  <a16:creationId xmlns:a16="http://schemas.microsoft.com/office/drawing/2014/main" id="{85B0CAAF-8495-44A7-B621-9A0FA3E78C39}"/>
                </a:ext>
              </a:extLst>
            </p:cNvPr>
            <p:cNvSpPr/>
            <p:nvPr/>
          </p:nvSpPr>
          <p:spPr>
            <a:xfrm>
              <a:off x="9987789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0" y="0"/>
                  </a:moveTo>
                  <a:lnTo>
                    <a:pt x="783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9" name="object 30">
              <a:extLst>
                <a:ext uri="{FF2B5EF4-FFF2-40B4-BE49-F238E27FC236}">
                  <a16:creationId xmlns:a16="http://schemas.microsoft.com/office/drawing/2014/main" id="{892F7D94-FC97-4751-B5EA-756766D4E1A2}"/>
                </a:ext>
              </a:extLst>
            </p:cNvPr>
            <p:cNvSpPr/>
            <p:nvPr/>
          </p:nvSpPr>
          <p:spPr>
            <a:xfrm>
              <a:off x="9619698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3152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0" name="object 31">
              <a:extLst>
                <a:ext uri="{FF2B5EF4-FFF2-40B4-BE49-F238E27FC236}">
                  <a16:creationId xmlns:a16="http://schemas.microsoft.com/office/drawing/2014/main" id="{1FCA1567-7D27-4600-98F3-DCC2A15580C6}"/>
                </a:ext>
              </a:extLst>
            </p:cNvPr>
            <p:cNvSpPr/>
            <p:nvPr/>
          </p:nvSpPr>
          <p:spPr>
            <a:xfrm>
              <a:off x="9965280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0"/>
                  </a:moveTo>
                  <a:lnTo>
                    <a:pt x="54584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1" name="object 32">
              <a:extLst>
                <a:ext uri="{FF2B5EF4-FFF2-40B4-BE49-F238E27FC236}">
                  <a16:creationId xmlns:a16="http://schemas.microsoft.com/office/drawing/2014/main" id="{901B1108-66BF-41EA-AF90-CD6C38F606CF}"/>
                </a:ext>
              </a:extLst>
            </p:cNvPr>
            <p:cNvSpPr/>
            <p:nvPr/>
          </p:nvSpPr>
          <p:spPr>
            <a:xfrm>
              <a:off x="9704269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08" y="54584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2" name="object 33">
              <a:extLst>
                <a:ext uri="{FF2B5EF4-FFF2-40B4-BE49-F238E27FC236}">
                  <a16:creationId xmlns:a16="http://schemas.microsoft.com/office/drawing/2014/main" id="{AC97DB52-E836-4E1E-B0F6-1E684E5624AF}"/>
                </a:ext>
              </a:extLst>
            </p:cNvPr>
            <p:cNvSpPr/>
            <p:nvPr/>
          </p:nvSpPr>
          <p:spPr>
            <a:xfrm>
              <a:off x="990378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0"/>
                  </a:moveTo>
                  <a:lnTo>
                    <a:pt x="31521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3" name="object 34">
              <a:extLst>
                <a:ext uri="{FF2B5EF4-FFF2-40B4-BE49-F238E27FC236}">
                  <a16:creationId xmlns:a16="http://schemas.microsoft.com/office/drawing/2014/main" id="{A22B9732-E004-4376-849E-6A4BF40418B7}"/>
                </a:ext>
              </a:extLst>
            </p:cNvPr>
            <p:cNvSpPr/>
            <p:nvPr/>
          </p:nvSpPr>
          <p:spPr>
            <a:xfrm>
              <a:off x="9965280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31521"/>
                  </a:moveTo>
                  <a:lnTo>
                    <a:pt x="54584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4" name="object 35">
              <a:extLst>
                <a:ext uri="{FF2B5EF4-FFF2-40B4-BE49-F238E27FC236}">
                  <a16:creationId xmlns:a16="http://schemas.microsoft.com/office/drawing/2014/main" id="{3BAB95D4-1329-4DA8-B65B-99AA2D7EB2DB}"/>
                </a:ext>
              </a:extLst>
            </p:cNvPr>
            <p:cNvSpPr/>
            <p:nvPr/>
          </p:nvSpPr>
          <p:spPr>
            <a:xfrm>
              <a:off x="9619698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0"/>
                  </a:moveTo>
                  <a:lnTo>
                    <a:pt x="0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5" name="object 36">
              <a:extLst>
                <a:ext uri="{FF2B5EF4-FFF2-40B4-BE49-F238E27FC236}">
                  <a16:creationId xmlns:a16="http://schemas.microsoft.com/office/drawing/2014/main" id="{F7DB76E9-7EF6-49A3-9B41-3055059D142C}"/>
                </a:ext>
              </a:extLst>
            </p:cNvPr>
            <p:cNvSpPr/>
            <p:nvPr/>
          </p:nvSpPr>
          <p:spPr>
            <a:xfrm>
              <a:off x="9903786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54584"/>
                  </a:moveTo>
                  <a:lnTo>
                    <a:pt x="3152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6" name="object 37">
              <a:extLst>
                <a:ext uri="{FF2B5EF4-FFF2-40B4-BE49-F238E27FC236}">
                  <a16:creationId xmlns:a16="http://schemas.microsoft.com/office/drawing/2014/main" id="{A51A81DF-55DB-4DF8-9C33-351110ABC583}"/>
                </a:ext>
              </a:extLst>
            </p:cNvPr>
            <p:cNvSpPr/>
            <p:nvPr/>
          </p:nvSpPr>
          <p:spPr>
            <a:xfrm>
              <a:off x="970425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21" y="0"/>
                  </a:moveTo>
                  <a:lnTo>
                    <a:pt x="0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7" name="object 38">
              <a:extLst>
                <a:ext uri="{FF2B5EF4-FFF2-40B4-BE49-F238E27FC236}">
                  <a16:creationId xmlns:a16="http://schemas.microsoft.com/office/drawing/2014/main" id="{866D4AAE-C929-47D6-A020-ABEBCE39F48B}"/>
                </a:ext>
              </a:extLst>
            </p:cNvPr>
            <p:cNvSpPr/>
            <p:nvPr/>
          </p:nvSpPr>
          <p:spPr>
            <a:xfrm>
              <a:off x="9698035" y="4637580"/>
              <a:ext cx="243840" cy="243840"/>
            </a:xfrm>
            <a:custGeom>
              <a:avLst/>
              <a:gdLst/>
              <a:ahLst/>
              <a:cxnLst/>
              <a:rect l="l" t="t" r="r" b="b"/>
              <a:pathLst>
                <a:path w="243840" h="243839">
                  <a:moveTo>
                    <a:pt x="0" y="121742"/>
                  </a:moveTo>
                  <a:lnTo>
                    <a:pt x="9567" y="169130"/>
                  </a:lnTo>
                  <a:lnTo>
                    <a:pt x="35658" y="207832"/>
                  </a:lnTo>
                  <a:lnTo>
                    <a:pt x="74355" y="233927"/>
                  </a:lnTo>
                  <a:lnTo>
                    <a:pt x="121742" y="243497"/>
                  </a:lnTo>
                  <a:lnTo>
                    <a:pt x="169136" y="233927"/>
                  </a:lnTo>
                  <a:lnTo>
                    <a:pt x="207837" y="207832"/>
                  </a:lnTo>
                  <a:lnTo>
                    <a:pt x="233929" y="169130"/>
                  </a:lnTo>
                  <a:lnTo>
                    <a:pt x="243497" y="121742"/>
                  </a:lnTo>
                  <a:lnTo>
                    <a:pt x="233929" y="74355"/>
                  </a:lnTo>
                  <a:lnTo>
                    <a:pt x="207837" y="35658"/>
                  </a:lnTo>
                  <a:lnTo>
                    <a:pt x="169136" y="9567"/>
                  </a:lnTo>
                  <a:lnTo>
                    <a:pt x="121742" y="0"/>
                  </a:lnTo>
                  <a:lnTo>
                    <a:pt x="74355" y="9567"/>
                  </a:lnTo>
                  <a:lnTo>
                    <a:pt x="35658" y="35658"/>
                  </a:lnTo>
                  <a:lnTo>
                    <a:pt x="9567" y="74355"/>
                  </a:lnTo>
                  <a:lnTo>
                    <a:pt x="0" y="12174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  <p:grpSp>
        <p:nvGrpSpPr>
          <p:cNvPr id="48" name="Gruppierung 12">
            <a:extLst>
              <a:ext uri="{FF2B5EF4-FFF2-40B4-BE49-F238E27FC236}">
                <a16:creationId xmlns:a16="http://schemas.microsoft.com/office/drawing/2014/main" id="{7742DB2B-82A1-4C31-A29C-885F05DB64ED}"/>
              </a:ext>
            </a:extLst>
          </p:cNvPr>
          <p:cNvGrpSpPr/>
          <p:nvPr userDrawn="1"/>
        </p:nvGrpSpPr>
        <p:grpSpPr>
          <a:xfrm>
            <a:off x="-4198" y="891033"/>
            <a:ext cx="2172335" cy="5966967"/>
            <a:chOff x="0" y="891135"/>
            <a:chExt cx="2172335" cy="5966967"/>
          </a:xfrm>
        </p:grpSpPr>
        <p:sp>
          <p:nvSpPr>
            <p:cNvPr id="49" name="object 2">
              <a:extLst>
                <a:ext uri="{FF2B5EF4-FFF2-40B4-BE49-F238E27FC236}">
                  <a16:creationId xmlns:a16="http://schemas.microsoft.com/office/drawing/2014/main" id="{4D74D51F-6901-4165-B3CF-CA1101EF2BAC}"/>
                </a:ext>
              </a:extLst>
            </p:cNvPr>
            <p:cNvSpPr/>
            <p:nvPr/>
          </p:nvSpPr>
          <p:spPr>
            <a:xfrm>
              <a:off x="0" y="891135"/>
              <a:ext cx="1741805" cy="4784090"/>
            </a:xfrm>
            <a:custGeom>
              <a:avLst/>
              <a:gdLst/>
              <a:ahLst/>
              <a:cxnLst/>
              <a:rect l="l" t="t" r="r" b="b"/>
              <a:pathLst>
                <a:path w="1741805" h="4784090">
                  <a:moveTo>
                    <a:pt x="0" y="0"/>
                  </a:moveTo>
                  <a:lnTo>
                    <a:pt x="0" y="4784054"/>
                  </a:lnTo>
                  <a:lnTo>
                    <a:pt x="1741253" y="47840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26599"/>
              </a:srgbClr>
            </a:solid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0" name="object 3">
              <a:extLst>
                <a:ext uri="{FF2B5EF4-FFF2-40B4-BE49-F238E27FC236}">
                  <a16:creationId xmlns:a16="http://schemas.microsoft.com/office/drawing/2014/main" id="{915E6CC7-608A-4983-8DC7-017F270211D6}"/>
                </a:ext>
              </a:extLst>
            </p:cNvPr>
            <p:cNvSpPr/>
            <p:nvPr/>
          </p:nvSpPr>
          <p:spPr>
            <a:xfrm>
              <a:off x="0" y="5062322"/>
              <a:ext cx="2172335" cy="1795780"/>
            </a:xfrm>
            <a:custGeom>
              <a:avLst/>
              <a:gdLst/>
              <a:ahLst/>
              <a:cxnLst/>
              <a:rect l="l" t="t" r="r" b="b"/>
              <a:pathLst>
                <a:path w="2172335" h="1795779">
                  <a:moveTo>
                    <a:pt x="0" y="0"/>
                  </a:moveTo>
                  <a:lnTo>
                    <a:pt x="2171750" y="0"/>
                  </a:lnTo>
                  <a:lnTo>
                    <a:pt x="1518177" y="1795678"/>
                  </a:lnTo>
                  <a:lnTo>
                    <a:pt x="0" y="17956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15399"/>
              </a:srgbClr>
            </a:solid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2238233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Turquo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bk object 16">
            <a:extLst>
              <a:ext uri="{FF2B5EF4-FFF2-40B4-BE49-F238E27FC236}">
                <a16:creationId xmlns:a16="http://schemas.microsoft.com/office/drawing/2014/main" id="{46DB6BC3-9616-48D8-850A-B79ADA4A0D9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778A"/>
          </a:solidFill>
        </p:spPr>
        <p:txBody>
          <a:bodyPr wrap="square" lIns="0" tIns="0" rIns="0" bIns="0" rtlCol="0"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2401" y="2520000"/>
            <a:ext cx="7010400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09600" y="3189600"/>
            <a:ext cx="7008814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22784C4D-EFDC-4848-81B9-A34FE5BB9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  <p:grpSp>
        <p:nvGrpSpPr>
          <p:cNvPr id="12" name="Gruppierung 16">
            <a:extLst>
              <a:ext uri="{FF2B5EF4-FFF2-40B4-BE49-F238E27FC236}">
                <a16:creationId xmlns:a16="http://schemas.microsoft.com/office/drawing/2014/main" id="{977B2FE1-FABC-4991-A591-14FFDC3A47C7}"/>
              </a:ext>
            </a:extLst>
          </p:cNvPr>
          <p:cNvGrpSpPr/>
          <p:nvPr userDrawn="1"/>
        </p:nvGrpSpPr>
        <p:grpSpPr>
          <a:xfrm>
            <a:off x="0" y="4525645"/>
            <a:ext cx="10066529" cy="1490621"/>
            <a:chOff x="0" y="4512945"/>
            <a:chExt cx="10066529" cy="1490621"/>
          </a:xfrm>
        </p:grpSpPr>
        <p:sp>
          <p:nvSpPr>
            <p:cNvPr id="13" name="object 4">
              <a:extLst>
                <a:ext uri="{FF2B5EF4-FFF2-40B4-BE49-F238E27FC236}">
                  <a16:creationId xmlns:a16="http://schemas.microsoft.com/office/drawing/2014/main" id="{D2F857A2-FE44-4F04-BF7D-48C81D8B7907}"/>
                </a:ext>
              </a:extLst>
            </p:cNvPr>
            <p:cNvSpPr/>
            <p:nvPr/>
          </p:nvSpPr>
          <p:spPr>
            <a:xfrm>
              <a:off x="7941660" y="5658035"/>
              <a:ext cx="507365" cy="0"/>
            </a:xfrm>
            <a:custGeom>
              <a:avLst/>
              <a:gdLst/>
              <a:ahLst/>
              <a:cxnLst/>
              <a:rect l="l" t="t" r="r" b="b"/>
              <a:pathLst>
                <a:path w="507365">
                  <a:moveTo>
                    <a:pt x="0" y="0"/>
                  </a:moveTo>
                  <a:lnTo>
                    <a:pt x="50707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4" name="object 5">
              <a:extLst>
                <a:ext uri="{FF2B5EF4-FFF2-40B4-BE49-F238E27FC236}">
                  <a16:creationId xmlns:a16="http://schemas.microsoft.com/office/drawing/2014/main" id="{9BD047C5-4F4D-4F20-8EA1-7B5FB79378F0}"/>
                </a:ext>
              </a:extLst>
            </p:cNvPr>
            <p:cNvSpPr/>
            <p:nvPr/>
          </p:nvSpPr>
          <p:spPr>
            <a:xfrm>
              <a:off x="6555161" y="5307701"/>
              <a:ext cx="72390" cy="67310"/>
            </a:xfrm>
            <a:custGeom>
              <a:avLst/>
              <a:gdLst/>
              <a:ahLst/>
              <a:cxnLst/>
              <a:rect l="l" t="t" r="r" b="b"/>
              <a:pathLst>
                <a:path w="72390" h="67310">
                  <a:moveTo>
                    <a:pt x="72364" y="0"/>
                  </a:moveTo>
                  <a:lnTo>
                    <a:pt x="0" y="6673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5" name="object 6">
              <a:extLst>
                <a:ext uri="{FF2B5EF4-FFF2-40B4-BE49-F238E27FC236}">
                  <a16:creationId xmlns:a16="http://schemas.microsoft.com/office/drawing/2014/main" id="{A1C4135B-66E7-43FC-AD96-5D34ECF2CE0C}"/>
                </a:ext>
              </a:extLst>
            </p:cNvPr>
            <p:cNvSpPr/>
            <p:nvPr/>
          </p:nvSpPr>
          <p:spPr>
            <a:xfrm>
              <a:off x="6886650" y="5381407"/>
              <a:ext cx="48895" cy="41910"/>
            </a:xfrm>
            <a:custGeom>
              <a:avLst/>
              <a:gdLst/>
              <a:ahLst/>
              <a:cxnLst/>
              <a:rect l="l" t="t" r="r" b="b"/>
              <a:pathLst>
                <a:path w="48895" h="41910">
                  <a:moveTo>
                    <a:pt x="48704" y="0"/>
                  </a:moveTo>
                  <a:lnTo>
                    <a:pt x="0" y="4159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6" name="object 7">
              <a:extLst>
                <a:ext uri="{FF2B5EF4-FFF2-40B4-BE49-F238E27FC236}">
                  <a16:creationId xmlns:a16="http://schemas.microsoft.com/office/drawing/2014/main" id="{60CB1E70-6105-4E50-846B-244BE3008D97}"/>
                </a:ext>
              </a:extLst>
            </p:cNvPr>
            <p:cNvSpPr/>
            <p:nvPr/>
          </p:nvSpPr>
          <p:spPr>
            <a:xfrm>
              <a:off x="6427644" y="5001986"/>
              <a:ext cx="294005" cy="446405"/>
            </a:xfrm>
            <a:custGeom>
              <a:avLst/>
              <a:gdLst/>
              <a:ahLst/>
              <a:cxnLst/>
              <a:rect l="l" t="t" r="r" b="b"/>
              <a:pathLst>
                <a:path w="294004" h="446404">
                  <a:moveTo>
                    <a:pt x="188149" y="0"/>
                  </a:moveTo>
                  <a:lnTo>
                    <a:pt x="254739" y="73613"/>
                  </a:lnTo>
                  <a:lnTo>
                    <a:pt x="287003" y="125374"/>
                  </a:lnTo>
                  <a:lnTo>
                    <a:pt x="294002" y="179783"/>
                  </a:lnTo>
                  <a:lnTo>
                    <a:pt x="284796" y="261340"/>
                  </a:lnTo>
                  <a:lnTo>
                    <a:pt x="250081" y="348302"/>
                  </a:lnTo>
                  <a:lnTo>
                    <a:pt x="192269" y="405317"/>
                  </a:lnTo>
                  <a:lnTo>
                    <a:pt x="138026" y="436505"/>
                  </a:lnTo>
                  <a:lnTo>
                    <a:pt x="114019" y="445985"/>
                  </a:lnTo>
                  <a:lnTo>
                    <a:pt x="44148" y="408764"/>
                  </a:lnTo>
                  <a:lnTo>
                    <a:pt x="9538" y="378861"/>
                  </a:lnTo>
                  <a:lnTo>
                    <a:pt x="0" y="340531"/>
                  </a:lnTo>
                  <a:lnTo>
                    <a:pt x="5345" y="278028"/>
                  </a:lnTo>
                  <a:lnTo>
                    <a:pt x="19399" y="230415"/>
                  </a:lnTo>
                  <a:lnTo>
                    <a:pt x="46895" y="181619"/>
                  </a:lnTo>
                  <a:lnTo>
                    <a:pt x="82179" y="133930"/>
                  </a:lnTo>
                  <a:lnTo>
                    <a:pt x="119600" y="89635"/>
                  </a:lnTo>
                  <a:lnTo>
                    <a:pt x="153504" y="51022"/>
                  </a:lnTo>
                  <a:lnTo>
                    <a:pt x="178238" y="20381"/>
                  </a:lnTo>
                  <a:lnTo>
                    <a:pt x="188149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7" name="object 8">
              <a:extLst>
                <a:ext uri="{FF2B5EF4-FFF2-40B4-BE49-F238E27FC236}">
                  <a16:creationId xmlns:a16="http://schemas.microsoft.com/office/drawing/2014/main" id="{989195AD-4B65-4B9D-9189-9157C6D2BBDE}"/>
                </a:ext>
              </a:extLst>
            </p:cNvPr>
            <p:cNvSpPr/>
            <p:nvPr/>
          </p:nvSpPr>
          <p:spPr>
            <a:xfrm>
              <a:off x="6541660" y="5250642"/>
              <a:ext cx="36830" cy="412115"/>
            </a:xfrm>
            <a:custGeom>
              <a:avLst/>
              <a:gdLst/>
              <a:ahLst/>
              <a:cxnLst/>
              <a:rect l="l" t="t" r="r" b="b"/>
              <a:pathLst>
                <a:path w="36829" h="412114">
                  <a:moveTo>
                    <a:pt x="0" y="411835"/>
                  </a:moveTo>
                  <a:lnTo>
                    <a:pt x="0" y="197332"/>
                  </a:lnTo>
                  <a:lnTo>
                    <a:pt x="3622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8" name="object 9">
              <a:extLst>
                <a:ext uri="{FF2B5EF4-FFF2-40B4-BE49-F238E27FC236}">
                  <a16:creationId xmlns:a16="http://schemas.microsoft.com/office/drawing/2014/main" id="{A1E3B65D-99FE-4604-A7F0-2C90EA471310}"/>
                </a:ext>
              </a:extLst>
            </p:cNvPr>
            <p:cNvSpPr/>
            <p:nvPr/>
          </p:nvSpPr>
          <p:spPr>
            <a:xfrm>
              <a:off x="6810564" y="5172647"/>
              <a:ext cx="167005" cy="335280"/>
            </a:xfrm>
            <a:custGeom>
              <a:avLst/>
              <a:gdLst/>
              <a:ahLst/>
              <a:cxnLst/>
              <a:rect l="l" t="t" r="r" b="b"/>
              <a:pathLst>
                <a:path w="167004" h="335279">
                  <a:moveTo>
                    <a:pt x="61174" y="335140"/>
                  </a:moveTo>
                  <a:lnTo>
                    <a:pt x="122464" y="301340"/>
                  </a:lnTo>
                  <a:lnTo>
                    <a:pt x="153873" y="274526"/>
                  </a:lnTo>
                  <a:lnTo>
                    <a:pt x="165281" y="240707"/>
                  </a:lnTo>
                  <a:lnTo>
                    <a:pt x="166571" y="185889"/>
                  </a:lnTo>
                  <a:lnTo>
                    <a:pt x="159775" y="120884"/>
                  </a:lnTo>
                  <a:lnTo>
                    <a:pt x="144237" y="67032"/>
                  </a:lnTo>
                  <a:lnTo>
                    <a:pt x="125800" y="26136"/>
                  </a:lnTo>
                  <a:lnTo>
                    <a:pt x="110310" y="0"/>
                  </a:lnTo>
                  <a:lnTo>
                    <a:pt x="83747" y="41953"/>
                  </a:lnTo>
                  <a:lnTo>
                    <a:pt x="66305" y="68930"/>
                  </a:lnTo>
                  <a:lnTo>
                    <a:pt x="50253" y="92624"/>
                  </a:lnTo>
                  <a:lnTo>
                    <a:pt x="27862" y="124726"/>
                  </a:lnTo>
                  <a:lnTo>
                    <a:pt x="8532" y="162093"/>
                  </a:lnTo>
                  <a:lnTo>
                    <a:pt x="0" y="204114"/>
                  </a:lnTo>
                  <a:lnTo>
                    <a:pt x="4463" y="248492"/>
                  </a:lnTo>
                  <a:lnTo>
                    <a:pt x="24122" y="292933"/>
                  </a:lnTo>
                  <a:lnTo>
                    <a:pt x="61174" y="3351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9" name="object 10">
              <a:extLst>
                <a:ext uri="{FF2B5EF4-FFF2-40B4-BE49-F238E27FC236}">
                  <a16:creationId xmlns:a16="http://schemas.microsoft.com/office/drawing/2014/main" id="{253DB679-DEC2-4C1B-A78C-740204B5C12C}"/>
                </a:ext>
              </a:extLst>
            </p:cNvPr>
            <p:cNvSpPr/>
            <p:nvPr/>
          </p:nvSpPr>
          <p:spPr>
            <a:xfrm>
              <a:off x="6871738" y="5351546"/>
              <a:ext cx="27940" cy="311150"/>
            </a:xfrm>
            <a:custGeom>
              <a:avLst/>
              <a:gdLst/>
              <a:ahLst/>
              <a:cxnLst/>
              <a:rect l="l" t="t" r="r" b="b"/>
              <a:pathLst>
                <a:path w="27940" h="311150">
                  <a:moveTo>
                    <a:pt x="27470" y="0"/>
                  </a:moveTo>
                  <a:lnTo>
                    <a:pt x="0" y="156248"/>
                  </a:lnTo>
                  <a:lnTo>
                    <a:pt x="0" y="310934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0" name="object 11">
              <a:extLst>
                <a:ext uri="{FF2B5EF4-FFF2-40B4-BE49-F238E27FC236}">
                  <a16:creationId xmlns:a16="http://schemas.microsoft.com/office/drawing/2014/main" id="{E0D4BBB2-B205-456C-9056-C7BC0A4A9356}"/>
                </a:ext>
              </a:extLst>
            </p:cNvPr>
            <p:cNvSpPr/>
            <p:nvPr/>
          </p:nvSpPr>
          <p:spPr>
            <a:xfrm>
              <a:off x="0" y="5658035"/>
              <a:ext cx="7682865" cy="0"/>
            </a:xfrm>
            <a:custGeom>
              <a:avLst/>
              <a:gdLst/>
              <a:ahLst/>
              <a:cxnLst/>
              <a:rect l="l" t="t" r="r" b="b"/>
              <a:pathLst>
                <a:path w="7682865">
                  <a:moveTo>
                    <a:pt x="0" y="0"/>
                  </a:moveTo>
                  <a:lnTo>
                    <a:pt x="7682433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1" name="object 12">
              <a:extLst>
                <a:ext uri="{FF2B5EF4-FFF2-40B4-BE49-F238E27FC236}">
                  <a16:creationId xmlns:a16="http://schemas.microsoft.com/office/drawing/2014/main" id="{2BC183EE-D2E4-468F-B211-71470FB854F6}"/>
                </a:ext>
              </a:extLst>
            </p:cNvPr>
            <p:cNvSpPr/>
            <p:nvPr/>
          </p:nvSpPr>
          <p:spPr>
            <a:xfrm>
              <a:off x="9069057" y="5268886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2" name="object 13">
              <a:extLst>
                <a:ext uri="{FF2B5EF4-FFF2-40B4-BE49-F238E27FC236}">
                  <a16:creationId xmlns:a16="http://schemas.microsoft.com/office/drawing/2014/main" id="{D89B3985-0372-4936-90F1-F197D21196B8}"/>
                </a:ext>
              </a:extLst>
            </p:cNvPr>
            <p:cNvSpPr/>
            <p:nvPr/>
          </p:nvSpPr>
          <p:spPr>
            <a:xfrm>
              <a:off x="8361497" y="5268889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3" name="object 14">
              <a:extLst>
                <a:ext uri="{FF2B5EF4-FFF2-40B4-BE49-F238E27FC236}">
                  <a16:creationId xmlns:a16="http://schemas.microsoft.com/office/drawing/2014/main" id="{899D5299-E50F-4F27-8908-B562E49B131D}"/>
                </a:ext>
              </a:extLst>
            </p:cNvPr>
            <p:cNvSpPr/>
            <p:nvPr/>
          </p:nvSpPr>
          <p:spPr>
            <a:xfrm>
              <a:off x="906905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4" name="object 15">
              <a:extLst>
                <a:ext uri="{FF2B5EF4-FFF2-40B4-BE49-F238E27FC236}">
                  <a16:creationId xmlns:a16="http://schemas.microsoft.com/office/drawing/2014/main" id="{A60805E1-4308-4EE2-87D6-755E5B504ED1}"/>
                </a:ext>
              </a:extLst>
            </p:cNvPr>
            <p:cNvSpPr/>
            <p:nvPr/>
          </p:nvSpPr>
          <p:spPr>
            <a:xfrm>
              <a:off x="836149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5" name="object 16">
              <a:extLst>
                <a:ext uri="{FF2B5EF4-FFF2-40B4-BE49-F238E27FC236}">
                  <a16:creationId xmlns:a16="http://schemas.microsoft.com/office/drawing/2014/main" id="{4D8F7524-0703-4FD0-AFDF-DA9B5387A464}"/>
                </a:ext>
              </a:extLst>
            </p:cNvPr>
            <p:cNvSpPr/>
            <p:nvPr/>
          </p:nvSpPr>
          <p:spPr>
            <a:xfrm>
              <a:off x="8597836" y="4789766"/>
              <a:ext cx="234950" cy="723900"/>
            </a:xfrm>
            <a:custGeom>
              <a:avLst/>
              <a:gdLst/>
              <a:ahLst/>
              <a:cxnLst/>
              <a:rect l="l" t="t" r="r" b="b"/>
              <a:pathLst>
                <a:path w="234950" h="723900">
                  <a:moveTo>
                    <a:pt x="0" y="604964"/>
                  </a:moveTo>
                  <a:lnTo>
                    <a:pt x="117436" y="723760"/>
                  </a:lnTo>
                  <a:lnTo>
                    <a:pt x="234873" y="604964"/>
                  </a:lnTo>
                  <a:lnTo>
                    <a:pt x="234873" y="0"/>
                  </a:lnTo>
                  <a:lnTo>
                    <a:pt x="0" y="0"/>
                  </a:lnTo>
                  <a:lnTo>
                    <a:pt x="0" y="604964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6" name="object 17">
              <a:extLst>
                <a:ext uri="{FF2B5EF4-FFF2-40B4-BE49-F238E27FC236}">
                  <a16:creationId xmlns:a16="http://schemas.microsoft.com/office/drawing/2014/main" id="{806DBDBE-37FF-4623-BA29-11AE545C2DF3}"/>
                </a:ext>
              </a:extLst>
            </p:cNvPr>
            <p:cNvSpPr/>
            <p:nvPr/>
          </p:nvSpPr>
          <p:spPr>
            <a:xfrm>
              <a:off x="8361497" y="5095331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7" name="object 18">
              <a:extLst>
                <a:ext uri="{FF2B5EF4-FFF2-40B4-BE49-F238E27FC236}">
                  <a16:creationId xmlns:a16="http://schemas.microsoft.com/office/drawing/2014/main" id="{51100A3A-2FFB-448D-83F6-9D951E4E595C}"/>
                </a:ext>
              </a:extLst>
            </p:cNvPr>
            <p:cNvSpPr/>
            <p:nvPr/>
          </p:nvSpPr>
          <p:spPr>
            <a:xfrm>
              <a:off x="8361497" y="4789766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8" name="object 19">
              <a:extLst>
                <a:ext uri="{FF2B5EF4-FFF2-40B4-BE49-F238E27FC236}">
                  <a16:creationId xmlns:a16="http://schemas.microsoft.com/office/drawing/2014/main" id="{7E32B499-F0DB-4EDE-B47A-AC07E05DB217}"/>
                </a:ext>
              </a:extLst>
            </p:cNvPr>
            <p:cNvSpPr/>
            <p:nvPr/>
          </p:nvSpPr>
          <p:spPr>
            <a:xfrm>
              <a:off x="871527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17436" y="0"/>
                  </a:moveTo>
                  <a:lnTo>
                    <a:pt x="260984" y="264274"/>
                  </a:lnTo>
                  <a:lnTo>
                    <a:pt x="0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9" name="object 20">
              <a:extLst>
                <a:ext uri="{FF2B5EF4-FFF2-40B4-BE49-F238E27FC236}">
                  <a16:creationId xmlns:a16="http://schemas.microsoft.com/office/drawing/2014/main" id="{850FE270-AACA-47B0-9B2A-5A312A41AFBE}"/>
                </a:ext>
              </a:extLst>
            </p:cNvPr>
            <p:cNvSpPr/>
            <p:nvPr/>
          </p:nvSpPr>
          <p:spPr>
            <a:xfrm>
              <a:off x="845428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43548" y="0"/>
                  </a:moveTo>
                  <a:lnTo>
                    <a:pt x="0" y="264274"/>
                  </a:lnTo>
                  <a:lnTo>
                    <a:pt x="260984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0" name="object 21">
              <a:extLst>
                <a:ext uri="{FF2B5EF4-FFF2-40B4-BE49-F238E27FC236}">
                  <a16:creationId xmlns:a16="http://schemas.microsoft.com/office/drawing/2014/main" id="{12C0D0E6-5319-43A7-B20D-FBF6CE7BE0FC}"/>
                </a:ext>
              </a:extLst>
            </p:cNvPr>
            <p:cNvSpPr/>
            <p:nvPr/>
          </p:nvSpPr>
          <p:spPr>
            <a:xfrm>
              <a:off x="7445584" y="5145420"/>
              <a:ext cx="728345" cy="86995"/>
            </a:xfrm>
            <a:custGeom>
              <a:avLst/>
              <a:gdLst/>
              <a:ahLst/>
              <a:cxnLst/>
              <a:rect l="l" t="t" r="r" b="b"/>
              <a:pathLst>
                <a:path w="728345" h="86995">
                  <a:moveTo>
                    <a:pt x="300837" y="0"/>
                  </a:moveTo>
                  <a:lnTo>
                    <a:pt x="427697" y="0"/>
                  </a:lnTo>
                  <a:lnTo>
                    <a:pt x="728014" y="86588"/>
                  </a:lnTo>
                  <a:lnTo>
                    <a:pt x="441172" y="86588"/>
                  </a:lnTo>
                  <a:lnTo>
                    <a:pt x="0" y="86588"/>
                  </a:lnTo>
                  <a:lnTo>
                    <a:pt x="30083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1" name="object 22">
              <a:extLst>
                <a:ext uri="{FF2B5EF4-FFF2-40B4-BE49-F238E27FC236}">
                  <a16:creationId xmlns:a16="http://schemas.microsoft.com/office/drawing/2014/main" id="{6FD4C42C-7ABF-44AA-956D-214C5370B9F9}"/>
                </a:ext>
              </a:extLst>
            </p:cNvPr>
            <p:cNvSpPr/>
            <p:nvPr/>
          </p:nvSpPr>
          <p:spPr>
            <a:xfrm>
              <a:off x="7605528" y="4935666"/>
              <a:ext cx="408305" cy="81915"/>
            </a:xfrm>
            <a:custGeom>
              <a:avLst/>
              <a:gdLst/>
              <a:ahLst/>
              <a:cxnLst/>
              <a:rect l="l" t="t" r="r" b="b"/>
              <a:pathLst>
                <a:path w="408304" h="81914">
                  <a:moveTo>
                    <a:pt x="172961" y="0"/>
                  </a:moveTo>
                  <a:lnTo>
                    <a:pt x="235826" y="0"/>
                  </a:lnTo>
                  <a:lnTo>
                    <a:pt x="408190" y="81406"/>
                  </a:lnTo>
                  <a:lnTo>
                    <a:pt x="0" y="81406"/>
                  </a:lnTo>
                  <a:lnTo>
                    <a:pt x="172961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2" name="object 23">
              <a:extLst>
                <a:ext uri="{FF2B5EF4-FFF2-40B4-BE49-F238E27FC236}">
                  <a16:creationId xmlns:a16="http://schemas.microsoft.com/office/drawing/2014/main" id="{2233C9DB-C0D9-4B97-8FAD-B42DFFC06792}"/>
                </a:ext>
              </a:extLst>
            </p:cNvPr>
            <p:cNvSpPr/>
            <p:nvPr/>
          </p:nvSpPr>
          <p:spPr>
            <a:xfrm>
              <a:off x="7680995" y="4730964"/>
              <a:ext cx="257175" cy="925194"/>
            </a:xfrm>
            <a:custGeom>
              <a:avLst/>
              <a:gdLst/>
              <a:ahLst/>
              <a:cxnLst/>
              <a:rect l="l" t="t" r="r" b="b"/>
              <a:pathLst>
                <a:path w="257175" h="925195">
                  <a:moveTo>
                    <a:pt x="198285" y="499808"/>
                  </a:moveTo>
                  <a:lnTo>
                    <a:pt x="0" y="924864"/>
                  </a:lnTo>
                  <a:lnTo>
                    <a:pt x="129044" y="0"/>
                  </a:lnTo>
                  <a:lnTo>
                    <a:pt x="257162" y="924864"/>
                  </a:lnTo>
                  <a:lnTo>
                    <a:pt x="59131" y="50104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3" name="object 24">
              <a:extLst>
                <a:ext uri="{FF2B5EF4-FFF2-40B4-BE49-F238E27FC236}">
                  <a16:creationId xmlns:a16="http://schemas.microsoft.com/office/drawing/2014/main" id="{75AC90B3-1B49-4D03-BA94-F9D592C4BEF2}"/>
                </a:ext>
              </a:extLst>
            </p:cNvPr>
            <p:cNvSpPr/>
            <p:nvPr/>
          </p:nvSpPr>
          <p:spPr>
            <a:xfrm>
              <a:off x="8293094" y="5660843"/>
              <a:ext cx="1624965" cy="317500"/>
            </a:xfrm>
            <a:custGeom>
              <a:avLst/>
              <a:gdLst/>
              <a:ahLst/>
              <a:cxnLst/>
              <a:rect l="l" t="t" r="r" b="b"/>
              <a:pathLst>
                <a:path w="1624965" h="317500">
                  <a:moveTo>
                    <a:pt x="684364" y="228"/>
                  </a:moveTo>
                  <a:lnTo>
                    <a:pt x="1465757" y="0"/>
                  </a:lnTo>
                  <a:lnTo>
                    <a:pt x="1515903" y="8089"/>
                  </a:lnTo>
                  <a:lnTo>
                    <a:pt x="1559457" y="30614"/>
                  </a:lnTo>
                  <a:lnTo>
                    <a:pt x="1593803" y="64961"/>
                  </a:lnTo>
                  <a:lnTo>
                    <a:pt x="1616329" y="108515"/>
                  </a:lnTo>
                  <a:lnTo>
                    <a:pt x="1624418" y="158661"/>
                  </a:lnTo>
                  <a:lnTo>
                    <a:pt x="1616329" y="208811"/>
                  </a:lnTo>
                  <a:lnTo>
                    <a:pt x="1593803" y="252365"/>
                  </a:lnTo>
                  <a:lnTo>
                    <a:pt x="1559457" y="286710"/>
                  </a:lnTo>
                  <a:lnTo>
                    <a:pt x="1515903" y="309233"/>
                  </a:lnTo>
                  <a:lnTo>
                    <a:pt x="1465757" y="317322"/>
                  </a:lnTo>
                  <a:lnTo>
                    <a:pt x="0" y="31732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4" name="object 25">
              <a:extLst>
                <a:ext uri="{FF2B5EF4-FFF2-40B4-BE49-F238E27FC236}">
                  <a16:creationId xmlns:a16="http://schemas.microsoft.com/office/drawing/2014/main" id="{74B56A42-56D6-4BEA-94F3-8CE65764CA3A}"/>
                </a:ext>
              </a:extLst>
            </p:cNvPr>
            <p:cNvSpPr/>
            <p:nvPr/>
          </p:nvSpPr>
          <p:spPr>
            <a:xfrm>
              <a:off x="8242297" y="5952766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25400" y="0"/>
                  </a:moveTo>
                  <a:lnTo>
                    <a:pt x="15510" y="1995"/>
                  </a:lnTo>
                  <a:lnTo>
                    <a:pt x="7437" y="7437"/>
                  </a:lnTo>
                  <a:lnTo>
                    <a:pt x="1995" y="15510"/>
                  </a:lnTo>
                  <a:lnTo>
                    <a:pt x="0" y="25399"/>
                  </a:lnTo>
                  <a:lnTo>
                    <a:pt x="1995" y="35289"/>
                  </a:lnTo>
                  <a:lnTo>
                    <a:pt x="7437" y="43362"/>
                  </a:lnTo>
                  <a:lnTo>
                    <a:pt x="15510" y="48804"/>
                  </a:lnTo>
                  <a:lnTo>
                    <a:pt x="25400" y="50799"/>
                  </a:lnTo>
                  <a:lnTo>
                    <a:pt x="35289" y="48804"/>
                  </a:lnTo>
                  <a:lnTo>
                    <a:pt x="43362" y="43362"/>
                  </a:lnTo>
                  <a:lnTo>
                    <a:pt x="48804" y="35289"/>
                  </a:lnTo>
                  <a:lnTo>
                    <a:pt x="50800" y="25399"/>
                  </a:lnTo>
                  <a:lnTo>
                    <a:pt x="48804" y="15510"/>
                  </a:lnTo>
                  <a:lnTo>
                    <a:pt x="43362" y="7437"/>
                  </a:lnTo>
                  <a:lnTo>
                    <a:pt x="35289" y="1995"/>
                  </a:lnTo>
                  <a:lnTo>
                    <a:pt x="2540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5" name="object 26">
              <a:extLst>
                <a:ext uri="{FF2B5EF4-FFF2-40B4-BE49-F238E27FC236}">
                  <a16:creationId xmlns:a16="http://schemas.microsoft.com/office/drawing/2014/main" id="{C6A4F599-3C88-4361-9000-B98D22465991}"/>
                </a:ext>
              </a:extLst>
            </p:cNvPr>
            <p:cNvSpPr/>
            <p:nvPr/>
          </p:nvSpPr>
          <p:spPr>
            <a:xfrm>
              <a:off x="9819782" y="4512945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7837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6" name="object 27">
              <a:extLst>
                <a:ext uri="{FF2B5EF4-FFF2-40B4-BE49-F238E27FC236}">
                  <a16:creationId xmlns:a16="http://schemas.microsoft.com/office/drawing/2014/main" id="{23E0B540-BBC3-456B-AD90-B94472E57187}"/>
                </a:ext>
              </a:extLst>
            </p:cNvPr>
            <p:cNvSpPr/>
            <p:nvPr/>
          </p:nvSpPr>
          <p:spPr>
            <a:xfrm>
              <a:off x="9573404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7837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7" name="object 28">
              <a:extLst>
                <a:ext uri="{FF2B5EF4-FFF2-40B4-BE49-F238E27FC236}">
                  <a16:creationId xmlns:a16="http://schemas.microsoft.com/office/drawing/2014/main" id="{190B7AAD-58F1-4FCD-A79C-31127A78CF75}"/>
                </a:ext>
              </a:extLst>
            </p:cNvPr>
            <p:cNvSpPr/>
            <p:nvPr/>
          </p:nvSpPr>
          <p:spPr>
            <a:xfrm>
              <a:off x="9819782" y="4927329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0"/>
                  </a:moveTo>
                  <a:lnTo>
                    <a:pt x="0" y="7837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8" name="object 29">
              <a:extLst>
                <a:ext uri="{FF2B5EF4-FFF2-40B4-BE49-F238E27FC236}">
                  <a16:creationId xmlns:a16="http://schemas.microsoft.com/office/drawing/2014/main" id="{FC589ED7-2B70-4A8C-92A6-3D2B1B2440DD}"/>
                </a:ext>
              </a:extLst>
            </p:cNvPr>
            <p:cNvSpPr/>
            <p:nvPr/>
          </p:nvSpPr>
          <p:spPr>
            <a:xfrm>
              <a:off x="9987789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0" y="0"/>
                  </a:moveTo>
                  <a:lnTo>
                    <a:pt x="783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9" name="object 30">
              <a:extLst>
                <a:ext uri="{FF2B5EF4-FFF2-40B4-BE49-F238E27FC236}">
                  <a16:creationId xmlns:a16="http://schemas.microsoft.com/office/drawing/2014/main" id="{C9C30342-B2CC-441C-A270-A1A1C497AC39}"/>
                </a:ext>
              </a:extLst>
            </p:cNvPr>
            <p:cNvSpPr/>
            <p:nvPr/>
          </p:nvSpPr>
          <p:spPr>
            <a:xfrm>
              <a:off x="9619698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3152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0" name="object 31">
              <a:extLst>
                <a:ext uri="{FF2B5EF4-FFF2-40B4-BE49-F238E27FC236}">
                  <a16:creationId xmlns:a16="http://schemas.microsoft.com/office/drawing/2014/main" id="{B08FB426-3D00-4111-9A05-2DAF8F9F79B9}"/>
                </a:ext>
              </a:extLst>
            </p:cNvPr>
            <p:cNvSpPr/>
            <p:nvPr/>
          </p:nvSpPr>
          <p:spPr>
            <a:xfrm>
              <a:off x="9965280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0"/>
                  </a:moveTo>
                  <a:lnTo>
                    <a:pt x="54584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1" name="object 32">
              <a:extLst>
                <a:ext uri="{FF2B5EF4-FFF2-40B4-BE49-F238E27FC236}">
                  <a16:creationId xmlns:a16="http://schemas.microsoft.com/office/drawing/2014/main" id="{BE9689CB-A266-46B8-ACB0-19ED260CF911}"/>
                </a:ext>
              </a:extLst>
            </p:cNvPr>
            <p:cNvSpPr/>
            <p:nvPr/>
          </p:nvSpPr>
          <p:spPr>
            <a:xfrm>
              <a:off x="9704269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08" y="54584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2" name="object 33">
              <a:extLst>
                <a:ext uri="{FF2B5EF4-FFF2-40B4-BE49-F238E27FC236}">
                  <a16:creationId xmlns:a16="http://schemas.microsoft.com/office/drawing/2014/main" id="{D2A27C94-72D8-46CB-972F-77806ECC1797}"/>
                </a:ext>
              </a:extLst>
            </p:cNvPr>
            <p:cNvSpPr/>
            <p:nvPr/>
          </p:nvSpPr>
          <p:spPr>
            <a:xfrm>
              <a:off x="990378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0"/>
                  </a:moveTo>
                  <a:lnTo>
                    <a:pt x="31521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3" name="object 34">
              <a:extLst>
                <a:ext uri="{FF2B5EF4-FFF2-40B4-BE49-F238E27FC236}">
                  <a16:creationId xmlns:a16="http://schemas.microsoft.com/office/drawing/2014/main" id="{D65E20DB-594A-42C0-9BEC-98107C9585E4}"/>
                </a:ext>
              </a:extLst>
            </p:cNvPr>
            <p:cNvSpPr/>
            <p:nvPr/>
          </p:nvSpPr>
          <p:spPr>
            <a:xfrm>
              <a:off x="9965280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31521"/>
                  </a:moveTo>
                  <a:lnTo>
                    <a:pt x="54584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4" name="object 35">
              <a:extLst>
                <a:ext uri="{FF2B5EF4-FFF2-40B4-BE49-F238E27FC236}">
                  <a16:creationId xmlns:a16="http://schemas.microsoft.com/office/drawing/2014/main" id="{937258BC-FCE8-4B6F-93F5-90E072B8FEEB}"/>
                </a:ext>
              </a:extLst>
            </p:cNvPr>
            <p:cNvSpPr/>
            <p:nvPr/>
          </p:nvSpPr>
          <p:spPr>
            <a:xfrm>
              <a:off x="9619698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0"/>
                  </a:moveTo>
                  <a:lnTo>
                    <a:pt x="0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5" name="object 36">
              <a:extLst>
                <a:ext uri="{FF2B5EF4-FFF2-40B4-BE49-F238E27FC236}">
                  <a16:creationId xmlns:a16="http://schemas.microsoft.com/office/drawing/2014/main" id="{49009BFF-EFD4-41D1-969D-19FB57B762EF}"/>
                </a:ext>
              </a:extLst>
            </p:cNvPr>
            <p:cNvSpPr/>
            <p:nvPr/>
          </p:nvSpPr>
          <p:spPr>
            <a:xfrm>
              <a:off x="9903786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54584"/>
                  </a:moveTo>
                  <a:lnTo>
                    <a:pt x="3152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6" name="object 37">
              <a:extLst>
                <a:ext uri="{FF2B5EF4-FFF2-40B4-BE49-F238E27FC236}">
                  <a16:creationId xmlns:a16="http://schemas.microsoft.com/office/drawing/2014/main" id="{DA4A38B4-9F92-4794-B2CC-EDBE25A6EDFE}"/>
                </a:ext>
              </a:extLst>
            </p:cNvPr>
            <p:cNvSpPr/>
            <p:nvPr/>
          </p:nvSpPr>
          <p:spPr>
            <a:xfrm>
              <a:off x="970425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21" y="0"/>
                  </a:moveTo>
                  <a:lnTo>
                    <a:pt x="0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7" name="object 38">
              <a:extLst>
                <a:ext uri="{FF2B5EF4-FFF2-40B4-BE49-F238E27FC236}">
                  <a16:creationId xmlns:a16="http://schemas.microsoft.com/office/drawing/2014/main" id="{6C784206-0BF4-41EF-A656-37FDD27A3936}"/>
                </a:ext>
              </a:extLst>
            </p:cNvPr>
            <p:cNvSpPr/>
            <p:nvPr/>
          </p:nvSpPr>
          <p:spPr>
            <a:xfrm>
              <a:off x="9698035" y="4637580"/>
              <a:ext cx="243840" cy="243840"/>
            </a:xfrm>
            <a:custGeom>
              <a:avLst/>
              <a:gdLst/>
              <a:ahLst/>
              <a:cxnLst/>
              <a:rect l="l" t="t" r="r" b="b"/>
              <a:pathLst>
                <a:path w="243840" h="243839">
                  <a:moveTo>
                    <a:pt x="0" y="121742"/>
                  </a:moveTo>
                  <a:lnTo>
                    <a:pt x="9567" y="169130"/>
                  </a:lnTo>
                  <a:lnTo>
                    <a:pt x="35658" y="207832"/>
                  </a:lnTo>
                  <a:lnTo>
                    <a:pt x="74355" y="233927"/>
                  </a:lnTo>
                  <a:lnTo>
                    <a:pt x="121742" y="243497"/>
                  </a:lnTo>
                  <a:lnTo>
                    <a:pt x="169136" y="233927"/>
                  </a:lnTo>
                  <a:lnTo>
                    <a:pt x="207837" y="207832"/>
                  </a:lnTo>
                  <a:lnTo>
                    <a:pt x="233929" y="169130"/>
                  </a:lnTo>
                  <a:lnTo>
                    <a:pt x="243497" y="121742"/>
                  </a:lnTo>
                  <a:lnTo>
                    <a:pt x="233929" y="74355"/>
                  </a:lnTo>
                  <a:lnTo>
                    <a:pt x="207837" y="35658"/>
                  </a:lnTo>
                  <a:lnTo>
                    <a:pt x="169136" y="9567"/>
                  </a:lnTo>
                  <a:lnTo>
                    <a:pt x="121742" y="0"/>
                  </a:lnTo>
                  <a:lnTo>
                    <a:pt x="74355" y="9567"/>
                  </a:lnTo>
                  <a:lnTo>
                    <a:pt x="35658" y="35658"/>
                  </a:lnTo>
                  <a:lnTo>
                    <a:pt x="9567" y="74355"/>
                  </a:lnTo>
                  <a:lnTo>
                    <a:pt x="0" y="12174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  <p:grpSp>
        <p:nvGrpSpPr>
          <p:cNvPr id="48" name="Gruppierung 12">
            <a:extLst>
              <a:ext uri="{FF2B5EF4-FFF2-40B4-BE49-F238E27FC236}">
                <a16:creationId xmlns:a16="http://schemas.microsoft.com/office/drawing/2014/main" id="{096D02A7-E3F1-4FCC-8EAC-9774E290271A}"/>
              </a:ext>
            </a:extLst>
          </p:cNvPr>
          <p:cNvGrpSpPr/>
          <p:nvPr userDrawn="1"/>
        </p:nvGrpSpPr>
        <p:grpSpPr>
          <a:xfrm>
            <a:off x="-4198" y="891033"/>
            <a:ext cx="2172335" cy="5966967"/>
            <a:chOff x="0" y="891135"/>
            <a:chExt cx="2172335" cy="5966967"/>
          </a:xfrm>
        </p:grpSpPr>
        <p:sp>
          <p:nvSpPr>
            <p:cNvPr id="49" name="object 2">
              <a:extLst>
                <a:ext uri="{FF2B5EF4-FFF2-40B4-BE49-F238E27FC236}">
                  <a16:creationId xmlns:a16="http://schemas.microsoft.com/office/drawing/2014/main" id="{6392F079-AA65-4C76-8D48-B833DF11BEC0}"/>
                </a:ext>
              </a:extLst>
            </p:cNvPr>
            <p:cNvSpPr/>
            <p:nvPr/>
          </p:nvSpPr>
          <p:spPr>
            <a:xfrm>
              <a:off x="0" y="891135"/>
              <a:ext cx="1741805" cy="4784090"/>
            </a:xfrm>
            <a:custGeom>
              <a:avLst/>
              <a:gdLst/>
              <a:ahLst/>
              <a:cxnLst/>
              <a:rect l="l" t="t" r="r" b="b"/>
              <a:pathLst>
                <a:path w="1741805" h="4784090">
                  <a:moveTo>
                    <a:pt x="0" y="0"/>
                  </a:moveTo>
                  <a:lnTo>
                    <a:pt x="0" y="4784054"/>
                  </a:lnTo>
                  <a:lnTo>
                    <a:pt x="1741253" y="47840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26599"/>
              </a:srgbClr>
            </a:solid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0" name="object 3">
              <a:extLst>
                <a:ext uri="{FF2B5EF4-FFF2-40B4-BE49-F238E27FC236}">
                  <a16:creationId xmlns:a16="http://schemas.microsoft.com/office/drawing/2014/main" id="{E8F04E24-41F6-4BF1-817F-8EF17BBCD374}"/>
                </a:ext>
              </a:extLst>
            </p:cNvPr>
            <p:cNvSpPr/>
            <p:nvPr/>
          </p:nvSpPr>
          <p:spPr>
            <a:xfrm>
              <a:off x="0" y="5062322"/>
              <a:ext cx="2172335" cy="1795780"/>
            </a:xfrm>
            <a:custGeom>
              <a:avLst/>
              <a:gdLst/>
              <a:ahLst/>
              <a:cxnLst/>
              <a:rect l="l" t="t" r="r" b="b"/>
              <a:pathLst>
                <a:path w="2172335" h="1795779">
                  <a:moveTo>
                    <a:pt x="0" y="0"/>
                  </a:moveTo>
                  <a:lnTo>
                    <a:pt x="2171750" y="0"/>
                  </a:lnTo>
                  <a:lnTo>
                    <a:pt x="1518177" y="1795678"/>
                  </a:lnTo>
                  <a:lnTo>
                    <a:pt x="0" y="17956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15399"/>
              </a:srgbClr>
            </a:solid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2310005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4647103-E10B-4F87-AEBC-0A4B03A747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800" y="2962800"/>
            <a:ext cx="7010400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0000" y="3636000"/>
            <a:ext cx="7008814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22784C4D-EFDC-4848-81B9-A34FE5BB9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421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Text Hig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4647103-E10B-4F87-AEBC-0A4B03A747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200" y="2060848"/>
            <a:ext cx="4648736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4800" y="2730448"/>
            <a:ext cx="4799513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22784C4D-EFDC-4848-81B9-A34FE5BB9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0035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Note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52602"/>
            <a:ext cx="4716000" cy="31325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D7D0F0-A757-47FC-90B8-89A40005F8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0399" y="1952602"/>
            <a:ext cx="4716000" cy="31325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B443B82-DCF8-4C21-9E78-CA783B0B270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399" y="5378400"/>
            <a:ext cx="9792000" cy="547232"/>
          </a:xfrm>
          <a:ln>
            <a:noFill/>
            <a:prstDash val="sysDot"/>
          </a:ln>
        </p:spPr>
        <p:txBody>
          <a:bodyPr wrap="square" lIns="91440" tIns="45720" rIns="91440" bIns="45720" anchor="t" anchorCtr="0">
            <a:normAutofit/>
          </a:bodyPr>
          <a:lstStyle>
            <a:lvl1pPr marL="14400" indent="0" algn="l" fontAlgn="auto">
              <a:lnSpc>
                <a:spcPts val="1400"/>
              </a:lnSpc>
              <a:spcBef>
                <a:spcPts val="219"/>
              </a:spcBef>
              <a:spcAft>
                <a:spcPts val="0"/>
              </a:spcAft>
              <a:buFontTx/>
              <a:buNone/>
              <a:defRPr kumimoji="0" sz="11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Minor note, use bold orange to highlight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86225487-7DEC-4363-B1D0-E1751DF43BE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343549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5B414E-4FF7-478C-96FF-DA3219FAA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268E26-E91C-43B5-B5AB-E2A804CF0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186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ith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5B414E-4FF7-478C-96FF-DA3219FAA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268E26-E91C-43B5-B5AB-E2A804CF0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4BDB8021-7FAA-4123-8D5B-1A918748830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736301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7" name="Content Placeholder 46">
            <a:extLst>
              <a:ext uri="{FF2B5EF4-FFF2-40B4-BE49-F238E27FC236}">
                <a16:creationId xmlns:a16="http://schemas.microsoft.com/office/drawing/2014/main" id="{5EA1FFF2-D456-4A03-BFA4-5545B9235DD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1952600"/>
            <a:ext cx="9792000" cy="3636000"/>
          </a:xfrm>
        </p:spPr>
        <p:txBody>
          <a:bodyPr wrap="square" lIns="91440" tIns="45720" rIns="91440" bIns="45720" anchor="t" anchorCtr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71C4D7F-CC8E-4D58-B78B-34A2FDD1C281}"/>
              </a:ext>
            </a:extLst>
          </p:cNvPr>
          <p:cNvGrpSpPr/>
          <p:nvPr userDrawn="1"/>
        </p:nvGrpSpPr>
        <p:grpSpPr>
          <a:xfrm>
            <a:off x="0" y="5964940"/>
            <a:ext cx="9078301" cy="535703"/>
            <a:chOff x="0" y="5964940"/>
            <a:chExt cx="9078301" cy="535703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57559A6B-E466-4D7C-AF03-0866DA537B62}"/>
                </a:ext>
              </a:extLst>
            </p:cNvPr>
            <p:cNvGrpSpPr/>
            <p:nvPr userDrawn="1"/>
          </p:nvGrpSpPr>
          <p:grpSpPr>
            <a:xfrm>
              <a:off x="8906480" y="5964940"/>
              <a:ext cx="171821" cy="171821"/>
              <a:chOff x="10960096" y="4204963"/>
              <a:chExt cx="405867" cy="405866"/>
            </a:xfrm>
          </p:grpSpPr>
          <p:sp>
            <p:nvSpPr>
              <p:cNvPr id="33" name="object 26">
                <a:extLst>
                  <a:ext uri="{FF2B5EF4-FFF2-40B4-BE49-F238E27FC236}">
                    <a16:creationId xmlns:a16="http://schemas.microsoft.com/office/drawing/2014/main" id="{2A04438E-A60E-49D9-8066-245FB3FB591D}"/>
                  </a:ext>
                </a:extLst>
              </p:cNvPr>
              <p:cNvSpPr/>
              <p:nvPr userDrawn="1"/>
            </p:nvSpPr>
            <p:spPr>
              <a:xfrm>
                <a:off x="11162878" y="4204963"/>
                <a:ext cx="0" cy="64807"/>
              </a:xfrm>
              <a:custGeom>
                <a:avLst/>
                <a:gdLst/>
                <a:ahLst/>
                <a:cxnLst/>
                <a:rect l="l" t="t" r="r" b="b"/>
                <a:pathLst>
                  <a:path h="78739">
                    <a:moveTo>
                      <a:pt x="0" y="78371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4" name="object 27">
                <a:extLst>
                  <a:ext uri="{FF2B5EF4-FFF2-40B4-BE49-F238E27FC236}">
                    <a16:creationId xmlns:a16="http://schemas.microsoft.com/office/drawing/2014/main" id="{7340134B-296E-48FA-ADF4-723E43FB25E7}"/>
                  </a:ext>
                </a:extLst>
              </p:cNvPr>
              <p:cNvSpPr/>
              <p:nvPr userDrawn="1"/>
            </p:nvSpPr>
            <p:spPr>
              <a:xfrm>
                <a:off x="10960096" y="4407744"/>
                <a:ext cx="64807" cy="0"/>
              </a:xfrm>
              <a:custGeom>
                <a:avLst/>
                <a:gdLst/>
                <a:ahLst/>
                <a:cxnLst/>
                <a:rect l="l" t="t" r="r" b="b"/>
                <a:pathLst>
                  <a:path w="78740">
                    <a:moveTo>
                      <a:pt x="78371" y="0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5" name="object 28">
                <a:extLst>
                  <a:ext uri="{FF2B5EF4-FFF2-40B4-BE49-F238E27FC236}">
                    <a16:creationId xmlns:a16="http://schemas.microsoft.com/office/drawing/2014/main" id="{1A5FCA38-7EB2-4A3B-A648-A9F69CC52DCA}"/>
                  </a:ext>
                </a:extLst>
              </p:cNvPr>
              <p:cNvSpPr/>
              <p:nvPr userDrawn="1"/>
            </p:nvSpPr>
            <p:spPr>
              <a:xfrm>
                <a:off x="11162878" y="4546022"/>
                <a:ext cx="0" cy="64807"/>
              </a:xfrm>
              <a:custGeom>
                <a:avLst/>
                <a:gdLst/>
                <a:ahLst/>
                <a:cxnLst/>
                <a:rect l="l" t="t" r="r" b="b"/>
                <a:pathLst>
                  <a:path h="78739">
                    <a:moveTo>
                      <a:pt x="0" y="0"/>
                    </a:moveTo>
                    <a:lnTo>
                      <a:pt x="0" y="78371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6" name="object 29">
                <a:extLst>
                  <a:ext uri="{FF2B5EF4-FFF2-40B4-BE49-F238E27FC236}">
                    <a16:creationId xmlns:a16="http://schemas.microsoft.com/office/drawing/2014/main" id="{993CAAB9-2C6F-4996-8577-F36ABD293D14}"/>
                  </a:ext>
                </a:extLst>
              </p:cNvPr>
              <p:cNvSpPr/>
              <p:nvPr userDrawn="1"/>
            </p:nvSpPr>
            <p:spPr>
              <a:xfrm>
                <a:off x="11301156" y="4407744"/>
                <a:ext cx="64807" cy="0"/>
              </a:xfrm>
              <a:custGeom>
                <a:avLst/>
                <a:gdLst/>
                <a:ahLst/>
                <a:cxnLst/>
                <a:rect l="l" t="t" r="r" b="b"/>
                <a:pathLst>
                  <a:path w="78740">
                    <a:moveTo>
                      <a:pt x="0" y="0"/>
                    </a:moveTo>
                    <a:lnTo>
                      <a:pt x="78371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7" name="object 30">
                <a:extLst>
                  <a:ext uri="{FF2B5EF4-FFF2-40B4-BE49-F238E27FC236}">
                    <a16:creationId xmlns:a16="http://schemas.microsoft.com/office/drawing/2014/main" id="{85F8C509-742B-46B5-975E-954E0F165813}"/>
                  </a:ext>
                </a:extLst>
              </p:cNvPr>
              <p:cNvSpPr/>
              <p:nvPr userDrawn="1"/>
            </p:nvSpPr>
            <p:spPr>
              <a:xfrm>
                <a:off x="10998198" y="4312662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54584" y="31521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8" name="object 31">
                <a:extLst>
                  <a:ext uri="{FF2B5EF4-FFF2-40B4-BE49-F238E27FC236}">
                    <a16:creationId xmlns:a16="http://schemas.microsoft.com/office/drawing/2014/main" id="{33502E9C-3DAB-4187-B911-0F733496E7EE}"/>
                  </a:ext>
                </a:extLst>
              </p:cNvPr>
              <p:cNvSpPr/>
              <p:nvPr userDrawn="1"/>
            </p:nvSpPr>
            <p:spPr>
              <a:xfrm>
                <a:off x="11282630" y="4476883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0" y="0"/>
                    </a:moveTo>
                    <a:lnTo>
                      <a:pt x="54584" y="31508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9" name="object 32">
                <a:extLst>
                  <a:ext uri="{FF2B5EF4-FFF2-40B4-BE49-F238E27FC236}">
                    <a16:creationId xmlns:a16="http://schemas.microsoft.com/office/drawing/2014/main" id="{6ED23D2D-FD8A-46ED-B808-20D27C154F62}"/>
                  </a:ext>
                </a:extLst>
              </p:cNvPr>
              <p:cNvSpPr/>
              <p:nvPr userDrawn="1"/>
            </p:nvSpPr>
            <p:spPr>
              <a:xfrm>
                <a:off x="11067805" y="4243066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31508" y="54584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0" name="object 33">
                <a:extLst>
                  <a:ext uri="{FF2B5EF4-FFF2-40B4-BE49-F238E27FC236}">
                    <a16:creationId xmlns:a16="http://schemas.microsoft.com/office/drawing/2014/main" id="{30B2CECC-67FA-4823-BD56-2E7D55686519}"/>
                  </a:ext>
                </a:extLst>
              </p:cNvPr>
              <p:cNvSpPr/>
              <p:nvPr userDrawn="1"/>
            </p:nvSpPr>
            <p:spPr>
              <a:xfrm>
                <a:off x="11232017" y="4527495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0" y="0"/>
                    </a:moveTo>
                    <a:lnTo>
                      <a:pt x="31521" y="5458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1" name="object 34">
                <a:extLst>
                  <a:ext uri="{FF2B5EF4-FFF2-40B4-BE49-F238E27FC236}">
                    <a16:creationId xmlns:a16="http://schemas.microsoft.com/office/drawing/2014/main" id="{118293B0-F893-4505-90D1-6DFF8DAD0955}"/>
                  </a:ext>
                </a:extLst>
              </p:cNvPr>
              <p:cNvSpPr/>
              <p:nvPr userDrawn="1"/>
            </p:nvSpPr>
            <p:spPr>
              <a:xfrm>
                <a:off x="11282630" y="4312662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0" y="31521"/>
                    </a:moveTo>
                    <a:lnTo>
                      <a:pt x="54584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2" name="object 35">
                <a:extLst>
                  <a:ext uri="{FF2B5EF4-FFF2-40B4-BE49-F238E27FC236}">
                    <a16:creationId xmlns:a16="http://schemas.microsoft.com/office/drawing/2014/main" id="{FE8E4647-D090-456D-962F-2D10C482FFE0}"/>
                  </a:ext>
                </a:extLst>
              </p:cNvPr>
              <p:cNvSpPr/>
              <p:nvPr userDrawn="1"/>
            </p:nvSpPr>
            <p:spPr>
              <a:xfrm>
                <a:off x="10998198" y="4476883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54584" y="0"/>
                    </a:moveTo>
                    <a:lnTo>
                      <a:pt x="0" y="31508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3" name="object 36">
                <a:extLst>
                  <a:ext uri="{FF2B5EF4-FFF2-40B4-BE49-F238E27FC236}">
                    <a16:creationId xmlns:a16="http://schemas.microsoft.com/office/drawing/2014/main" id="{0FE9228B-B7E2-458F-B643-7CA8328E0C5B}"/>
                  </a:ext>
                </a:extLst>
              </p:cNvPr>
              <p:cNvSpPr/>
              <p:nvPr userDrawn="1"/>
            </p:nvSpPr>
            <p:spPr>
              <a:xfrm>
                <a:off x="11232017" y="4243066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0" y="54584"/>
                    </a:moveTo>
                    <a:lnTo>
                      <a:pt x="31521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4" name="object 37">
                <a:extLst>
                  <a:ext uri="{FF2B5EF4-FFF2-40B4-BE49-F238E27FC236}">
                    <a16:creationId xmlns:a16="http://schemas.microsoft.com/office/drawing/2014/main" id="{4F03C7CD-23A4-41D1-AD92-0AA052B346FE}"/>
                  </a:ext>
                </a:extLst>
              </p:cNvPr>
              <p:cNvSpPr/>
              <p:nvPr userDrawn="1"/>
            </p:nvSpPr>
            <p:spPr>
              <a:xfrm>
                <a:off x="11067794" y="4527495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31521" y="0"/>
                    </a:moveTo>
                    <a:lnTo>
                      <a:pt x="0" y="5458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5" name="object 38">
                <a:extLst>
                  <a:ext uri="{FF2B5EF4-FFF2-40B4-BE49-F238E27FC236}">
                    <a16:creationId xmlns:a16="http://schemas.microsoft.com/office/drawing/2014/main" id="{353F767D-D90B-4841-BCBD-4772BAB462D0}"/>
                  </a:ext>
                </a:extLst>
              </p:cNvPr>
              <p:cNvSpPr/>
              <p:nvPr userDrawn="1"/>
            </p:nvSpPr>
            <p:spPr>
              <a:xfrm>
                <a:off x="11062674" y="4307544"/>
                <a:ext cx="200693" cy="200693"/>
              </a:xfrm>
              <a:custGeom>
                <a:avLst/>
                <a:gdLst/>
                <a:ahLst/>
                <a:cxnLst/>
                <a:rect l="l" t="t" r="r" b="b"/>
                <a:pathLst>
                  <a:path w="243840" h="243839">
                    <a:moveTo>
                      <a:pt x="0" y="121742"/>
                    </a:moveTo>
                    <a:lnTo>
                      <a:pt x="9567" y="169130"/>
                    </a:lnTo>
                    <a:lnTo>
                      <a:pt x="35658" y="207832"/>
                    </a:lnTo>
                    <a:lnTo>
                      <a:pt x="74355" y="233927"/>
                    </a:lnTo>
                    <a:lnTo>
                      <a:pt x="121742" y="243497"/>
                    </a:lnTo>
                    <a:lnTo>
                      <a:pt x="169136" y="233927"/>
                    </a:lnTo>
                    <a:lnTo>
                      <a:pt x="207837" y="207832"/>
                    </a:lnTo>
                    <a:lnTo>
                      <a:pt x="233929" y="169130"/>
                    </a:lnTo>
                    <a:lnTo>
                      <a:pt x="243497" y="121742"/>
                    </a:lnTo>
                    <a:lnTo>
                      <a:pt x="233929" y="74355"/>
                    </a:lnTo>
                    <a:lnTo>
                      <a:pt x="207837" y="35658"/>
                    </a:lnTo>
                    <a:lnTo>
                      <a:pt x="169136" y="9567"/>
                    </a:lnTo>
                    <a:lnTo>
                      <a:pt x="121742" y="0"/>
                    </a:lnTo>
                    <a:lnTo>
                      <a:pt x="74355" y="9567"/>
                    </a:lnTo>
                    <a:lnTo>
                      <a:pt x="35658" y="35658"/>
                    </a:lnTo>
                    <a:lnTo>
                      <a:pt x="9567" y="74355"/>
                    </a:lnTo>
                    <a:lnTo>
                      <a:pt x="0" y="121742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</p:grpSp>
        <p:grpSp>
          <p:nvGrpSpPr>
            <p:cNvPr id="9" name="Gruppierung 14">
              <a:extLst>
                <a:ext uri="{FF2B5EF4-FFF2-40B4-BE49-F238E27FC236}">
                  <a16:creationId xmlns:a16="http://schemas.microsoft.com/office/drawing/2014/main" id="{FB4AFC47-8570-49E4-B86C-52DCDD807D1B}"/>
                </a:ext>
              </a:extLst>
            </p:cNvPr>
            <p:cNvGrpSpPr/>
            <p:nvPr userDrawn="1"/>
          </p:nvGrpSpPr>
          <p:grpSpPr>
            <a:xfrm>
              <a:off x="0" y="6040373"/>
              <a:ext cx="9026886" cy="460270"/>
              <a:chOff x="0" y="6040373"/>
              <a:chExt cx="9026886" cy="460270"/>
            </a:xfrm>
          </p:grpSpPr>
          <p:sp>
            <p:nvSpPr>
              <p:cNvPr id="17" name="object 5">
                <a:extLst>
                  <a:ext uri="{FF2B5EF4-FFF2-40B4-BE49-F238E27FC236}">
                    <a16:creationId xmlns:a16="http://schemas.microsoft.com/office/drawing/2014/main" id="{03FFD7C4-2073-4AFA-BA1F-7F8B99CB45F7}"/>
                  </a:ext>
                </a:extLst>
              </p:cNvPr>
              <p:cNvSpPr/>
              <p:nvPr/>
            </p:nvSpPr>
            <p:spPr>
              <a:xfrm>
                <a:off x="8337530" y="6363619"/>
                <a:ext cx="177165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165">
                    <a:moveTo>
                      <a:pt x="0" y="0"/>
                    </a:moveTo>
                    <a:lnTo>
                      <a:pt x="176809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8" name="object 7">
                <a:extLst>
                  <a:ext uri="{FF2B5EF4-FFF2-40B4-BE49-F238E27FC236}">
                    <a16:creationId xmlns:a16="http://schemas.microsoft.com/office/drawing/2014/main" id="{F18E6D59-A03F-4808-AD92-301E300922C5}"/>
                  </a:ext>
                </a:extLst>
              </p:cNvPr>
              <p:cNvSpPr/>
              <p:nvPr/>
            </p:nvSpPr>
            <p:spPr>
              <a:xfrm>
                <a:off x="0" y="6363619"/>
                <a:ext cx="82473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8247380">
                    <a:moveTo>
                      <a:pt x="0" y="0"/>
                    </a:moveTo>
                    <a:lnTo>
                      <a:pt x="8247143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9" name="object 8">
                <a:extLst>
                  <a:ext uri="{FF2B5EF4-FFF2-40B4-BE49-F238E27FC236}">
                    <a16:creationId xmlns:a16="http://schemas.microsoft.com/office/drawing/2014/main" id="{68DA3E8B-E980-4F5D-AE3C-6470241388E4}"/>
                  </a:ext>
                </a:extLst>
              </p:cNvPr>
              <p:cNvSpPr/>
              <p:nvPr/>
            </p:nvSpPr>
            <p:spPr>
              <a:xfrm>
                <a:off x="8730631" y="6227932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0" name="object 9">
                <a:extLst>
                  <a:ext uri="{FF2B5EF4-FFF2-40B4-BE49-F238E27FC236}">
                    <a16:creationId xmlns:a16="http://schemas.microsoft.com/office/drawing/2014/main" id="{19BF2C10-5EDB-486C-BBB9-8EBE09DC1FA9}"/>
                  </a:ext>
                </a:extLst>
              </p:cNvPr>
              <p:cNvSpPr/>
              <p:nvPr/>
            </p:nvSpPr>
            <p:spPr>
              <a:xfrm>
                <a:off x="8483920" y="6227932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1" name="object 10">
                <a:extLst>
                  <a:ext uri="{FF2B5EF4-FFF2-40B4-BE49-F238E27FC236}">
                    <a16:creationId xmlns:a16="http://schemas.microsoft.com/office/drawing/2014/main" id="{B35F129A-A3E3-4F40-A884-4628235745A9}"/>
                  </a:ext>
                </a:extLst>
              </p:cNvPr>
              <p:cNvSpPr/>
              <p:nvPr/>
            </p:nvSpPr>
            <p:spPr>
              <a:xfrm>
                <a:off x="8730631" y="6121389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2" name="object 11">
                <a:extLst>
                  <a:ext uri="{FF2B5EF4-FFF2-40B4-BE49-F238E27FC236}">
                    <a16:creationId xmlns:a16="http://schemas.microsoft.com/office/drawing/2014/main" id="{692479A0-6E8F-4FDF-A82F-C7247CCEF222}"/>
                  </a:ext>
                </a:extLst>
              </p:cNvPr>
              <p:cNvSpPr/>
              <p:nvPr/>
            </p:nvSpPr>
            <p:spPr>
              <a:xfrm>
                <a:off x="8483920" y="6121389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3" name="object 12">
                <a:extLst>
                  <a:ext uri="{FF2B5EF4-FFF2-40B4-BE49-F238E27FC236}">
                    <a16:creationId xmlns:a16="http://schemas.microsoft.com/office/drawing/2014/main" id="{AFEA4E8C-A73B-4B98-89A1-EAF4294C1846}"/>
                  </a:ext>
                </a:extLst>
              </p:cNvPr>
              <p:cNvSpPr/>
              <p:nvPr/>
            </p:nvSpPr>
            <p:spPr>
              <a:xfrm>
                <a:off x="8566326" y="6060876"/>
                <a:ext cx="81915" cy="252729"/>
              </a:xfrm>
              <a:custGeom>
                <a:avLst/>
                <a:gdLst/>
                <a:ahLst/>
                <a:cxnLst/>
                <a:rect l="l" t="t" r="r" b="b"/>
                <a:pathLst>
                  <a:path w="81915" h="252729">
                    <a:moveTo>
                      <a:pt x="0" y="210934"/>
                    </a:moveTo>
                    <a:lnTo>
                      <a:pt x="40944" y="252349"/>
                    </a:lnTo>
                    <a:lnTo>
                      <a:pt x="81902" y="210934"/>
                    </a:lnTo>
                    <a:lnTo>
                      <a:pt x="81902" y="0"/>
                    </a:lnTo>
                    <a:lnTo>
                      <a:pt x="0" y="0"/>
                    </a:lnTo>
                    <a:lnTo>
                      <a:pt x="0" y="210934"/>
                    </a:lnTo>
                    <a:close/>
                  </a:path>
                </a:pathLst>
              </a:custGeom>
              <a:ln w="12699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4" name="object 13">
                <a:extLst>
                  <a:ext uri="{FF2B5EF4-FFF2-40B4-BE49-F238E27FC236}">
                    <a16:creationId xmlns:a16="http://schemas.microsoft.com/office/drawing/2014/main" id="{78A5A3FB-8087-487D-9398-35C5FF40E32B}"/>
                  </a:ext>
                </a:extLst>
              </p:cNvPr>
              <p:cNvSpPr/>
              <p:nvPr/>
            </p:nvSpPr>
            <p:spPr>
              <a:xfrm>
                <a:off x="8483920" y="6167417"/>
                <a:ext cx="2470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247015" h="60960">
                    <a:moveTo>
                      <a:pt x="0" y="60515"/>
                    </a:moveTo>
                    <a:lnTo>
                      <a:pt x="246710" y="60515"/>
                    </a:lnTo>
                    <a:lnTo>
                      <a:pt x="164299" y="0"/>
                    </a:lnTo>
                    <a:lnTo>
                      <a:pt x="82410" y="0"/>
                    </a:lnTo>
                    <a:lnTo>
                      <a:pt x="0" y="60515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5" name="object 14">
                <a:extLst>
                  <a:ext uri="{FF2B5EF4-FFF2-40B4-BE49-F238E27FC236}">
                    <a16:creationId xmlns:a16="http://schemas.microsoft.com/office/drawing/2014/main" id="{0D519A87-7F83-4312-BBB4-081B12359505}"/>
                  </a:ext>
                </a:extLst>
              </p:cNvPr>
              <p:cNvSpPr/>
              <p:nvPr/>
            </p:nvSpPr>
            <p:spPr>
              <a:xfrm>
                <a:off x="8483920" y="6060874"/>
                <a:ext cx="2470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247015" h="60960">
                    <a:moveTo>
                      <a:pt x="0" y="60515"/>
                    </a:moveTo>
                    <a:lnTo>
                      <a:pt x="246710" y="60515"/>
                    </a:lnTo>
                    <a:lnTo>
                      <a:pt x="164299" y="0"/>
                    </a:lnTo>
                    <a:lnTo>
                      <a:pt x="82410" y="0"/>
                    </a:lnTo>
                    <a:lnTo>
                      <a:pt x="0" y="60515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6" name="object 15">
                <a:extLst>
                  <a:ext uri="{FF2B5EF4-FFF2-40B4-BE49-F238E27FC236}">
                    <a16:creationId xmlns:a16="http://schemas.microsoft.com/office/drawing/2014/main" id="{62CFFCB4-828A-4272-8AE6-77DE4A2FB789}"/>
                  </a:ext>
                </a:extLst>
              </p:cNvPr>
              <p:cNvSpPr/>
              <p:nvPr/>
            </p:nvSpPr>
            <p:spPr>
              <a:xfrm>
                <a:off x="8607279" y="6271811"/>
                <a:ext cx="91440" cy="92710"/>
              </a:xfrm>
              <a:custGeom>
                <a:avLst/>
                <a:gdLst/>
                <a:ahLst/>
                <a:cxnLst/>
                <a:rect l="l" t="t" r="r" b="b"/>
                <a:pathLst>
                  <a:path w="91440" h="92710">
                    <a:moveTo>
                      <a:pt x="40944" y="0"/>
                    </a:moveTo>
                    <a:lnTo>
                      <a:pt x="90995" y="92151"/>
                    </a:lnTo>
                    <a:lnTo>
                      <a:pt x="0" y="4141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7" name="object 16">
                <a:extLst>
                  <a:ext uri="{FF2B5EF4-FFF2-40B4-BE49-F238E27FC236}">
                    <a16:creationId xmlns:a16="http://schemas.microsoft.com/office/drawing/2014/main" id="{11EC5170-574E-4406-A833-60FDEC62B199}"/>
                  </a:ext>
                </a:extLst>
              </p:cNvPr>
              <p:cNvSpPr/>
              <p:nvPr/>
            </p:nvSpPr>
            <p:spPr>
              <a:xfrm>
                <a:off x="8516275" y="6271811"/>
                <a:ext cx="91440" cy="92710"/>
              </a:xfrm>
              <a:custGeom>
                <a:avLst/>
                <a:gdLst/>
                <a:ahLst/>
                <a:cxnLst/>
                <a:rect l="l" t="t" r="r" b="b"/>
                <a:pathLst>
                  <a:path w="91440" h="92710">
                    <a:moveTo>
                      <a:pt x="50050" y="0"/>
                    </a:moveTo>
                    <a:lnTo>
                      <a:pt x="0" y="92151"/>
                    </a:lnTo>
                    <a:lnTo>
                      <a:pt x="90995" y="4141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8" name="object 17">
                <a:extLst>
                  <a:ext uri="{FF2B5EF4-FFF2-40B4-BE49-F238E27FC236}">
                    <a16:creationId xmlns:a16="http://schemas.microsoft.com/office/drawing/2014/main" id="{2BDD3AC4-49B0-4CC0-B845-19D43DDC8249}"/>
                  </a:ext>
                </a:extLst>
              </p:cNvPr>
              <p:cNvSpPr/>
              <p:nvPr/>
            </p:nvSpPr>
            <p:spPr>
              <a:xfrm>
                <a:off x="8164555" y="6184883"/>
                <a:ext cx="254000" cy="30480"/>
              </a:xfrm>
              <a:custGeom>
                <a:avLst/>
                <a:gdLst/>
                <a:ahLst/>
                <a:cxnLst/>
                <a:rect l="l" t="t" r="r" b="b"/>
                <a:pathLst>
                  <a:path w="254000" h="30479">
                    <a:moveTo>
                      <a:pt x="104901" y="0"/>
                    </a:moveTo>
                    <a:lnTo>
                      <a:pt x="149136" y="0"/>
                    </a:lnTo>
                    <a:lnTo>
                      <a:pt x="253847" y="30187"/>
                    </a:lnTo>
                    <a:lnTo>
                      <a:pt x="153835" y="30187"/>
                    </a:lnTo>
                    <a:lnTo>
                      <a:pt x="0" y="30187"/>
                    </a:lnTo>
                    <a:lnTo>
                      <a:pt x="104901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9" name="object 18">
                <a:extLst>
                  <a:ext uri="{FF2B5EF4-FFF2-40B4-BE49-F238E27FC236}">
                    <a16:creationId xmlns:a16="http://schemas.microsoft.com/office/drawing/2014/main" id="{B0C46CB8-ED13-4C7A-99A8-32ED628365A7}"/>
                  </a:ext>
                </a:extLst>
              </p:cNvPr>
              <p:cNvSpPr/>
              <p:nvPr/>
            </p:nvSpPr>
            <p:spPr>
              <a:xfrm>
                <a:off x="8220333" y="6111744"/>
                <a:ext cx="142875" cy="28575"/>
              </a:xfrm>
              <a:custGeom>
                <a:avLst/>
                <a:gdLst/>
                <a:ahLst/>
                <a:cxnLst/>
                <a:rect l="l" t="t" r="r" b="b"/>
                <a:pathLst>
                  <a:path w="142875" h="28575">
                    <a:moveTo>
                      <a:pt x="60299" y="0"/>
                    </a:moveTo>
                    <a:lnTo>
                      <a:pt x="82232" y="0"/>
                    </a:lnTo>
                    <a:lnTo>
                      <a:pt x="142328" y="28384"/>
                    </a:lnTo>
                    <a:lnTo>
                      <a:pt x="0" y="28384"/>
                    </a:lnTo>
                    <a:lnTo>
                      <a:pt x="60299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0" name="object 19">
                <a:extLst>
                  <a:ext uri="{FF2B5EF4-FFF2-40B4-BE49-F238E27FC236}">
                    <a16:creationId xmlns:a16="http://schemas.microsoft.com/office/drawing/2014/main" id="{05878A16-BCE1-45FC-BD9D-86B3B1A46502}"/>
                  </a:ext>
                </a:extLst>
              </p:cNvPr>
              <p:cNvSpPr/>
              <p:nvPr/>
            </p:nvSpPr>
            <p:spPr>
              <a:xfrm>
                <a:off x="8246643" y="6040373"/>
                <a:ext cx="90170" cy="322580"/>
              </a:xfrm>
              <a:custGeom>
                <a:avLst/>
                <a:gdLst/>
                <a:ahLst/>
                <a:cxnLst/>
                <a:rect l="l" t="t" r="r" b="b"/>
                <a:pathLst>
                  <a:path w="90170" h="322579">
                    <a:moveTo>
                      <a:pt x="69138" y="174269"/>
                    </a:moveTo>
                    <a:lnTo>
                      <a:pt x="0" y="322478"/>
                    </a:lnTo>
                    <a:lnTo>
                      <a:pt x="44996" y="0"/>
                    </a:lnTo>
                    <a:lnTo>
                      <a:pt x="89674" y="322478"/>
                    </a:lnTo>
                    <a:lnTo>
                      <a:pt x="20612" y="174701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1" name="object 20">
                <a:extLst>
                  <a:ext uri="{FF2B5EF4-FFF2-40B4-BE49-F238E27FC236}">
                    <a16:creationId xmlns:a16="http://schemas.microsoft.com/office/drawing/2014/main" id="{92443165-F665-42B8-A609-DC415A0D67AB}"/>
                  </a:ext>
                </a:extLst>
              </p:cNvPr>
              <p:cNvSpPr/>
              <p:nvPr/>
            </p:nvSpPr>
            <p:spPr>
              <a:xfrm>
                <a:off x="8497296" y="6364602"/>
                <a:ext cx="529590" cy="111125"/>
              </a:xfrm>
              <a:custGeom>
                <a:avLst/>
                <a:gdLst/>
                <a:ahLst/>
                <a:cxnLst/>
                <a:rect l="l" t="t" r="r" b="b"/>
                <a:pathLst>
                  <a:path w="529590" h="111125">
                    <a:moveTo>
                      <a:pt x="201396" y="76"/>
                    </a:moveTo>
                    <a:lnTo>
                      <a:pt x="473849" y="0"/>
                    </a:lnTo>
                    <a:lnTo>
                      <a:pt x="512968" y="16202"/>
                    </a:lnTo>
                    <a:lnTo>
                      <a:pt x="529170" y="55321"/>
                    </a:lnTo>
                    <a:lnTo>
                      <a:pt x="524823" y="76856"/>
                    </a:lnTo>
                    <a:lnTo>
                      <a:pt x="512968" y="94440"/>
                    </a:lnTo>
                    <a:lnTo>
                      <a:pt x="495384" y="106295"/>
                    </a:lnTo>
                    <a:lnTo>
                      <a:pt x="473849" y="110642"/>
                    </a:lnTo>
                    <a:lnTo>
                      <a:pt x="0" y="110642"/>
                    </a:lnTo>
                  </a:path>
                </a:pathLst>
              </a:custGeom>
              <a:ln w="12699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2" name="object 21">
                <a:extLst>
                  <a:ext uri="{FF2B5EF4-FFF2-40B4-BE49-F238E27FC236}">
                    <a16:creationId xmlns:a16="http://schemas.microsoft.com/office/drawing/2014/main" id="{8402BACF-3A19-4D5E-BF86-D89CDD8BB815}"/>
                  </a:ext>
                </a:extLst>
              </p:cNvPr>
              <p:cNvSpPr/>
              <p:nvPr/>
            </p:nvSpPr>
            <p:spPr>
              <a:xfrm>
                <a:off x="8446492" y="6449843"/>
                <a:ext cx="50800" cy="5080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50800">
                    <a:moveTo>
                      <a:pt x="25400" y="0"/>
                    </a:moveTo>
                    <a:lnTo>
                      <a:pt x="15510" y="1995"/>
                    </a:lnTo>
                    <a:lnTo>
                      <a:pt x="7437" y="7437"/>
                    </a:lnTo>
                    <a:lnTo>
                      <a:pt x="1995" y="15510"/>
                    </a:lnTo>
                    <a:lnTo>
                      <a:pt x="0" y="25400"/>
                    </a:lnTo>
                    <a:lnTo>
                      <a:pt x="1995" y="35289"/>
                    </a:lnTo>
                    <a:lnTo>
                      <a:pt x="7437" y="43362"/>
                    </a:lnTo>
                    <a:lnTo>
                      <a:pt x="15510" y="48804"/>
                    </a:lnTo>
                    <a:lnTo>
                      <a:pt x="25400" y="50800"/>
                    </a:lnTo>
                    <a:lnTo>
                      <a:pt x="35289" y="48804"/>
                    </a:lnTo>
                    <a:lnTo>
                      <a:pt x="43362" y="43362"/>
                    </a:lnTo>
                    <a:lnTo>
                      <a:pt x="48804" y="35289"/>
                    </a:lnTo>
                    <a:lnTo>
                      <a:pt x="50800" y="25400"/>
                    </a:lnTo>
                    <a:lnTo>
                      <a:pt x="48804" y="15510"/>
                    </a:lnTo>
                    <a:lnTo>
                      <a:pt x="43362" y="7437"/>
                    </a:lnTo>
                    <a:lnTo>
                      <a:pt x="35289" y="1995"/>
                    </a:lnTo>
                    <a:lnTo>
                      <a:pt x="25400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3DDE169C-4BAF-4DDF-8003-E1ECA71061E3}"/>
                </a:ext>
              </a:extLst>
            </p:cNvPr>
            <p:cNvGrpSpPr/>
            <p:nvPr userDrawn="1"/>
          </p:nvGrpSpPr>
          <p:grpSpPr>
            <a:xfrm>
              <a:off x="7807856" y="6136761"/>
              <a:ext cx="194402" cy="233814"/>
              <a:chOff x="6199448" y="5757477"/>
              <a:chExt cx="445167" cy="535418"/>
            </a:xfrm>
          </p:grpSpPr>
          <p:sp>
            <p:nvSpPr>
              <p:cNvPr id="11" name="object 9">
                <a:extLst>
                  <a:ext uri="{FF2B5EF4-FFF2-40B4-BE49-F238E27FC236}">
                    <a16:creationId xmlns:a16="http://schemas.microsoft.com/office/drawing/2014/main" id="{8732FF24-0EB7-40A1-9459-618A674340A2}"/>
                  </a:ext>
                </a:extLst>
              </p:cNvPr>
              <p:cNvSpPr/>
              <p:nvPr userDrawn="1"/>
            </p:nvSpPr>
            <p:spPr>
              <a:xfrm>
                <a:off x="6302730" y="6005107"/>
                <a:ext cx="59055" cy="5461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54610">
                    <a:moveTo>
                      <a:pt x="58623" y="0"/>
                    </a:moveTo>
                    <a:lnTo>
                      <a:pt x="0" y="54051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2" name="object 10">
                <a:extLst>
                  <a:ext uri="{FF2B5EF4-FFF2-40B4-BE49-F238E27FC236}">
                    <a16:creationId xmlns:a16="http://schemas.microsoft.com/office/drawing/2014/main" id="{C4BB0247-3C92-4B8B-9F59-DDB79DC37290}"/>
                  </a:ext>
                </a:extLst>
              </p:cNvPr>
              <p:cNvSpPr/>
              <p:nvPr userDrawn="1"/>
            </p:nvSpPr>
            <p:spPr>
              <a:xfrm>
                <a:off x="6571235" y="6064810"/>
                <a:ext cx="40005" cy="34290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34289">
                    <a:moveTo>
                      <a:pt x="39458" y="0"/>
                    </a:moveTo>
                    <a:lnTo>
                      <a:pt x="0" y="33693"/>
                    </a:lnTo>
                  </a:path>
                </a:pathLst>
              </a:custGeom>
              <a:ln w="12699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3" name="object 11">
                <a:extLst>
                  <a:ext uri="{FF2B5EF4-FFF2-40B4-BE49-F238E27FC236}">
                    <a16:creationId xmlns:a16="http://schemas.microsoft.com/office/drawing/2014/main" id="{D0733CF6-0055-45EA-BEED-E72B45A68403}"/>
                  </a:ext>
                </a:extLst>
              </p:cNvPr>
              <p:cNvSpPr/>
              <p:nvPr userDrawn="1"/>
            </p:nvSpPr>
            <p:spPr>
              <a:xfrm>
                <a:off x="6199448" y="5757477"/>
                <a:ext cx="238760" cy="361315"/>
              </a:xfrm>
              <a:custGeom>
                <a:avLst/>
                <a:gdLst/>
                <a:ahLst/>
                <a:cxnLst/>
                <a:rect l="l" t="t" r="r" b="b"/>
                <a:pathLst>
                  <a:path w="238760" h="361314">
                    <a:moveTo>
                      <a:pt x="152401" y="0"/>
                    </a:moveTo>
                    <a:lnTo>
                      <a:pt x="206338" y="59621"/>
                    </a:lnTo>
                    <a:lnTo>
                      <a:pt x="232472" y="101546"/>
                    </a:lnTo>
                    <a:lnTo>
                      <a:pt x="238141" y="145618"/>
                    </a:lnTo>
                    <a:lnTo>
                      <a:pt x="230684" y="211683"/>
                    </a:lnTo>
                    <a:lnTo>
                      <a:pt x="202566" y="282121"/>
                    </a:lnTo>
                    <a:lnTo>
                      <a:pt x="155738" y="328306"/>
                    </a:lnTo>
                    <a:lnTo>
                      <a:pt x="111801" y="353570"/>
                    </a:lnTo>
                    <a:lnTo>
                      <a:pt x="92356" y="361251"/>
                    </a:lnTo>
                    <a:lnTo>
                      <a:pt x="35759" y="331100"/>
                    </a:lnTo>
                    <a:lnTo>
                      <a:pt x="7724" y="306879"/>
                    </a:lnTo>
                    <a:lnTo>
                      <a:pt x="0" y="275833"/>
                    </a:lnTo>
                    <a:lnTo>
                      <a:pt x="4332" y="225209"/>
                    </a:lnTo>
                    <a:lnTo>
                      <a:pt x="18791" y="180068"/>
                    </a:lnTo>
                    <a:lnTo>
                      <a:pt x="47033" y="134047"/>
                    </a:lnTo>
                    <a:lnTo>
                      <a:pt x="81786" y="90087"/>
                    </a:lnTo>
                    <a:lnTo>
                      <a:pt x="115780" y="51131"/>
                    </a:lnTo>
                    <a:lnTo>
                      <a:pt x="141742" y="20121"/>
                    </a:lnTo>
                    <a:lnTo>
                      <a:pt x="152401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4" name="object 12">
                <a:extLst>
                  <a:ext uri="{FF2B5EF4-FFF2-40B4-BE49-F238E27FC236}">
                    <a16:creationId xmlns:a16="http://schemas.microsoft.com/office/drawing/2014/main" id="{58C2ADE5-397D-44B8-9D74-AD3C6B4F7B9E}"/>
                  </a:ext>
                </a:extLst>
              </p:cNvPr>
              <p:cNvSpPr/>
              <p:nvPr userDrawn="1"/>
            </p:nvSpPr>
            <p:spPr>
              <a:xfrm>
                <a:off x="6291800" y="5958885"/>
                <a:ext cx="29845" cy="334010"/>
              </a:xfrm>
              <a:custGeom>
                <a:avLst/>
                <a:gdLst/>
                <a:ahLst/>
                <a:cxnLst/>
                <a:rect l="l" t="t" r="r" b="b"/>
                <a:pathLst>
                  <a:path w="29845" h="334010">
                    <a:moveTo>
                      <a:pt x="0" y="333590"/>
                    </a:moveTo>
                    <a:lnTo>
                      <a:pt x="0" y="159842"/>
                    </a:lnTo>
                    <a:lnTo>
                      <a:pt x="29337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5" name="object 13">
                <a:extLst>
                  <a:ext uri="{FF2B5EF4-FFF2-40B4-BE49-F238E27FC236}">
                    <a16:creationId xmlns:a16="http://schemas.microsoft.com/office/drawing/2014/main" id="{36B4823D-99A9-4866-BC97-6CA5670CD5AC}"/>
                  </a:ext>
                </a:extLst>
              </p:cNvPr>
              <p:cNvSpPr/>
              <p:nvPr userDrawn="1"/>
            </p:nvSpPr>
            <p:spPr>
              <a:xfrm>
                <a:off x="6509995" y="5895716"/>
                <a:ext cx="134620" cy="271780"/>
              </a:xfrm>
              <a:custGeom>
                <a:avLst/>
                <a:gdLst/>
                <a:ahLst/>
                <a:cxnLst/>
                <a:rect l="l" t="t" r="r" b="b"/>
                <a:pathLst>
                  <a:path w="134620" h="271779">
                    <a:moveTo>
                      <a:pt x="49169" y="271462"/>
                    </a:moveTo>
                    <a:lnTo>
                      <a:pt x="98809" y="244084"/>
                    </a:lnTo>
                    <a:lnTo>
                      <a:pt x="124248" y="222365"/>
                    </a:lnTo>
                    <a:lnTo>
                      <a:pt x="133490" y="194972"/>
                    </a:lnTo>
                    <a:lnTo>
                      <a:pt x="134539" y="150571"/>
                    </a:lnTo>
                    <a:lnTo>
                      <a:pt x="129037" y="97915"/>
                    </a:lnTo>
                    <a:lnTo>
                      <a:pt x="116451" y="54292"/>
                    </a:lnTo>
                    <a:lnTo>
                      <a:pt x="101517" y="21165"/>
                    </a:lnTo>
                    <a:lnTo>
                      <a:pt x="88971" y="0"/>
                    </a:lnTo>
                    <a:lnTo>
                      <a:pt x="67453" y="33982"/>
                    </a:lnTo>
                    <a:lnTo>
                      <a:pt x="53324" y="55833"/>
                    </a:lnTo>
                    <a:lnTo>
                      <a:pt x="40320" y="75025"/>
                    </a:lnTo>
                    <a:lnTo>
                      <a:pt x="22182" y="101028"/>
                    </a:lnTo>
                    <a:lnTo>
                      <a:pt x="3912" y="139522"/>
                    </a:lnTo>
                    <a:lnTo>
                      <a:pt x="0" y="183183"/>
                    </a:lnTo>
                    <a:lnTo>
                      <a:pt x="13925" y="228374"/>
                    </a:lnTo>
                    <a:lnTo>
                      <a:pt x="49169" y="271462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6" name="object 14">
                <a:extLst>
                  <a:ext uri="{FF2B5EF4-FFF2-40B4-BE49-F238E27FC236}">
                    <a16:creationId xmlns:a16="http://schemas.microsoft.com/office/drawing/2014/main" id="{F62B0879-EED9-4459-ABB4-0F75ADE95901}"/>
                  </a:ext>
                </a:extLst>
              </p:cNvPr>
              <p:cNvSpPr/>
              <p:nvPr userDrawn="1"/>
            </p:nvSpPr>
            <p:spPr>
              <a:xfrm>
                <a:off x="6559165" y="6040621"/>
                <a:ext cx="22860" cy="252095"/>
              </a:xfrm>
              <a:custGeom>
                <a:avLst/>
                <a:gdLst/>
                <a:ahLst/>
                <a:cxnLst/>
                <a:rect l="l" t="t" r="r" b="b"/>
                <a:pathLst>
                  <a:path w="22859" h="252095">
                    <a:moveTo>
                      <a:pt x="22250" y="0"/>
                    </a:moveTo>
                    <a:lnTo>
                      <a:pt x="0" y="126555"/>
                    </a:lnTo>
                    <a:lnTo>
                      <a:pt x="0" y="251853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221356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nclusion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A7C1E941-D7C9-4C1F-A63C-1FD644541D3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7300"/>
          </a:solidFill>
        </p:spPr>
        <p:txBody>
          <a:bodyPr wrap="square" lIns="0" tIns="0" rIns="0" bIns="0" rtlCol="0"/>
          <a:lstStyle/>
          <a:p>
            <a:endParaRPr lang="en-GB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1728" y="3244334"/>
            <a:ext cx="1488549" cy="36933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de-DE" sz="18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 algn="ctr" defTabSz="457200"/>
            <a:r>
              <a:rPr lang="en-US"/>
              <a:t>Click to edit Master title style</a:t>
            </a:r>
            <a:endParaRPr lang="en-GB"/>
          </a:p>
        </p:txBody>
      </p:sp>
      <p:grpSp>
        <p:nvGrpSpPr>
          <p:cNvPr id="7" name="Gruppierung 7">
            <a:extLst>
              <a:ext uri="{FF2B5EF4-FFF2-40B4-BE49-F238E27FC236}">
                <a16:creationId xmlns:a16="http://schemas.microsoft.com/office/drawing/2014/main" id="{377A348C-0B3E-4776-BF23-39AB7A684A4F}"/>
              </a:ext>
            </a:extLst>
          </p:cNvPr>
          <p:cNvGrpSpPr/>
          <p:nvPr userDrawn="1"/>
        </p:nvGrpSpPr>
        <p:grpSpPr>
          <a:xfrm>
            <a:off x="6804012" y="2392807"/>
            <a:ext cx="5382607" cy="2939441"/>
            <a:chOff x="6804012" y="2392807"/>
            <a:chExt cx="5382607" cy="2939441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61F9BEF3-7DDB-47FA-9560-1089119C2E66}"/>
                </a:ext>
              </a:extLst>
            </p:cNvPr>
            <p:cNvSpPr/>
            <p:nvPr/>
          </p:nvSpPr>
          <p:spPr>
            <a:xfrm>
              <a:off x="7855553" y="3183310"/>
              <a:ext cx="1292860" cy="1026794"/>
            </a:xfrm>
            <a:custGeom>
              <a:avLst/>
              <a:gdLst/>
              <a:ahLst/>
              <a:cxnLst/>
              <a:rect l="l" t="t" r="r" b="b"/>
              <a:pathLst>
                <a:path w="1292859" h="1026795">
                  <a:moveTo>
                    <a:pt x="1292567" y="0"/>
                  </a:moveTo>
                  <a:lnTo>
                    <a:pt x="540283" y="0"/>
                  </a:lnTo>
                  <a:lnTo>
                    <a:pt x="502795" y="7568"/>
                  </a:lnTo>
                  <a:lnTo>
                    <a:pt x="472179" y="28206"/>
                  </a:lnTo>
                  <a:lnTo>
                    <a:pt x="451536" y="58818"/>
                  </a:lnTo>
                  <a:lnTo>
                    <a:pt x="443966" y="96304"/>
                  </a:lnTo>
                  <a:lnTo>
                    <a:pt x="451536" y="133797"/>
                  </a:lnTo>
                  <a:lnTo>
                    <a:pt x="472179" y="164412"/>
                  </a:lnTo>
                  <a:lnTo>
                    <a:pt x="502795" y="185052"/>
                  </a:lnTo>
                  <a:lnTo>
                    <a:pt x="540283" y="192620"/>
                  </a:lnTo>
                  <a:lnTo>
                    <a:pt x="664756" y="192620"/>
                  </a:lnTo>
                  <a:lnTo>
                    <a:pt x="702242" y="200188"/>
                  </a:lnTo>
                  <a:lnTo>
                    <a:pt x="732853" y="220827"/>
                  </a:lnTo>
                  <a:lnTo>
                    <a:pt x="753492" y="251438"/>
                  </a:lnTo>
                  <a:lnTo>
                    <a:pt x="761060" y="288925"/>
                  </a:lnTo>
                  <a:lnTo>
                    <a:pt x="753492" y="326413"/>
                  </a:lnTo>
                  <a:lnTo>
                    <a:pt x="732853" y="357028"/>
                  </a:lnTo>
                  <a:lnTo>
                    <a:pt x="702242" y="377671"/>
                  </a:lnTo>
                  <a:lnTo>
                    <a:pt x="664756" y="385241"/>
                  </a:lnTo>
                  <a:lnTo>
                    <a:pt x="320560" y="385241"/>
                  </a:lnTo>
                  <a:lnTo>
                    <a:pt x="273191" y="388717"/>
                  </a:lnTo>
                  <a:lnTo>
                    <a:pt x="227979" y="398813"/>
                  </a:lnTo>
                  <a:lnTo>
                    <a:pt x="185421" y="415033"/>
                  </a:lnTo>
                  <a:lnTo>
                    <a:pt x="146013" y="436883"/>
                  </a:lnTo>
                  <a:lnTo>
                    <a:pt x="110250" y="463866"/>
                  </a:lnTo>
                  <a:lnTo>
                    <a:pt x="78629" y="495487"/>
                  </a:lnTo>
                  <a:lnTo>
                    <a:pt x="51645" y="531249"/>
                  </a:lnTo>
                  <a:lnTo>
                    <a:pt x="29794" y="570657"/>
                  </a:lnTo>
                  <a:lnTo>
                    <a:pt x="13572" y="613216"/>
                  </a:lnTo>
                  <a:lnTo>
                    <a:pt x="3475" y="658430"/>
                  </a:lnTo>
                  <a:lnTo>
                    <a:pt x="0" y="705802"/>
                  </a:lnTo>
                  <a:lnTo>
                    <a:pt x="3475" y="753171"/>
                  </a:lnTo>
                  <a:lnTo>
                    <a:pt x="13572" y="798383"/>
                  </a:lnTo>
                  <a:lnTo>
                    <a:pt x="29794" y="840941"/>
                  </a:lnTo>
                  <a:lnTo>
                    <a:pt x="51645" y="880349"/>
                  </a:lnTo>
                  <a:lnTo>
                    <a:pt x="78629" y="916112"/>
                  </a:lnTo>
                  <a:lnTo>
                    <a:pt x="110250" y="947734"/>
                  </a:lnTo>
                  <a:lnTo>
                    <a:pt x="146013" y="974718"/>
                  </a:lnTo>
                  <a:lnTo>
                    <a:pt x="185421" y="996569"/>
                  </a:lnTo>
                  <a:lnTo>
                    <a:pt x="227979" y="1012790"/>
                  </a:lnTo>
                  <a:lnTo>
                    <a:pt x="273191" y="1022887"/>
                  </a:lnTo>
                  <a:lnTo>
                    <a:pt x="320560" y="1026363"/>
                  </a:lnTo>
                  <a:lnTo>
                    <a:pt x="1002131" y="1026363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3DCD93E9-983A-4566-A1FE-015B9FB9ADF2}"/>
                </a:ext>
              </a:extLst>
            </p:cNvPr>
            <p:cNvSpPr/>
            <p:nvPr/>
          </p:nvSpPr>
          <p:spPr>
            <a:xfrm>
              <a:off x="10455296" y="2876565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6714E2CF-9EAC-49F4-A8BC-59FA96D7FAFE}"/>
                </a:ext>
              </a:extLst>
            </p:cNvPr>
            <p:cNvSpPr/>
            <p:nvPr/>
          </p:nvSpPr>
          <p:spPr>
            <a:xfrm>
              <a:off x="9895988" y="287656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ABD6FFCC-BA1F-4DAC-A654-BB8E675C381D}"/>
                </a:ext>
              </a:extLst>
            </p:cNvPr>
            <p:cNvSpPr/>
            <p:nvPr/>
          </p:nvSpPr>
          <p:spPr>
            <a:xfrm>
              <a:off x="10455296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2" name="object 8">
              <a:extLst>
                <a:ext uri="{FF2B5EF4-FFF2-40B4-BE49-F238E27FC236}">
                  <a16:creationId xmlns:a16="http://schemas.microsoft.com/office/drawing/2014/main" id="{20AD5368-6E5D-4C92-8A8B-ED4BB49E0118}"/>
                </a:ext>
              </a:extLst>
            </p:cNvPr>
            <p:cNvSpPr/>
            <p:nvPr/>
          </p:nvSpPr>
          <p:spPr>
            <a:xfrm>
              <a:off x="9895988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3" name="object 9">
              <a:extLst>
                <a:ext uri="{FF2B5EF4-FFF2-40B4-BE49-F238E27FC236}">
                  <a16:creationId xmlns:a16="http://schemas.microsoft.com/office/drawing/2014/main" id="{96B7E4E8-0EA9-4F92-BB00-048B4E4A0F51}"/>
                </a:ext>
              </a:extLst>
            </p:cNvPr>
            <p:cNvSpPr/>
            <p:nvPr/>
          </p:nvSpPr>
          <p:spPr>
            <a:xfrm>
              <a:off x="10082809" y="2497835"/>
              <a:ext cx="186055" cy="572135"/>
            </a:xfrm>
            <a:custGeom>
              <a:avLst/>
              <a:gdLst/>
              <a:ahLst/>
              <a:cxnLst/>
              <a:rect l="l" t="t" r="r" b="b"/>
              <a:pathLst>
                <a:path w="186054" h="572135">
                  <a:moveTo>
                    <a:pt x="0" y="478205"/>
                  </a:moveTo>
                  <a:lnTo>
                    <a:pt x="92837" y="572109"/>
                  </a:lnTo>
                  <a:lnTo>
                    <a:pt x="185661" y="478205"/>
                  </a:lnTo>
                  <a:lnTo>
                    <a:pt x="185661" y="0"/>
                  </a:lnTo>
                  <a:lnTo>
                    <a:pt x="0" y="0"/>
                  </a:lnTo>
                  <a:lnTo>
                    <a:pt x="0" y="47820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4" name="object 10">
              <a:extLst>
                <a:ext uri="{FF2B5EF4-FFF2-40B4-BE49-F238E27FC236}">
                  <a16:creationId xmlns:a16="http://schemas.microsoft.com/office/drawing/2014/main" id="{124C6DE6-AAA3-4640-8A13-DCA867C8D7EA}"/>
                </a:ext>
              </a:extLst>
            </p:cNvPr>
            <p:cNvSpPr/>
            <p:nvPr/>
          </p:nvSpPr>
          <p:spPr>
            <a:xfrm>
              <a:off x="9895988" y="273938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5" name="object 11">
              <a:extLst>
                <a:ext uri="{FF2B5EF4-FFF2-40B4-BE49-F238E27FC236}">
                  <a16:creationId xmlns:a16="http://schemas.microsoft.com/office/drawing/2014/main" id="{FB3D5807-8AA4-4287-95B7-653ADC9FBD07}"/>
                </a:ext>
              </a:extLst>
            </p:cNvPr>
            <p:cNvSpPr/>
            <p:nvPr/>
          </p:nvSpPr>
          <p:spPr>
            <a:xfrm>
              <a:off x="9895988" y="249784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6" name="object 12">
              <a:extLst>
                <a:ext uri="{FF2B5EF4-FFF2-40B4-BE49-F238E27FC236}">
                  <a16:creationId xmlns:a16="http://schemas.microsoft.com/office/drawing/2014/main" id="{FFE661B1-128F-465F-93F4-754E198CD667}"/>
                </a:ext>
              </a:extLst>
            </p:cNvPr>
            <p:cNvSpPr/>
            <p:nvPr/>
          </p:nvSpPr>
          <p:spPr>
            <a:xfrm>
              <a:off x="10175637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92836" y="0"/>
                  </a:moveTo>
                  <a:lnTo>
                    <a:pt x="206311" y="208902"/>
                  </a:lnTo>
                  <a:lnTo>
                    <a:pt x="0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7" name="object 13">
              <a:extLst>
                <a:ext uri="{FF2B5EF4-FFF2-40B4-BE49-F238E27FC236}">
                  <a16:creationId xmlns:a16="http://schemas.microsoft.com/office/drawing/2014/main" id="{2C5CD591-BEE5-44EF-A54B-6960CCFBC259}"/>
                </a:ext>
              </a:extLst>
            </p:cNvPr>
            <p:cNvSpPr/>
            <p:nvPr/>
          </p:nvSpPr>
          <p:spPr>
            <a:xfrm>
              <a:off x="9969334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113474" y="0"/>
                  </a:moveTo>
                  <a:lnTo>
                    <a:pt x="0" y="208902"/>
                  </a:lnTo>
                  <a:lnTo>
                    <a:pt x="206311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8" name="object 14">
              <a:extLst>
                <a:ext uri="{FF2B5EF4-FFF2-40B4-BE49-F238E27FC236}">
                  <a16:creationId xmlns:a16="http://schemas.microsoft.com/office/drawing/2014/main" id="{132153A1-375F-49B2-8F40-AD618E142DE7}"/>
                </a:ext>
              </a:extLst>
            </p:cNvPr>
            <p:cNvSpPr/>
            <p:nvPr/>
          </p:nvSpPr>
          <p:spPr>
            <a:xfrm>
              <a:off x="9368576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9" name="object 15">
              <a:extLst>
                <a:ext uri="{FF2B5EF4-FFF2-40B4-BE49-F238E27FC236}">
                  <a16:creationId xmlns:a16="http://schemas.microsoft.com/office/drawing/2014/main" id="{5FF7E150-C99B-4F15-87A0-416A4E9118BA}"/>
                </a:ext>
              </a:extLst>
            </p:cNvPr>
            <p:cNvSpPr/>
            <p:nvPr/>
          </p:nvSpPr>
          <p:spPr>
            <a:xfrm>
              <a:off x="9436233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0" name="object 16">
              <a:extLst>
                <a:ext uri="{FF2B5EF4-FFF2-40B4-BE49-F238E27FC236}">
                  <a16:creationId xmlns:a16="http://schemas.microsoft.com/office/drawing/2014/main" id="{725AA0E3-C214-44FB-8A81-F294108C244D}"/>
                </a:ext>
              </a:extLst>
            </p:cNvPr>
            <p:cNvSpPr/>
            <p:nvPr/>
          </p:nvSpPr>
          <p:spPr>
            <a:xfrm>
              <a:off x="9300591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1" name="object 17">
              <a:extLst>
                <a:ext uri="{FF2B5EF4-FFF2-40B4-BE49-F238E27FC236}">
                  <a16:creationId xmlns:a16="http://schemas.microsoft.com/office/drawing/2014/main" id="{9B0A557B-E305-446B-9CB3-59ACE92D75A0}"/>
                </a:ext>
              </a:extLst>
            </p:cNvPr>
            <p:cNvSpPr/>
            <p:nvPr/>
          </p:nvSpPr>
          <p:spPr>
            <a:xfrm>
              <a:off x="9296933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2" name="object 18">
              <a:extLst>
                <a:ext uri="{FF2B5EF4-FFF2-40B4-BE49-F238E27FC236}">
                  <a16:creationId xmlns:a16="http://schemas.microsoft.com/office/drawing/2014/main" id="{F5F941D0-7CFA-4FEF-8C91-0F79C87309A6}"/>
                </a:ext>
              </a:extLst>
            </p:cNvPr>
            <p:cNvSpPr/>
            <p:nvPr/>
          </p:nvSpPr>
          <p:spPr>
            <a:xfrm>
              <a:off x="8750870" y="4142517"/>
              <a:ext cx="635000" cy="67945"/>
            </a:xfrm>
            <a:custGeom>
              <a:avLst/>
              <a:gdLst/>
              <a:ahLst/>
              <a:cxnLst/>
              <a:rect l="l" t="t" r="r" b="b"/>
              <a:pathLst>
                <a:path w="635000" h="67945">
                  <a:moveTo>
                    <a:pt x="635000" y="0"/>
                  </a:moveTo>
                  <a:lnTo>
                    <a:pt x="625983" y="67665"/>
                  </a:lnTo>
                  <a:lnTo>
                    <a:pt x="0" y="671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3" name="object 19">
              <a:extLst>
                <a:ext uri="{FF2B5EF4-FFF2-40B4-BE49-F238E27FC236}">
                  <a16:creationId xmlns:a16="http://schemas.microsoft.com/office/drawing/2014/main" id="{CFDBC934-1A63-4619-858E-34228C283615}"/>
                </a:ext>
              </a:extLst>
            </p:cNvPr>
            <p:cNvSpPr/>
            <p:nvPr/>
          </p:nvSpPr>
          <p:spPr>
            <a:xfrm>
              <a:off x="9418938" y="4142517"/>
              <a:ext cx="264795" cy="67945"/>
            </a:xfrm>
            <a:custGeom>
              <a:avLst/>
              <a:gdLst/>
              <a:ahLst/>
              <a:cxnLst/>
              <a:rect l="l" t="t" r="r" b="b"/>
              <a:pathLst>
                <a:path w="264795" h="67945">
                  <a:moveTo>
                    <a:pt x="0" y="0"/>
                  </a:moveTo>
                  <a:lnTo>
                    <a:pt x="9017" y="67665"/>
                  </a:lnTo>
                  <a:lnTo>
                    <a:pt x="255549" y="67665"/>
                  </a:lnTo>
                  <a:lnTo>
                    <a:pt x="26456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4" name="object 20">
              <a:extLst>
                <a:ext uri="{FF2B5EF4-FFF2-40B4-BE49-F238E27FC236}">
                  <a16:creationId xmlns:a16="http://schemas.microsoft.com/office/drawing/2014/main" id="{C941AF7C-64CF-44E2-ABE5-BA885D35EFFA}"/>
                </a:ext>
              </a:extLst>
            </p:cNvPr>
            <p:cNvSpPr/>
            <p:nvPr/>
          </p:nvSpPr>
          <p:spPr>
            <a:xfrm>
              <a:off x="9981885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5" name="object 21">
              <a:extLst>
                <a:ext uri="{FF2B5EF4-FFF2-40B4-BE49-F238E27FC236}">
                  <a16:creationId xmlns:a16="http://schemas.microsoft.com/office/drawing/2014/main" id="{497B6DC1-0FEB-45D7-A8A9-CA058ABE3E32}"/>
                </a:ext>
              </a:extLst>
            </p:cNvPr>
            <p:cNvSpPr/>
            <p:nvPr/>
          </p:nvSpPr>
          <p:spPr>
            <a:xfrm>
              <a:off x="10049540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6" name="object 22">
              <a:extLst>
                <a:ext uri="{FF2B5EF4-FFF2-40B4-BE49-F238E27FC236}">
                  <a16:creationId xmlns:a16="http://schemas.microsoft.com/office/drawing/2014/main" id="{20A1BE81-F80B-4D00-A171-79AD011CECAE}"/>
                </a:ext>
              </a:extLst>
            </p:cNvPr>
            <p:cNvSpPr/>
            <p:nvPr/>
          </p:nvSpPr>
          <p:spPr>
            <a:xfrm>
              <a:off x="9913899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7" name="object 23">
              <a:extLst>
                <a:ext uri="{FF2B5EF4-FFF2-40B4-BE49-F238E27FC236}">
                  <a16:creationId xmlns:a16="http://schemas.microsoft.com/office/drawing/2014/main" id="{5D18CE4E-0A71-4C31-ABA1-B5E790E9A73C}"/>
                </a:ext>
              </a:extLst>
            </p:cNvPr>
            <p:cNvSpPr/>
            <p:nvPr/>
          </p:nvSpPr>
          <p:spPr>
            <a:xfrm>
              <a:off x="9910239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8" name="object 24">
              <a:extLst>
                <a:ext uri="{FF2B5EF4-FFF2-40B4-BE49-F238E27FC236}">
                  <a16:creationId xmlns:a16="http://schemas.microsoft.com/office/drawing/2014/main" id="{9A15E237-1084-44FC-9D92-402A61ECE696}"/>
                </a:ext>
              </a:extLst>
            </p:cNvPr>
            <p:cNvSpPr/>
            <p:nvPr/>
          </p:nvSpPr>
          <p:spPr>
            <a:xfrm>
              <a:off x="9657154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9" name="object 25">
              <a:extLst>
                <a:ext uri="{FF2B5EF4-FFF2-40B4-BE49-F238E27FC236}">
                  <a16:creationId xmlns:a16="http://schemas.microsoft.com/office/drawing/2014/main" id="{B35BA5F0-8D4E-4FC2-86FB-622D2209D8AB}"/>
                </a:ext>
              </a:extLst>
            </p:cNvPr>
            <p:cNvSpPr/>
            <p:nvPr/>
          </p:nvSpPr>
          <p:spPr>
            <a:xfrm>
              <a:off x="9742923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0" name="object 26">
              <a:extLst>
                <a:ext uri="{FF2B5EF4-FFF2-40B4-BE49-F238E27FC236}">
                  <a16:creationId xmlns:a16="http://schemas.microsoft.com/office/drawing/2014/main" id="{974F5797-C292-464C-A429-F5B7E0BE608D}"/>
                </a:ext>
              </a:extLst>
            </p:cNvPr>
            <p:cNvSpPr/>
            <p:nvPr/>
          </p:nvSpPr>
          <p:spPr>
            <a:xfrm>
              <a:off x="9570963" y="3993163"/>
              <a:ext cx="258445" cy="0"/>
            </a:xfrm>
            <a:custGeom>
              <a:avLst/>
              <a:gdLst/>
              <a:ahLst/>
              <a:cxnLst/>
              <a:rect l="l" t="t" r="r" b="b"/>
              <a:pathLst>
                <a:path w="258445">
                  <a:moveTo>
                    <a:pt x="258152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1" name="object 27">
              <a:extLst>
                <a:ext uri="{FF2B5EF4-FFF2-40B4-BE49-F238E27FC236}">
                  <a16:creationId xmlns:a16="http://schemas.microsoft.com/office/drawing/2014/main" id="{DC70662A-E9F2-45DF-B868-DDD34A5F5193}"/>
                </a:ext>
              </a:extLst>
            </p:cNvPr>
            <p:cNvSpPr/>
            <p:nvPr/>
          </p:nvSpPr>
          <p:spPr>
            <a:xfrm>
              <a:off x="9566329" y="4078931"/>
              <a:ext cx="267970" cy="0"/>
            </a:xfrm>
            <a:custGeom>
              <a:avLst/>
              <a:gdLst/>
              <a:ahLst/>
              <a:cxnLst/>
              <a:rect l="l" t="t" r="r" b="b"/>
              <a:pathLst>
                <a:path w="267970">
                  <a:moveTo>
                    <a:pt x="26742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2" name="object 28">
              <a:extLst>
                <a:ext uri="{FF2B5EF4-FFF2-40B4-BE49-F238E27FC236}">
                  <a16:creationId xmlns:a16="http://schemas.microsoft.com/office/drawing/2014/main" id="{D1C680E3-E36C-4AAD-A320-011F8B65F13B}"/>
                </a:ext>
              </a:extLst>
            </p:cNvPr>
            <p:cNvSpPr/>
            <p:nvPr/>
          </p:nvSpPr>
          <p:spPr>
            <a:xfrm>
              <a:off x="9716572" y="4142517"/>
              <a:ext cx="283210" cy="67945"/>
            </a:xfrm>
            <a:custGeom>
              <a:avLst/>
              <a:gdLst/>
              <a:ahLst/>
              <a:cxnLst/>
              <a:rect l="l" t="t" r="r" b="b"/>
              <a:pathLst>
                <a:path w="283209" h="67945">
                  <a:moveTo>
                    <a:pt x="0" y="0"/>
                  </a:moveTo>
                  <a:lnTo>
                    <a:pt x="9017" y="67665"/>
                  </a:lnTo>
                  <a:lnTo>
                    <a:pt x="273583" y="67665"/>
                  </a:lnTo>
                  <a:lnTo>
                    <a:pt x="282600" y="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3" name="object 29">
              <a:extLst>
                <a:ext uri="{FF2B5EF4-FFF2-40B4-BE49-F238E27FC236}">
                  <a16:creationId xmlns:a16="http://schemas.microsoft.com/office/drawing/2014/main" id="{CC15A819-BBB7-4241-9661-15E6794D9C1C}"/>
                </a:ext>
              </a:extLst>
            </p:cNvPr>
            <p:cNvSpPr/>
            <p:nvPr/>
          </p:nvSpPr>
          <p:spPr>
            <a:xfrm>
              <a:off x="10032245" y="4142517"/>
              <a:ext cx="1027430" cy="67945"/>
            </a:xfrm>
            <a:custGeom>
              <a:avLst/>
              <a:gdLst/>
              <a:ahLst/>
              <a:cxnLst/>
              <a:rect l="l" t="t" r="r" b="b"/>
              <a:pathLst>
                <a:path w="1027429" h="67945">
                  <a:moveTo>
                    <a:pt x="0" y="0"/>
                  </a:moveTo>
                  <a:lnTo>
                    <a:pt x="9017" y="67576"/>
                  </a:lnTo>
                  <a:lnTo>
                    <a:pt x="1027404" y="6758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4" name="object 30">
              <a:extLst>
                <a:ext uri="{FF2B5EF4-FFF2-40B4-BE49-F238E27FC236}">
                  <a16:creationId xmlns:a16="http://schemas.microsoft.com/office/drawing/2014/main" id="{137D904C-49AF-4B5E-A29F-A1C0A6CE5BF9}"/>
                </a:ext>
              </a:extLst>
            </p:cNvPr>
            <p:cNvSpPr/>
            <p:nvPr/>
          </p:nvSpPr>
          <p:spPr>
            <a:xfrm>
              <a:off x="9901569" y="3968197"/>
              <a:ext cx="228295" cy="180670"/>
            </a:xfrm>
            <a:prstGeom prst="rect">
              <a:avLst/>
            </a:prstGeom>
            <a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5" name="object 31">
              <a:extLst>
                <a:ext uri="{FF2B5EF4-FFF2-40B4-BE49-F238E27FC236}">
                  <a16:creationId xmlns:a16="http://schemas.microsoft.com/office/drawing/2014/main" id="{FDE73B07-6373-4C1C-BC30-F5FFCB46FBF3}"/>
                </a:ext>
              </a:extLst>
            </p:cNvPr>
            <p:cNvSpPr/>
            <p:nvPr/>
          </p:nvSpPr>
          <p:spPr>
            <a:xfrm>
              <a:off x="9563941" y="3929576"/>
              <a:ext cx="272415" cy="213360"/>
            </a:xfrm>
            <a:custGeom>
              <a:avLst/>
              <a:gdLst/>
              <a:ahLst/>
              <a:cxnLst/>
              <a:rect l="l" t="t" r="r" b="b"/>
              <a:pathLst>
                <a:path w="272415" h="213360">
                  <a:moveTo>
                    <a:pt x="253987" y="212940"/>
                  </a:moveTo>
                  <a:lnTo>
                    <a:pt x="18211" y="212940"/>
                  </a:lnTo>
                  <a:lnTo>
                    <a:pt x="10872" y="211406"/>
                  </a:lnTo>
                  <a:lnTo>
                    <a:pt x="4972" y="207248"/>
                  </a:lnTo>
                  <a:lnTo>
                    <a:pt x="1138" y="201132"/>
                  </a:lnTo>
                  <a:lnTo>
                    <a:pt x="0" y="193725"/>
                  </a:lnTo>
                  <a:lnTo>
                    <a:pt x="9474" y="17259"/>
                  </a:lnTo>
                  <a:lnTo>
                    <a:pt x="9994" y="7581"/>
                  </a:lnTo>
                  <a:lnTo>
                    <a:pt x="17995" y="0"/>
                  </a:lnTo>
                  <a:lnTo>
                    <a:pt x="27686" y="0"/>
                  </a:lnTo>
                  <a:lnTo>
                    <a:pt x="244513" y="0"/>
                  </a:lnTo>
                  <a:lnTo>
                    <a:pt x="254203" y="0"/>
                  </a:lnTo>
                  <a:lnTo>
                    <a:pt x="262204" y="7581"/>
                  </a:lnTo>
                  <a:lnTo>
                    <a:pt x="262712" y="17259"/>
                  </a:lnTo>
                  <a:lnTo>
                    <a:pt x="272199" y="193725"/>
                  </a:lnTo>
                  <a:lnTo>
                    <a:pt x="271059" y="201132"/>
                  </a:lnTo>
                  <a:lnTo>
                    <a:pt x="267222" y="207248"/>
                  </a:lnTo>
                  <a:lnTo>
                    <a:pt x="261320" y="211406"/>
                  </a:lnTo>
                  <a:lnTo>
                    <a:pt x="253987" y="2129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6" name="object 32">
              <a:extLst>
                <a:ext uri="{FF2B5EF4-FFF2-40B4-BE49-F238E27FC236}">
                  <a16:creationId xmlns:a16="http://schemas.microsoft.com/office/drawing/2014/main" id="{E41D6883-6CB0-467B-B216-A441BADEB5C3}"/>
                </a:ext>
              </a:extLst>
            </p:cNvPr>
            <p:cNvSpPr/>
            <p:nvPr/>
          </p:nvSpPr>
          <p:spPr>
            <a:xfrm>
              <a:off x="9288260" y="3968197"/>
              <a:ext cx="228295" cy="180670"/>
            </a:xfrm>
            <a:prstGeom prst="rect">
              <a:avLst/>
            </a:prstGeom>
            <a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7" name="object 33">
              <a:extLst>
                <a:ext uri="{FF2B5EF4-FFF2-40B4-BE49-F238E27FC236}">
                  <a16:creationId xmlns:a16="http://schemas.microsoft.com/office/drawing/2014/main" id="{45C4D9AB-1C14-4F81-A166-9C4B49E15D4C}"/>
                </a:ext>
              </a:extLst>
            </p:cNvPr>
            <p:cNvSpPr/>
            <p:nvPr/>
          </p:nvSpPr>
          <p:spPr>
            <a:xfrm>
              <a:off x="9387410" y="3184947"/>
              <a:ext cx="582295" cy="0"/>
            </a:xfrm>
            <a:custGeom>
              <a:avLst/>
              <a:gdLst/>
              <a:ahLst/>
              <a:cxnLst/>
              <a:rect l="l" t="t" r="r" b="b"/>
              <a:pathLst>
                <a:path w="582295">
                  <a:moveTo>
                    <a:pt x="581926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8" name="object 34">
              <a:extLst>
                <a:ext uri="{FF2B5EF4-FFF2-40B4-BE49-F238E27FC236}">
                  <a16:creationId xmlns:a16="http://schemas.microsoft.com/office/drawing/2014/main" id="{85A24B30-3B87-4696-A081-48F99B051FE2}"/>
                </a:ext>
              </a:extLst>
            </p:cNvPr>
            <p:cNvSpPr/>
            <p:nvPr/>
          </p:nvSpPr>
          <p:spPr>
            <a:xfrm>
              <a:off x="10381949" y="3184947"/>
              <a:ext cx="1804670" cy="0"/>
            </a:xfrm>
            <a:custGeom>
              <a:avLst/>
              <a:gdLst/>
              <a:ahLst/>
              <a:cxnLst/>
              <a:rect l="l" t="t" r="r" b="b"/>
              <a:pathLst>
                <a:path w="1804670">
                  <a:moveTo>
                    <a:pt x="0" y="0"/>
                  </a:moveTo>
                  <a:lnTo>
                    <a:pt x="180405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9" name="object 35">
              <a:extLst>
                <a:ext uri="{FF2B5EF4-FFF2-40B4-BE49-F238E27FC236}">
                  <a16:creationId xmlns:a16="http://schemas.microsoft.com/office/drawing/2014/main" id="{055DA30B-8623-4F6C-8514-3DE77A65FC53}"/>
                </a:ext>
              </a:extLst>
            </p:cNvPr>
            <p:cNvSpPr/>
            <p:nvPr/>
          </p:nvSpPr>
          <p:spPr>
            <a:xfrm>
              <a:off x="8954610" y="2747487"/>
              <a:ext cx="623570" cy="74295"/>
            </a:xfrm>
            <a:custGeom>
              <a:avLst/>
              <a:gdLst/>
              <a:ahLst/>
              <a:cxnLst/>
              <a:rect l="l" t="t" r="r" b="b"/>
              <a:pathLst>
                <a:path w="623570" h="74294">
                  <a:moveTo>
                    <a:pt x="365556" y="0"/>
                  </a:moveTo>
                  <a:lnTo>
                    <a:pt x="256997" y="0"/>
                  </a:lnTo>
                  <a:lnTo>
                    <a:pt x="0" y="74091"/>
                  </a:lnTo>
                  <a:lnTo>
                    <a:pt x="245465" y="74091"/>
                  </a:lnTo>
                  <a:lnTo>
                    <a:pt x="623011" y="74091"/>
                  </a:lnTo>
                  <a:lnTo>
                    <a:pt x="365556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0" name="object 36">
              <a:extLst>
                <a:ext uri="{FF2B5EF4-FFF2-40B4-BE49-F238E27FC236}">
                  <a16:creationId xmlns:a16="http://schemas.microsoft.com/office/drawing/2014/main" id="{DA000B61-0F2D-4FAF-B879-F0ADD0477806}"/>
                </a:ext>
              </a:extLst>
            </p:cNvPr>
            <p:cNvSpPr/>
            <p:nvPr/>
          </p:nvSpPr>
          <p:spPr>
            <a:xfrm>
              <a:off x="9091414" y="2567998"/>
              <a:ext cx="349885" cy="69850"/>
            </a:xfrm>
            <a:custGeom>
              <a:avLst/>
              <a:gdLst/>
              <a:ahLst/>
              <a:cxnLst/>
              <a:rect l="l" t="t" r="r" b="b"/>
              <a:pathLst>
                <a:path w="349884" h="69850">
                  <a:moveTo>
                    <a:pt x="201307" y="0"/>
                  </a:moveTo>
                  <a:lnTo>
                    <a:pt x="147510" y="0"/>
                  </a:lnTo>
                  <a:lnTo>
                    <a:pt x="0" y="69659"/>
                  </a:lnTo>
                  <a:lnTo>
                    <a:pt x="349326" y="69659"/>
                  </a:lnTo>
                  <a:lnTo>
                    <a:pt x="20130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1" name="object 37">
              <a:extLst>
                <a:ext uri="{FF2B5EF4-FFF2-40B4-BE49-F238E27FC236}">
                  <a16:creationId xmlns:a16="http://schemas.microsoft.com/office/drawing/2014/main" id="{FA235CB8-6DF5-4D50-8CD5-D00645D9A568}"/>
                </a:ext>
              </a:extLst>
            </p:cNvPr>
            <p:cNvSpPr/>
            <p:nvPr/>
          </p:nvSpPr>
          <p:spPr>
            <a:xfrm>
              <a:off x="9156090" y="2392807"/>
              <a:ext cx="220345" cy="791845"/>
            </a:xfrm>
            <a:custGeom>
              <a:avLst/>
              <a:gdLst/>
              <a:ahLst/>
              <a:cxnLst/>
              <a:rect l="l" t="t" r="r" b="b"/>
              <a:pathLst>
                <a:path w="220345" h="791844">
                  <a:moveTo>
                    <a:pt x="50380" y="427723"/>
                  </a:moveTo>
                  <a:lnTo>
                    <a:pt x="220065" y="791464"/>
                  </a:lnTo>
                  <a:lnTo>
                    <a:pt x="109639" y="0"/>
                  </a:lnTo>
                  <a:lnTo>
                    <a:pt x="0" y="791464"/>
                  </a:lnTo>
                  <a:lnTo>
                    <a:pt x="169468" y="428777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2" name="object 38">
              <a:extLst>
                <a:ext uri="{FF2B5EF4-FFF2-40B4-BE49-F238E27FC236}">
                  <a16:creationId xmlns:a16="http://schemas.microsoft.com/office/drawing/2014/main" id="{7301351E-1271-4018-912F-3C2B463D2C56}"/>
                </a:ext>
              </a:extLst>
            </p:cNvPr>
            <p:cNvSpPr/>
            <p:nvPr/>
          </p:nvSpPr>
          <p:spPr>
            <a:xfrm>
              <a:off x="10625856" y="4209251"/>
              <a:ext cx="1013460" cy="977900"/>
            </a:xfrm>
            <a:custGeom>
              <a:avLst/>
              <a:gdLst/>
              <a:ahLst/>
              <a:cxnLst/>
              <a:rect l="l" t="t" r="r" b="b"/>
              <a:pathLst>
                <a:path w="1013459" h="977900">
                  <a:moveTo>
                    <a:pt x="0" y="977328"/>
                  </a:moveTo>
                  <a:lnTo>
                    <a:pt x="524687" y="977328"/>
                  </a:lnTo>
                  <a:lnTo>
                    <a:pt x="571748" y="975091"/>
                  </a:lnTo>
                  <a:lnTo>
                    <a:pt x="617543" y="968517"/>
                  </a:lnTo>
                  <a:lnTo>
                    <a:pt x="661867" y="957810"/>
                  </a:lnTo>
                  <a:lnTo>
                    <a:pt x="704517" y="943175"/>
                  </a:lnTo>
                  <a:lnTo>
                    <a:pt x="745287" y="924817"/>
                  </a:lnTo>
                  <a:lnTo>
                    <a:pt x="783972" y="902941"/>
                  </a:lnTo>
                  <a:lnTo>
                    <a:pt x="820367" y="877751"/>
                  </a:lnTo>
                  <a:lnTo>
                    <a:pt x="854268" y="849453"/>
                  </a:lnTo>
                  <a:lnTo>
                    <a:pt x="885470" y="818251"/>
                  </a:lnTo>
                  <a:lnTo>
                    <a:pt x="913768" y="784350"/>
                  </a:lnTo>
                  <a:lnTo>
                    <a:pt x="938958" y="747954"/>
                  </a:lnTo>
                  <a:lnTo>
                    <a:pt x="960834" y="709269"/>
                  </a:lnTo>
                  <a:lnTo>
                    <a:pt x="979192" y="668500"/>
                  </a:lnTo>
                  <a:lnTo>
                    <a:pt x="993827" y="625850"/>
                  </a:lnTo>
                  <a:lnTo>
                    <a:pt x="1004534" y="581526"/>
                  </a:lnTo>
                  <a:lnTo>
                    <a:pt x="1011108" y="535731"/>
                  </a:lnTo>
                  <a:lnTo>
                    <a:pt x="1013345" y="488670"/>
                  </a:lnTo>
                  <a:lnTo>
                    <a:pt x="1011108" y="441607"/>
                  </a:lnTo>
                  <a:lnTo>
                    <a:pt x="1004534" y="395811"/>
                  </a:lnTo>
                  <a:lnTo>
                    <a:pt x="993827" y="351484"/>
                  </a:lnTo>
                  <a:lnTo>
                    <a:pt x="979192" y="308833"/>
                  </a:lnTo>
                  <a:lnTo>
                    <a:pt x="960834" y="268063"/>
                  </a:lnTo>
                  <a:lnTo>
                    <a:pt x="938958" y="229377"/>
                  </a:lnTo>
                  <a:lnTo>
                    <a:pt x="913768" y="192980"/>
                  </a:lnTo>
                  <a:lnTo>
                    <a:pt x="885470" y="159078"/>
                  </a:lnTo>
                  <a:lnTo>
                    <a:pt x="854268" y="127876"/>
                  </a:lnTo>
                  <a:lnTo>
                    <a:pt x="820367" y="99577"/>
                  </a:lnTo>
                  <a:lnTo>
                    <a:pt x="783972" y="74387"/>
                  </a:lnTo>
                  <a:lnTo>
                    <a:pt x="745287" y="52511"/>
                  </a:lnTo>
                  <a:lnTo>
                    <a:pt x="704517" y="34153"/>
                  </a:lnTo>
                  <a:lnTo>
                    <a:pt x="661867" y="19518"/>
                  </a:lnTo>
                  <a:lnTo>
                    <a:pt x="617543" y="8811"/>
                  </a:lnTo>
                  <a:lnTo>
                    <a:pt x="571748" y="2236"/>
                  </a:lnTo>
                  <a:lnTo>
                    <a:pt x="524687" y="0"/>
                  </a:lnTo>
                  <a:lnTo>
                    <a:pt x="4450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3" name="object 39">
              <a:extLst>
                <a:ext uri="{FF2B5EF4-FFF2-40B4-BE49-F238E27FC236}">
                  <a16:creationId xmlns:a16="http://schemas.microsoft.com/office/drawing/2014/main" id="{CD145F23-8ABB-49C8-BF6B-4AE03109C659}"/>
                </a:ext>
              </a:extLst>
            </p:cNvPr>
            <p:cNvSpPr/>
            <p:nvPr/>
          </p:nvSpPr>
          <p:spPr>
            <a:xfrm>
              <a:off x="7809947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4" name="object 40">
              <a:extLst>
                <a:ext uri="{FF2B5EF4-FFF2-40B4-BE49-F238E27FC236}">
                  <a16:creationId xmlns:a16="http://schemas.microsoft.com/office/drawing/2014/main" id="{D9C1771D-3922-4BA9-B64E-18C791C29E51}"/>
                </a:ext>
              </a:extLst>
            </p:cNvPr>
            <p:cNvSpPr/>
            <p:nvPr/>
          </p:nvSpPr>
          <p:spPr>
            <a:xfrm>
              <a:off x="784530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5" name="object 41">
              <a:extLst>
                <a:ext uri="{FF2B5EF4-FFF2-40B4-BE49-F238E27FC236}">
                  <a16:creationId xmlns:a16="http://schemas.microsoft.com/office/drawing/2014/main" id="{E6136546-9ADD-4DAD-904E-D4C19416A2B9}"/>
                </a:ext>
              </a:extLst>
            </p:cNvPr>
            <p:cNvSpPr/>
            <p:nvPr/>
          </p:nvSpPr>
          <p:spPr>
            <a:xfrm>
              <a:off x="8748591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6" name="object 42">
              <a:extLst>
                <a:ext uri="{FF2B5EF4-FFF2-40B4-BE49-F238E27FC236}">
                  <a16:creationId xmlns:a16="http://schemas.microsoft.com/office/drawing/2014/main" id="{D9162FB3-0A3E-4242-8536-DFFB71876E08}"/>
                </a:ext>
              </a:extLst>
            </p:cNvPr>
            <p:cNvSpPr/>
            <p:nvPr/>
          </p:nvSpPr>
          <p:spPr>
            <a:xfrm>
              <a:off x="838737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7" name="object 43">
              <a:extLst>
                <a:ext uri="{FF2B5EF4-FFF2-40B4-BE49-F238E27FC236}">
                  <a16:creationId xmlns:a16="http://schemas.microsoft.com/office/drawing/2014/main" id="{7377D067-8D73-46EB-8C5C-D033A01D7D44}"/>
                </a:ext>
              </a:extLst>
            </p:cNvPr>
            <p:cNvSpPr/>
            <p:nvPr/>
          </p:nvSpPr>
          <p:spPr>
            <a:xfrm>
              <a:off x="8352018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8" name="object 44">
              <a:extLst>
                <a:ext uri="{FF2B5EF4-FFF2-40B4-BE49-F238E27FC236}">
                  <a16:creationId xmlns:a16="http://schemas.microsoft.com/office/drawing/2014/main" id="{B8617064-676D-40D4-B739-04399C5D004D}"/>
                </a:ext>
              </a:extLst>
            </p:cNvPr>
            <p:cNvSpPr/>
            <p:nvPr/>
          </p:nvSpPr>
          <p:spPr>
            <a:xfrm>
              <a:off x="8713230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9" name="object 45">
              <a:extLst>
                <a:ext uri="{FF2B5EF4-FFF2-40B4-BE49-F238E27FC236}">
                  <a16:creationId xmlns:a16="http://schemas.microsoft.com/office/drawing/2014/main" id="{73AF3FD1-FEA7-4DE4-A598-C28E8A1EB982}"/>
                </a:ext>
              </a:extLst>
            </p:cNvPr>
            <p:cNvSpPr/>
            <p:nvPr/>
          </p:nvSpPr>
          <p:spPr>
            <a:xfrm>
              <a:off x="9627395" y="4896181"/>
              <a:ext cx="59690" cy="54610"/>
            </a:xfrm>
            <a:custGeom>
              <a:avLst/>
              <a:gdLst/>
              <a:ahLst/>
              <a:cxnLst/>
              <a:rect l="l" t="t" r="r" b="b"/>
              <a:pathLst>
                <a:path w="59690" h="54610">
                  <a:moveTo>
                    <a:pt x="59220" y="0"/>
                  </a:moveTo>
                  <a:lnTo>
                    <a:pt x="0" y="54609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0" name="object 46">
              <a:extLst>
                <a:ext uri="{FF2B5EF4-FFF2-40B4-BE49-F238E27FC236}">
                  <a16:creationId xmlns:a16="http://schemas.microsoft.com/office/drawing/2014/main" id="{C6ABA2DE-AE29-42F7-94A4-A3589B0C4268}"/>
                </a:ext>
              </a:extLst>
            </p:cNvPr>
            <p:cNvSpPr/>
            <p:nvPr/>
          </p:nvSpPr>
          <p:spPr>
            <a:xfrm>
              <a:off x="9898667" y="4956500"/>
              <a:ext cx="40005" cy="34290"/>
            </a:xfrm>
            <a:custGeom>
              <a:avLst/>
              <a:gdLst/>
              <a:ahLst/>
              <a:cxnLst/>
              <a:rect l="l" t="t" r="r" b="b"/>
              <a:pathLst>
                <a:path w="40004" h="34289">
                  <a:moveTo>
                    <a:pt x="39865" y="0"/>
                  </a:moveTo>
                  <a:lnTo>
                    <a:pt x="0" y="3403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1" name="object 47">
              <a:extLst>
                <a:ext uri="{FF2B5EF4-FFF2-40B4-BE49-F238E27FC236}">
                  <a16:creationId xmlns:a16="http://schemas.microsoft.com/office/drawing/2014/main" id="{9E8C4BDD-AF3E-4BA0-8896-25D907989DF0}"/>
                </a:ext>
              </a:extLst>
            </p:cNvPr>
            <p:cNvSpPr/>
            <p:nvPr/>
          </p:nvSpPr>
          <p:spPr>
            <a:xfrm>
              <a:off x="9523036" y="4645991"/>
              <a:ext cx="240665" cy="365125"/>
            </a:xfrm>
            <a:custGeom>
              <a:avLst/>
              <a:gdLst/>
              <a:ahLst/>
              <a:cxnLst/>
              <a:rect l="l" t="t" r="r" b="b"/>
              <a:pathLst>
                <a:path w="240665" h="365125">
                  <a:moveTo>
                    <a:pt x="153975" y="0"/>
                  </a:moveTo>
                  <a:lnTo>
                    <a:pt x="208468" y="60241"/>
                  </a:lnTo>
                  <a:lnTo>
                    <a:pt x="234871" y="102601"/>
                  </a:lnTo>
                  <a:lnTo>
                    <a:pt x="240601" y="147130"/>
                  </a:lnTo>
                  <a:lnTo>
                    <a:pt x="233071" y="213880"/>
                  </a:lnTo>
                  <a:lnTo>
                    <a:pt x="204659" y="285046"/>
                  </a:lnTo>
                  <a:lnTo>
                    <a:pt x="157346" y="331704"/>
                  </a:lnTo>
                  <a:lnTo>
                    <a:pt x="112954" y="357227"/>
                  </a:lnTo>
                  <a:lnTo>
                    <a:pt x="93308" y="364985"/>
                  </a:lnTo>
                  <a:lnTo>
                    <a:pt x="36125" y="334526"/>
                  </a:lnTo>
                  <a:lnTo>
                    <a:pt x="7802" y="310056"/>
                  </a:lnTo>
                  <a:lnTo>
                    <a:pt x="0" y="278687"/>
                  </a:lnTo>
                  <a:lnTo>
                    <a:pt x="4382" y="227533"/>
                  </a:lnTo>
                  <a:lnTo>
                    <a:pt x="18988" y="181926"/>
                  </a:lnTo>
                  <a:lnTo>
                    <a:pt x="47520" y="135429"/>
                  </a:lnTo>
                  <a:lnTo>
                    <a:pt x="82632" y="91016"/>
                  </a:lnTo>
                  <a:lnTo>
                    <a:pt x="116976" y="51657"/>
                  </a:lnTo>
                  <a:lnTo>
                    <a:pt x="143206" y="20328"/>
                  </a:lnTo>
                  <a:lnTo>
                    <a:pt x="153975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2" name="object 48">
              <a:extLst>
                <a:ext uri="{FF2B5EF4-FFF2-40B4-BE49-F238E27FC236}">
                  <a16:creationId xmlns:a16="http://schemas.microsoft.com/office/drawing/2014/main" id="{64E702A6-1578-4501-9B20-8AC7DEAD8F5F}"/>
                </a:ext>
              </a:extLst>
            </p:cNvPr>
            <p:cNvSpPr/>
            <p:nvPr/>
          </p:nvSpPr>
          <p:spPr>
            <a:xfrm>
              <a:off x="9616343" y="4849474"/>
              <a:ext cx="29845" cy="337185"/>
            </a:xfrm>
            <a:custGeom>
              <a:avLst/>
              <a:gdLst/>
              <a:ahLst/>
              <a:cxnLst/>
              <a:rect l="l" t="t" r="r" b="b"/>
              <a:pathLst>
                <a:path w="29845" h="337185">
                  <a:moveTo>
                    <a:pt x="0" y="337045"/>
                  </a:moveTo>
                  <a:lnTo>
                    <a:pt x="0" y="161505"/>
                  </a:lnTo>
                  <a:lnTo>
                    <a:pt x="2964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3" name="object 49">
              <a:extLst>
                <a:ext uri="{FF2B5EF4-FFF2-40B4-BE49-F238E27FC236}">
                  <a16:creationId xmlns:a16="http://schemas.microsoft.com/office/drawing/2014/main" id="{7D799879-5066-4E61-B411-FEF00E42AAE8}"/>
                </a:ext>
              </a:extLst>
            </p:cNvPr>
            <p:cNvSpPr/>
            <p:nvPr/>
          </p:nvSpPr>
          <p:spPr>
            <a:xfrm>
              <a:off x="9836790" y="4785657"/>
              <a:ext cx="136525" cy="274320"/>
            </a:xfrm>
            <a:custGeom>
              <a:avLst/>
              <a:gdLst/>
              <a:ahLst/>
              <a:cxnLst/>
              <a:rect l="l" t="t" r="r" b="b"/>
              <a:pathLst>
                <a:path w="136525" h="274320">
                  <a:moveTo>
                    <a:pt x="49680" y="274269"/>
                  </a:moveTo>
                  <a:lnTo>
                    <a:pt x="99834" y="246607"/>
                  </a:lnTo>
                  <a:lnTo>
                    <a:pt x="125537" y="224664"/>
                  </a:lnTo>
                  <a:lnTo>
                    <a:pt x="134877" y="196989"/>
                  </a:lnTo>
                  <a:lnTo>
                    <a:pt x="135939" y="152133"/>
                  </a:lnTo>
                  <a:lnTo>
                    <a:pt x="130376" y="98932"/>
                  </a:lnTo>
                  <a:lnTo>
                    <a:pt x="117657" y="54859"/>
                  </a:lnTo>
                  <a:lnTo>
                    <a:pt x="102567" y="21390"/>
                  </a:lnTo>
                  <a:lnTo>
                    <a:pt x="89889" y="0"/>
                  </a:lnTo>
                  <a:lnTo>
                    <a:pt x="68153" y="34334"/>
                  </a:lnTo>
                  <a:lnTo>
                    <a:pt x="53879" y="56411"/>
                  </a:lnTo>
                  <a:lnTo>
                    <a:pt x="40741" y="75800"/>
                  </a:lnTo>
                  <a:lnTo>
                    <a:pt x="22413" y="102069"/>
                  </a:lnTo>
                  <a:lnTo>
                    <a:pt x="3951" y="140963"/>
                  </a:lnTo>
                  <a:lnTo>
                    <a:pt x="0" y="185073"/>
                  </a:lnTo>
                  <a:lnTo>
                    <a:pt x="14071" y="230732"/>
                  </a:lnTo>
                  <a:lnTo>
                    <a:pt x="49680" y="27426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4" name="object 50">
              <a:extLst>
                <a:ext uri="{FF2B5EF4-FFF2-40B4-BE49-F238E27FC236}">
                  <a16:creationId xmlns:a16="http://schemas.microsoft.com/office/drawing/2014/main" id="{9EB8373B-8B84-404A-9F93-4244B551CE40}"/>
                </a:ext>
              </a:extLst>
            </p:cNvPr>
            <p:cNvSpPr/>
            <p:nvPr/>
          </p:nvSpPr>
          <p:spPr>
            <a:xfrm>
              <a:off x="9886472" y="4932061"/>
              <a:ext cx="22860" cy="254635"/>
            </a:xfrm>
            <a:custGeom>
              <a:avLst/>
              <a:gdLst/>
              <a:ahLst/>
              <a:cxnLst/>
              <a:rect l="l" t="t" r="r" b="b"/>
              <a:pathLst>
                <a:path w="22859" h="254635">
                  <a:moveTo>
                    <a:pt x="22478" y="0"/>
                  </a:moveTo>
                  <a:lnTo>
                    <a:pt x="0" y="127863"/>
                  </a:lnTo>
                  <a:lnTo>
                    <a:pt x="0" y="25445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5" name="object 51">
              <a:extLst>
                <a:ext uri="{FF2B5EF4-FFF2-40B4-BE49-F238E27FC236}">
                  <a16:creationId xmlns:a16="http://schemas.microsoft.com/office/drawing/2014/main" id="{9F4592A5-8E28-41E8-91CF-A755F0141F16}"/>
                </a:ext>
              </a:extLst>
            </p:cNvPr>
            <p:cNvSpPr/>
            <p:nvPr/>
          </p:nvSpPr>
          <p:spPr>
            <a:xfrm>
              <a:off x="8599909" y="4631048"/>
              <a:ext cx="251998" cy="233710"/>
            </a:xfrm>
            <a:prstGeom prst="rect">
              <a:avLst/>
            </a:prstGeom>
            <a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6" name="object 52">
              <a:extLst>
                <a:ext uri="{FF2B5EF4-FFF2-40B4-BE49-F238E27FC236}">
                  <a16:creationId xmlns:a16="http://schemas.microsoft.com/office/drawing/2014/main" id="{1850EE88-B70A-4267-AE51-EB5616DC5CC6}"/>
                </a:ext>
              </a:extLst>
            </p:cNvPr>
            <p:cNvSpPr/>
            <p:nvPr/>
          </p:nvSpPr>
          <p:spPr>
            <a:xfrm>
              <a:off x="8238697" y="4631048"/>
              <a:ext cx="251999" cy="233710"/>
            </a:xfrm>
            <a:prstGeom prst="rect">
              <a:avLst/>
            </a:prstGeom>
            <a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7" name="object 53">
              <a:extLst>
                <a:ext uri="{FF2B5EF4-FFF2-40B4-BE49-F238E27FC236}">
                  <a16:creationId xmlns:a16="http://schemas.microsoft.com/office/drawing/2014/main" id="{09D850AD-44AD-4B48-97B6-97013B05A752}"/>
                </a:ext>
              </a:extLst>
            </p:cNvPr>
            <p:cNvSpPr/>
            <p:nvPr/>
          </p:nvSpPr>
          <p:spPr>
            <a:xfrm>
              <a:off x="7696627" y="4631048"/>
              <a:ext cx="176850" cy="192167"/>
            </a:xfrm>
            <a:prstGeom prst="rect">
              <a:avLst/>
            </a:prstGeom>
            <a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8" name="object 54">
              <a:extLst>
                <a:ext uri="{FF2B5EF4-FFF2-40B4-BE49-F238E27FC236}">
                  <a16:creationId xmlns:a16="http://schemas.microsoft.com/office/drawing/2014/main" id="{F2C8CCD5-C5F8-4952-9EB3-C297FEC91164}"/>
                </a:ext>
              </a:extLst>
            </p:cNvPr>
            <p:cNvSpPr/>
            <p:nvPr/>
          </p:nvSpPr>
          <p:spPr>
            <a:xfrm>
              <a:off x="7227167" y="5140090"/>
              <a:ext cx="1863089" cy="47625"/>
            </a:xfrm>
            <a:custGeom>
              <a:avLst/>
              <a:gdLst/>
              <a:ahLst/>
              <a:cxnLst/>
              <a:rect l="l" t="t" r="r" b="b"/>
              <a:pathLst>
                <a:path w="1863090" h="47625">
                  <a:moveTo>
                    <a:pt x="1862823" y="12534"/>
                  </a:moveTo>
                  <a:lnTo>
                    <a:pt x="1851239" y="23826"/>
                  </a:lnTo>
                  <a:lnTo>
                    <a:pt x="1839599" y="35059"/>
                  </a:lnTo>
                  <a:lnTo>
                    <a:pt x="1825452" y="43676"/>
                  </a:lnTo>
                  <a:lnTo>
                    <a:pt x="1806346" y="47117"/>
                  </a:lnTo>
                  <a:lnTo>
                    <a:pt x="1779547" y="39754"/>
                  </a:lnTo>
                  <a:lnTo>
                    <a:pt x="1761210" y="23558"/>
                  </a:lnTo>
                  <a:lnTo>
                    <a:pt x="1742874" y="7362"/>
                  </a:lnTo>
                  <a:lnTo>
                    <a:pt x="1716074" y="0"/>
                  </a:lnTo>
                  <a:lnTo>
                    <a:pt x="1689275" y="7362"/>
                  </a:lnTo>
                  <a:lnTo>
                    <a:pt x="1670937" y="23558"/>
                  </a:lnTo>
                  <a:lnTo>
                    <a:pt x="1652597" y="39754"/>
                  </a:lnTo>
                  <a:lnTo>
                    <a:pt x="1625790" y="47117"/>
                  </a:lnTo>
                  <a:lnTo>
                    <a:pt x="1598991" y="39754"/>
                  </a:lnTo>
                  <a:lnTo>
                    <a:pt x="1580654" y="23558"/>
                  </a:lnTo>
                  <a:lnTo>
                    <a:pt x="1562318" y="7362"/>
                  </a:lnTo>
                  <a:lnTo>
                    <a:pt x="1535518" y="0"/>
                  </a:lnTo>
                  <a:lnTo>
                    <a:pt x="1508711" y="7362"/>
                  </a:lnTo>
                  <a:lnTo>
                    <a:pt x="1490370" y="23558"/>
                  </a:lnTo>
                  <a:lnTo>
                    <a:pt x="1472028" y="39754"/>
                  </a:lnTo>
                  <a:lnTo>
                    <a:pt x="1445221" y="47117"/>
                  </a:lnTo>
                  <a:lnTo>
                    <a:pt x="1418415" y="39754"/>
                  </a:lnTo>
                  <a:lnTo>
                    <a:pt x="1400074" y="23558"/>
                  </a:lnTo>
                  <a:lnTo>
                    <a:pt x="1381737" y="7362"/>
                  </a:lnTo>
                  <a:lnTo>
                    <a:pt x="1354937" y="0"/>
                  </a:lnTo>
                  <a:lnTo>
                    <a:pt x="1328130" y="7362"/>
                  </a:lnTo>
                  <a:lnTo>
                    <a:pt x="1309787" y="23558"/>
                  </a:lnTo>
                  <a:lnTo>
                    <a:pt x="1291442" y="39754"/>
                  </a:lnTo>
                  <a:lnTo>
                    <a:pt x="1264627" y="47117"/>
                  </a:lnTo>
                  <a:lnTo>
                    <a:pt x="1237813" y="39754"/>
                  </a:lnTo>
                  <a:lnTo>
                    <a:pt x="1219468" y="23558"/>
                  </a:lnTo>
                  <a:lnTo>
                    <a:pt x="1201125" y="7362"/>
                  </a:lnTo>
                  <a:lnTo>
                    <a:pt x="1174318" y="0"/>
                  </a:lnTo>
                  <a:lnTo>
                    <a:pt x="1147503" y="7362"/>
                  </a:lnTo>
                  <a:lnTo>
                    <a:pt x="1129158" y="23558"/>
                  </a:lnTo>
                  <a:lnTo>
                    <a:pt x="1110815" y="39754"/>
                  </a:lnTo>
                  <a:lnTo>
                    <a:pt x="1084008" y="47117"/>
                  </a:lnTo>
                  <a:lnTo>
                    <a:pt x="1057194" y="39754"/>
                  </a:lnTo>
                  <a:lnTo>
                    <a:pt x="1038848" y="23558"/>
                  </a:lnTo>
                  <a:lnTo>
                    <a:pt x="1020505" y="7362"/>
                  </a:lnTo>
                  <a:lnTo>
                    <a:pt x="993698" y="0"/>
                  </a:lnTo>
                  <a:lnTo>
                    <a:pt x="966884" y="7362"/>
                  </a:lnTo>
                  <a:lnTo>
                    <a:pt x="948537" y="23558"/>
                  </a:lnTo>
                  <a:lnTo>
                    <a:pt x="930190" y="39754"/>
                  </a:lnTo>
                  <a:lnTo>
                    <a:pt x="903376" y="47117"/>
                  </a:lnTo>
                  <a:lnTo>
                    <a:pt x="876561" y="39754"/>
                  </a:lnTo>
                  <a:lnTo>
                    <a:pt x="858215" y="23558"/>
                  </a:lnTo>
                  <a:lnTo>
                    <a:pt x="839868" y="7362"/>
                  </a:lnTo>
                  <a:lnTo>
                    <a:pt x="813053" y="0"/>
                  </a:lnTo>
                  <a:lnTo>
                    <a:pt x="786239" y="7362"/>
                  </a:lnTo>
                  <a:lnTo>
                    <a:pt x="767892" y="23558"/>
                  </a:lnTo>
                  <a:lnTo>
                    <a:pt x="749546" y="39754"/>
                  </a:lnTo>
                  <a:lnTo>
                    <a:pt x="722731" y="47117"/>
                  </a:lnTo>
                  <a:lnTo>
                    <a:pt x="695917" y="39754"/>
                  </a:lnTo>
                  <a:lnTo>
                    <a:pt x="677570" y="23558"/>
                  </a:lnTo>
                  <a:lnTo>
                    <a:pt x="659223" y="7362"/>
                  </a:lnTo>
                  <a:lnTo>
                    <a:pt x="632409" y="0"/>
                  </a:lnTo>
                  <a:lnTo>
                    <a:pt x="605602" y="7362"/>
                  </a:lnTo>
                  <a:lnTo>
                    <a:pt x="587259" y="23558"/>
                  </a:lnTo>
                  <a:lnTo>
                    <a:pt x="568913" y="39754"/>
                  </a:lnTo>
                  <a:lnTo>
                    <a:pt x="542099" y="47117"/>
                  </a:lnTo>
                  <a:lnTo>
                    <a:pt x="515292" y="39754"/>
                  </a:lnTo>
                  <a:lnTo>
                    <a:pt x="496950" y="23558"/>
                  </a:lnTo>
                  <a:lnTo>
                    <a:pt x="478609" y="7362"/>
                  </a:lnTo>
                  <a:lnTo>
                    <a:pt x="451802" y="0"/>
                  </a:lnTo>
                  <a:lnTo>
                    <a:pt x="424988" y="7362"/>
                  </a:lnTo>
                  <a:lnTo>
                    <a:pt x="406641" y="23558"/>
                  </a:lnTo>
                  <a:lnTo>
                    <a:pt x="388294" y="39754"/>
                  </a:lnTo>
                  <a:lnTo>
                    <a:pt x="361480" y="47117"/>
                  </a:lnTo>
                  <a:lnTo>
                    <a:pt x="334650" y="39754"/>
                  </a:lnTo>
                  <a:lnTo>
                    <a:pt x="316295" y="23558"/>
                  </a:lnTo>
                  <a:lnTo>
                    <a:pt x="297941" y="7362"/>
                  </a:lnTo>
                  <a:lnTo>
                    <a:pt x="271119" y="0"/>
                  </a:lnTo>
                  <a:lnTo>
                    <a:pt x="244304" y="7362"/>
                  </a:lnTo>
                  <a:lnTo>
                    <a:pt x="225956" y="23558"/>
                  </a:lnTo>
                  <a:lnTo>
                    <a:pt x="207606" y="39754"/>
                  </a:lnTo>
                  <a:lnTo>
                    <a:pt x="180784" y="47117"/>
                  </a:lnTo>
                  <a:lnTo>
                    <a:pt x="153947" y="39754"/>
                  </a:lnTo>
                  <a:lnTo>
                    <a:pt x="135586" y="23558"/>
                  </a:lnTo>
                  <a:lnTo>
                    <a:pt x="117228" y="7362"/>
                  </a:lnTo>
                  <a:lnTo>
                    <a:pt x="90398" y="0"/>
                  </a:lnTo>
                  <a:lnTo>
                    <a:pt x="63561" y="7362"/>
                  </a:lnTo>
                  <a:lnTo>
                    <a:pt x="45199" y="23558"/>
                  </a:lnTo>
                  <a:lnTo>
                    <a:pt x="26837" y="39754"/>
                  </a:lnTo>
                  <a:lnTo>
                    <a:pt x="0" y="4711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9" name="object 55">
              <a:extLst>
                <a:ext uri="{FF2B5EF4-FFF2-40B4-BE49-F238E27FC236}">
                  <a16:creationId xmlns:a16="http://schemas.microsoft.com/office/drawing/2014/main" id="{86CE9AE7-8B79-4FAE-BF54-E23ECADCCFF3}"/>
                </a:ext>
              </a:extLst>
            </p:cNvPr>
            <p:cNvSpPr/>
            <p:nvPr/>
          </p:nvSpPr>
          <p:spPr>
            <a:xfrm>
              <a:off x="6804012" y="5284623"/>
              <a:ext cx="1905000" cy="47625"/>
            </a:xfrm>
            <a:custGeom>
              <a:avLst/>
              <a:gdLst/>
              <a:ahLst/>
              <a:cxnLst/>
              <a:rect l="l" t="t" r="r" b="b"/>
              <a:pathLst>
                <a:path w="1905000" h="47625">
                  <a:moveTo>
                    <a:pt x="0" y="19545"/>
                  </a:moveTo>
                  <a:lnTo>
                    <a:pt x="9497" y="29318"/>
                  </a:lnTo>
                  <a:lnTo>
                    <a:pt x="19858" y="38188"/>
                  </a:lnTo>
                  <a:lnTo>
                    <a:pt x="32545" y="44630"/>
                  </a:lnTo>
                  <a:lnTo>
                    <a:pt x="49022" y="47117"/>
                  </a:lnTo>
                  <a:lnTo>
                    <a:pt x="75859" y="39754"/>
                  </a:lnTo>
                  <a:lnTo>
                    <a:pt x="94221" y="23558"/>
                  </a:lnTo>
                  <a:lnTo>
                    <a:pt x="112583" y="7362"/>
                  </a:lnTo>
                  <a:lnTo>
                    <a:pt x="139420" y="0"/>
                  </a:lnTo>
                  <a:lnTo>
                    <a:pt x="166250" y="7362"/>
                  </a:lnTo>
                  <a:lnTo>
                    <a:pt x="184608" y="23558"/>
                  </a:lnTo>
                  <a:lnTo>
                    <a:pt x="202969" y="39754"/>
                  </a:lnTo>
                  <a:lnTo>
                    <a:pt x="229806" y="47117"/>
                  </a:lnTo>
                  <a:lnTo>
                    <a:pt x="256621" y="39754"/>
                  </a:lnTo>
                  <a:lnTo>
                    <a:pt x="274969" y="23558"/>
                  </a:lnTo>
                  <a:lnTo>
                    <a:pt x="293319" y="7362"/>
                  </a:lnTo>
                  <a:lnTo>
                    <a:pt x="320141" y="0"/>
                  </a:lnTo>
                  <a:lnTo>
                    <a:pt x="346963" y="7362"/>
                  </a:lnTo>
                  <a:lnTo>
                    <a:pt x="365317" y="23558"/>
                  </a:lnTo>
                  <a:lnTo>
                    <a:pt x="383672" y="39754"/>
                  </a:lnTo>
                  <a:lnTo>
                    <a:pt x="410502" y="47117"/>
                  </a:lnTo>
                  <a:lnTo>
                    <a:pt x="437316" y="39754"/>
                  </a:lnTo>
                  <a:lnTo>
                    <a:pt x="455663" y="23558"/>
                  </a:lnTo>
                  <a:lnTo>
                    <a:pt x="474010" y="7362"/>
                  </a:lnTo>
                  <a:lnTo>
                    <a:pt x="500824" y="0"/>
                  </a:lnTo>
                  <a:lnTo>
                    <a:pt x="527631" y="7362"/>
                  </a:lnTo>
                  <a:lnTo>
                    <a:pt x="545973" y="23558"/>
                  </a:lnTo>
                  <a:lnTo>
                    <a:pt x="564314" y="39754"/>
                  </a:lnTo>
                  <a:lnTo>
                    <a:pt x="591121" y="47117"/>
                  </a:lnTo>
                  <a:lnTo>
                    <a:pt x="617935" y="39754"/>
                  </a:lnTo>
                  <a:lnTo>
                    <a:pt x="636281" y="23558"/>
                  </a:lnTo>
                  <a:lnTo>
                    <a:pt x="654624" y="7362"/>
                  </a:lnTo>
                  <a:lnTo>
                    <a:pt x="681431" y="0"/>
                  </a:lnTo>
                  <a:lnTo>
                    <a:pt x="708245" y="7362"/>
                  </a:lnTo>
                  <a:lnTo>
                    <a:pt x="726592" y="23558"/>
                  </a:lnTo>
                  <a:lnTo>
                    <a:pt x="744939" y="39754"/>
                  </a:lnTo>
                  <a:lnTo>
                    <a:pt x="771753" y="47117"/>
                  </a:lnTo>
                  <a:lnTo>
                    <a:pt x="798568" y="39754"/>
                  </a:lnTo>
                  <a:lnTo>
                    <a:pt x="816914" y="23558"/>
                  </a:lnTo>
                  <a:lnTo>
                    <a:pt x="835261" y="7362"/>
                  </a:lnTo>
                  <a:lnTo>
                    <a:pt x="862076" y="0"/>
                  </a:lnTo>
                  <a:lnTo>
                    <a:pt x="888890" y="7362"/>
                  </a:lnTo>
                  <a:lnTo>
                    <a:pt x="907237" y="23558"/>
                  </a:lnTo>
                  <a:lnTo>
                    <a:pt x="925583" y="39754"/>
                  </a:lnTo>
                  <a:lnTo>
                    <a:pt x="952398" y="47117"/>
                  </a:lnTo>
                  <a:lnTo>
                    <a:pt x="979212" y="39754"/>
                  </a:lnTo>
                  <a:lnTo>
                    <a:pt x="997559" y="23558"/>
                  </a:lnTo>
                  <a:lnTo>
                    <a:pt x="1015906" y="7362"/>
                  </a:lnTo>
                  <a:lnTo>
                    <a:pt x="1042720" y="0"/>
                  </a:lnTo>
                  <a:lnTo>
                    <a:pt x="1069527" y="7362"/>
                  </a:lnTo>
                  <a:lnTo>
                    <a:pt x="1087870" y="23558"/>
                  </a:lnTo>
                  <a:lnTo>
                    <a:pt x="1106216" y="39754"/>
                  </a:lnTo>
                  <a:lnTo>
                    <a:pt x="1133030" y="47117"/>
                  </a:lnTo>
                  <a:lnTo>
                    <a:pt x="1159837" y="39754"/>
                  </a:lnTo>
                  <a:lnTo>
                    <a:pt x="1178179" y="23558"/>
                  </a:lnTo>
                  <a:lnTo>
                    <a:pt x="1196520" y="7362"/>
                  </a:lnTo>
                  <a:lnTo>
                    <a:pt x="1223327" y="0"/>
                  </a:lnTo>
                  <a:lnTo>
                    <a:pt x="1250141" y="7362"/>
                  </a:lnTo>
                  <a:lnTo>
                    <a:pt x="1268488" y="23558"/>
                  </a:lnTo>
                  <a:lnTo>
                    <a:pt x="1286835" y="39754"/>
                  </a:lnTo>
                  <a:lnTo>
                    <a:pt x="1313649" y="47117"/>
                  </a:lnTo>
                  <a:lnTo>
                    <a:pt x="1340457" y="39754"/>
                  </a:lnTo>
                  <a:lnTo>
                    <a:pt x="1358799" y="23558"/>
                  </a:lnTo>
                  <a:lnTo>
                    <a:pt x="1377145" y="7362"/>
                  </a:lnTo>
                  <a:lnTo>
                    <a:pt x="1403959" y="0"/>
                  </a:lnTo>
                  <a:lnTo>
                    <a:pt x="1430758" y="7362"/>
                  </a:lnTo>
                  <a:lnTo>
                    <a:pt x="1449095" y="23558"/>
                  </a:lnTo>
                  <a:lnTo>
                    <a:pt x="1467431" y="39754"/>
                  </a:lnTo>
                  <a:lnTo>
                    <a:pt x="1494231" y="47117"/>
                  </a:lnTo>
                  <a:lnTo>
                    <a:pt x="1521045" y="39754"/>
                  </a:lnTo>
                  <a:lnTo>
                    <a:pt x="1539390" y="23558"/>
                  </a:lnTo>
                  <a:lnTo>
                    <a:pt x="1557733" y="7362"/>
                  </a:lnTo>
                  <a:lnTo>
                    <a:pt x="1584540" y="0"/>
                  </a:lnTo>
                  <a:lnTo>
                    <a:pt x="1611340" y="7362"/>
                  </a:lnTo>
                  <a:lnTo>
                    <a:pt x="1629676" y="23558"/>
                  </a:lnTo>
                  <a:lnTo>
                    <a:pt x="1648013" y="39754"/>
                  </a:lnTo>
                  <a:lnTo>
                    <a:pt x="1674812" y="47117"/>
                  </a:lnTo>
                  <a:lnTo>
                    <a:pt x="1701619" y="39754"/>
                  </a:lnTo>
                  <a:lnTo>
                    <a:pt x="1719959" y="23558"/>
                  </a:lnTo>
                  <a:lnTo>
                    <a:pt x="1738297" y="7362"/>
                  </a:lnTo>
                  <a:lnTo>
                    <a:pt x="1765096" y="0"/>
                  </a:lnTo>
                  <a:lnTo>
                    <a:pt x="1791896" y="7362"/>
                  </a:lnTo>
                  <a:lnTo>
                    <a:pt x="1810232" y="23558"/>
                  </a:lnTo>
                  <a:lnTo>
                    <a:pt x="1828569" y="39754"/>
                  </a:lnTo>
                  <a:lnTo>
                    <a:pt x="1855368" y="47117"/>
                  </a:lnTo>
                  <a:lnTo>
                    <a:pt x="1871845" y="44630"/>
                  </a:lnTo>
                  <a:lnTo>
                    <a:pt x="1884532" y="38188"/>
                  </a:lnTo>
                  <a:lnTo>
                    <a:pt x="1894892" y="29318"/>
                  </a:lnTo>
                  <a:lnTo>
                    <a:pt x="1904390" y="19545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0" name="object 56">
              <a:extLst>
                <a:ext uri="{FF2B5EF4-FFF2-40B4-BE49-F238E27FC236}">
                  <a16:creationId xmlns:a16="http://schemas.microsoft.com/office/drawing/2014/main" id="{2D07E5FB-A7B0-45CE-925F-292965EC15E6}"/>
                </a:ext>
              </a:extLst>
            </p:cNvPr>
            <p:cNvSpPr/>
            <p:nvPr/>
          </p:nvSpPr>
          <p:spPr>
            <a:xfrm>
              <a:off x="7805001" y="4742061"/>
              <a:ext cx="143625" cy="122697"/>
            </a:xfrm>
            <a:prstGeom prst="rect">
              <a:avLst/>
            </a:prstGeom>
            <a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1" name="object 57">
              <a:extLst>
                <a:ext uri="{FF2B5EF4-FFF2-40B4-BE49-F238E27FC236}">
                  <a16:creationId xmlns:a16="http://schemas.microsoft.com/office/drawing/2014/main" id="{2BBAB628-F549-408E-9929-1D08502E8856}"/>
                </a:ext>
              </a:extLst>
            </p:cNvPr>
            <p:cNvSpPr/>
            <p:nvPr/>
          </p:nvSpPr>
          <p:spPr>
            <a:xfrm>
              <a:off x="9083234" y="4549584"/>
              <a:ext cx="80941" cy="80936"/>
            </a:xfrm>
            <a:prstGeom prst="rect">
              <a:avLst/>
            </a:prstGeom>
            <a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2" name="object 58">
              <a:extLst>
                <a:ext uri="{FF2B5EF4-FFF2-40B4-BE49-F238E27FC236}">
                  <a16:creationId xmlns:a16="http://schemas.microsoft.com/office/drawing/2014/main" id="{DD5EA496-B660-48D0-94BD-02CB08A83F69}"/>
                </a:ext>
              </a:extLst>
            </p:cNvPr>
            <p:cNvSpPr/>
            <p:nvPr/>
          </p:nvSpPr>
          <p:spPr>
            <a:xfrm>
              <a:off x="9143306" y="4671776"/>
              <a:ext cx="15240" cy="514984"/>
            </a:xfrm>
            <a:custGeom>
              <a:avLst/>
              <a:gdLst/>
              <a:ahLst/>
              <a:cxnLst/>
              <a:rect l="l" t="t" r="r" b="b"/>
              <a:pathLst>
                <a:path w="15240" h="514985">
                  <a:moveTo>
                    <a:pt x="15074" y="514743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3" name="object 59">
              <a:extLst>
                <a:ext uri="{FF2B5EF4-FFF2-40B4-BE49-F238E27FC236}">
                  <a16:creationId xmlns:a16="http://schemas.microsoft.com/office/drawing/2014/main" id="{A248C8AD-681D-40B7-955A-87850045BD7D}"/>
                </a:ext>
              </a:extLst>
            </p:cNvPr>
            <p:cNvSpPr/>
            <p:nvPr/>
          </p:nvSpPr>
          <p:spPr>
            <a:xfrm>
              <a:off x="9089989" y="4618990"/>
              <a:ext cx="15875" cy="534035"/>
            </a:xfrm>
            <a:custGeom>
              <a:avLst/>
              <a:gdLst/>
              <a:ahLst/>
              <a:cxnLst/>
              <a:rect l="l" t="t" r="r" b="b"/>
              <a:pathLst>
                <a:path w="15875" h="534035">
                  <a:moveTo>
                    <a:pt x="15621" y="0"/>
                  </a:moveTo>
                  <a:lnTo>
                    <a:pt x="0" y="53364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4" name="object 60">
              <a:extLst>
                <a:ext uri="{FF2B5EF4-FFF2-40B4-BE49-F238E27FC236}">
                  <a16:creationId xmlns:a16="http://schemas.microsoft.com/office/drawing/2014/main" id="{3C193783-C3BB-4103-A5F4-E07D9E49FBA4}"/>
                </a:ext>
              </a:extLst>
            </p:cNvPr>
            <p:cNvSpPr/>
            <p:nvPr/>
          </p:nvSpPr>
          <p:spPr>
            <a:xfrm>
              <a:off x="8909194" y="4402744"/>
              <a:ext cx="338270" cy="372552"/>
            </a:xfrm>
            <a:prstGeom prst="rect">
              <a:avLst/>
            </a:prstGeom>
            <a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5" name="object 61">
              <a:extLst>
                <a:ext uri="{FF2B5EF4-FFF2-40B4-BE49-F238E27FC236}">
                  <a16:creationId xmlns:a16="http://schemas.microsoft.com/office/drawing/2014/main" id="{280BEEF8-75F8-4F61-AFBE-7B3E82D4A4B1}"/>
                </a:ext>
              </a:extLst>
            </p:cNvPr>
            <p:cNvSpPr/>
            <p:nvPr/>
          </p:nvSpPr>
          <p:spPr>
            <a:xfrm>
              <a:off x="9158377" y="5186522"/>
              <a:ext cx="1473835" cy="0"/>
            </a:xfrm>
            <a:custGeom>
              <a:avLst/>
              <a:gdLst/>
              <a:ahLst/>
              <a:cxnLst/>
              <a:rect l="l" t="t" r="r" b="b"/>
              <a:pathLst>
                <a:path w="1473834">
                  <a:moveTo>
                    <a:pt x="1473834" y="0"/>
                  </a:moveTo>
                  <a:lnTo>
                    <a:pt x="801293" y="0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  <p:pic>
        <p:nvPicPr>
          <p:cNvPr id="66" name="Bild 10">
            <a:extLst>
              <a:ext uri="{FF2B5EF4-FFF2-40B4-BE49-F238E27FC236}">
                <a16:creationId xmlns:a16="http://schemas.microsoft.com/office/drawing/2014/main" id="{6764E83A-93B2-4105-8015-B22AFB3C7949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6973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nclusion Turquo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bk object 16">
            <a:extLst>
              <a:ext uri="{FF2B5EF4-FFF2-40B4-BE49-F238E27FC236}">
                <a16:creationId xmlns:a16="http://schemas.microsoft.com/office/drawing/2014/main" id="{CED7BDF3-1FFA-409F-A3BE-A860C0451E1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778A"/>
          </a:solidFill>
        </p:spPr>
        <p:txBody>
          <a:bodyPr wrap="square" lIns="0" tIns="0" rIns="0" bIns="0" rtlCol="0"/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1728" y="3244334"/>
            <a:ext cx="1488549" cy="36933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de-DE" sz="18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 algn="ctr" defTabSz="457200"/>
            <a:r>
              <a:rPr lang="en-US"/>
              <a:t>Click to edit Master title style</a:t>
            </a:r>
            <a:endParaRPr lang="en-GB"/>
          </a:p>
        </p:txBody>
      </p:sp>
      <p:grpSp>
        <p:nvGrpSpPr>
          <p:cNvPr id="7" name="Gruppierung 7">
            <a:extLst>
              <a:ext uri="{FF2B5EF4-FFF2-40B4-BE49-F238E27FC236}">
                <a16:creationId xmlns:a16="http://schemas.microsoft.com/office/drawing/2014/main" id="{377A348C-0B3E-4776-BF23-39AB7A684A4F}"/>
              </a:ext>
            </a:extLst>
          </p:cNvPr>
          <p:cNvGrpSpPr/>
          <p:nvPr userDrawn="1"/>
        </p:nvGrpSpPr>
        <p:grpSpPr>
          <a:xfrm>
            <a:off x="6804012" y="2392807"/>
            <a:ext cx="5382607" cy="2939441"/>
            <a:chOff x="6804012" y="2392807"/>
            <a:chExt cx="5382607" cy="2939441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61F9BEF3-7DDB-47FA-9560-1089119C2E66}"/>
                </a:ext>
              </a:extLst>
            </p:cNvPr>
            <p:cNvSpPr/>
            <p:nvPr/>
          </p:nvSpPr>
          <p:spPr>
            <a:xfrm>
              <a:off x="7855553" y="3183310"/>
              <a:ext cx="1292860" cy="1026794"/>
            </a:xfrm>
            <a:custGeom>
              <a:avLst/>
              <a:gdLst/>
              <a:ahLst/>
              <a:cxnLst/>
              <a:rect l="l" t="t" r="r" b="b"/>
              <a:pathLst>
                <a:path w="1292859" h="1026795">
                  <a:moveTo>
                    <a:pt x="1292567" y="0"/>
                  </a:moveTo>
                  <a:lnTo>
                    <a:pt x="540283" y="0"/>
                  </a:lnTo>
                  <a:lnTo>
                    <a:pt x="502795" y="7568"/>
                  </a:lnTo>
                  <a:lnTo>
                    <a:pt x="472179" y="28206"/>
                  </a:lnTo>
                  <a:lnTo>
                    <a:pt x="451536" y="58818"/>
                  </a:lnTo>
                  <a:lnTo>
                    <a:pt x="443966" y="96304"/>
                  </a:lnTo>
                  <a:lnTo>
                    <a:pt x="451536" y="133797"/>
                  </a:lnTo>
                  <a:lnTo>
                    <a:pt x="472179" y="164412"/>
                  </a:lnTo>
                  <a:lnTo>
                    <a:pt x="502795" y="185052"/>
                  </a:lnTo>
                  <a:lnTo>
                    <a:pt x="540283" y="192620"/>
                  </a:lnTo>
                  <a:lnTo>
                    <a:pt x="664756" y="192620"/>
                  </a:lnTo>
                  <a:lnTo>
                    <a:pt x="702242" y="200188"/>
                  </a:lnTo>
                  <a:lnTo>
                    <a:pt x="732853" y="220827"/>
                  </a:lnTo>
                  <a:lnTo>
                    <a:pt x="753492" y="251438"/>
                  </a:lnTo>
                  <a:lnTo>
                    <a:pt x="761060" y="288925"/>
                  </a:lnTo>
                  <a:lnTo>
                    <a:pt x="753492" y="326413"/>
                  </a:lnTo>
                  <a:lnTo>
                    <a:pt x="732853" y="357028"/>
                  </a:lnTo>
                  <a:lnTo>
                    <a:pt x="702242" y="377671"/>
                  </a:lnTo>
                  <a:lnTo>
                    <a:pt x="664756" y="385241"/>
                  </a:lnTo>
                  <a:lnTo>
                    <a:pt x="320560" y="385241"/>
                  </a:lnTo>
                  <a:lnTo>
                    <a:pt x="273191" y="388717"/>
                  </a:lnTo>
                  <a:lnTo>
                    <a:pt x="227979" y="398813"/>
                  </a:lnTo>
                  <a:lnTo>
                    <a:pt x="185421" y="415033"/>
                  </a:lnTo>
                  <a:lnTo>
                    <a:pt x="146013" y="436883"/>
                  </a:lnTo>
                  <a:lnTo>
                    <a:pt x="110250" y="463866"/>
                  </a:lnTo>
                  <a:lnTo>
                    <a:pt x="78629" y="495487"/>
                  </a:lnTo>
                  <a:lnTo>
                    <a:pt x="51645" y="531249"/>
                  </a:lnTo>
                  <a:lnTo>
                    <a:pt x="29794" y="570657"/>
                  </a:lnTo>
                  <a:lnTo>
                    <a:pt x="13572" y="613216"/>
                  </a:lnTo>
                  <a:lnTo>
                    <a:pt x="3475" y="658430"/>
                  </a:lnTo>
                  <a:lnTo>
                    <a:pt x="0" y="705802"/>
                  </a:lnTo>
                  <a:lnTo>
                    <a:pt x="3475" y="753171"/>
                  </a:lnTo>
                  <a:lnTo>
                    <a:pt x="13572" y="798383"/>
                  </a:lnTo>
                  <a:lnTo>
                    <a:pt x="29794" y="840941"/>
                  </a:lnTo>
                  <a:lnTo>
                    <a:pt x="51645" y="880349"/>
                  </a:lnTo>
                  <a:lnTo>
                    <a:pt x="78629" y="916112"/>
                  </a:lnTo>
                  <a:lnTo>
                    <a:pt x="110250" y="947734"/>
                  </a:lnTo>
                  <a:lnTo>
                    <a:pt x="146013" y="974718"/>
                  </a:lnTo>
                  <a:lnTo>
                    <a:pt x="185421" y="996569"/>
                  </a:lnTo>
                  <a:lnTo>
                    <a:pt x="227979" y="1012790"/>
                  </a:lnTo>
                  <a:lnTo>
                    <a:pt x="273191" y="1022887"/>
                  </a:lnTo>
                  <a:lnTo>
                    <a:pt x="320560" y="1026363"/>
                  </a:lnTo>
                  <a:lnTo>
                    <a:pt x="1002131" y="1026363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3DCD93E9-983A-4566-A1FE-015B9FB9ADF2}"/>
                </a:ext>
              </a:extLst>
            </p:cNvPr>
            <p:cNvSpPr/>
            <p:nvPr/>
          </p:nvSpPr>
          <p:spPr>
            <a:xfrm>
              <a:off x="10455296" y="2876565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6714E2CF-9EAC-49F4-A8BC-59FA96D7FAFE}"/>
                </a:ext>
              </a:extLst>
            </p:cNvPr>
            <p:cNvSpPr/>
            <p:nvPr/>
          </p:nvSpPr>
          <p:spPr>
            <a:xfrm>
              <a:off x="9895988" y="287656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ABD6FFCC-BA1F-4DAC-A654-BB8E675C381D}"/>
                </a:ext>
              </a:extLst>
            </p:cNvPr>
            <p:cNvSpPr/>
            <p:nvPr/>
          </p:nvSpPr>
          <p:spPr>
            <a:xfrm>
              <a:off x="10455296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2" name="object 8">
              <a:extLst>
                <a:ext uri="{FF2B5EF4-FFF2-40B4-BE49-F238E27FC236}">
                  <a16:creationId xmlns:a16="http://schemas.microsoft.com/office/drawing/2014/main" id="{20AD5368-6E5D-4C92-8A8B-ED4BB49E0118}"/>
                </a:ext>
              </a:extLst>
            </p:cNvPr>
            <p:cNvSpPr/>
            <p:nvPr/>
          </p:nvSpPr>
          <p:spPr>
            <a:xfrm>
              <a:off x="9895988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3" name="object 9">
              <a:extLst>
                <a:ext uri="{FF2B5EF4-FFF2-40B4-BE49-F238E27FC236}">
                  <a16:creationId xmlns:a16="http://schemas.microsoft.com/office/drawing/2014/main" id="{96B7E4E8-0EA9-4F92-BB00-048B4E4A0F51}"/>
                </a:ext>
              </a:extLst>
            </p:cNvPr>
            <p:cNvSpPr/>
            <p:nvPr/>
          </p:nvSpPr>
          <p:spPr>
            <a:xfrm>
              <a:off x="10082809" y="2497835"/>
              <a:ext cx="186055" cy="572135"/>
            </a:xfrm>
            <a:custGeom>
              <a:avLst/>
              <a:gdLst/>
              <a:ahLst/>
              <a:cxnLst/>
              <a:rect l="l" t="t" r="r" b="b"/>
              <a:pathLst>
                <a:path w="186054" h="572135">
                  <a:moveTo>
                    <a:pt x="0" y="478205"/>
                  </a:moveTo>
                  <a:lnTo>
                    <a:pt x="92837" y="572109"/>
                  </a:lnTo>
                  <a:lnTo>
                    <a:pt x="185661" y="478205"/>
                  </a:lnTo>
                  <a:lnTo>
                    <a:pt x="185661" y="0"/>
                  </a:lnTo>
                  <a:lnTo>
                    <a:pt x="0" y="0"/>
                  </a:lnTo>
                  <a:lnTo>
                    <a:pt x="0" y="47820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4" name="object 10">
              <a:extLst>
                <a:ext uri="{FF2B5EF4-FFF2-40B4-BE49-F238E27FC236}">
                  <a16:creationId xmlns:a16="http://schemas.microsoft.com/office/drawing/2014/main" id="{124C6DE6-AAA3-4640-8A13-DCA867C8D7EA}"/>
                </a:ext>
              </a:extLst>
            </p:cNvPr>
            <p:cNvSpPr/>
            <p:nvPr/>
          </p:nvSpPr>
          <p:spPr>
            <a:xfrm>
              <a:off x="9895988" y="273938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5" name="object 11">
              <a:extLst>
                <a:ext uri="{FF2B5EF4-FFF2-40B4-BE49-F238E27FC236}">
                  <a16:creationId xmlns:a16="http://schemas.microsoft.com/office/drawing/2014/main" id="{FB3D5807-8AA4-4287-95B7-653ADC9FBD07}"/>
                </a:ext>
              </a:extLst>
            </p:cNvPr>
            <p:cNvSpPr/>
            <p:nvPr/>
          </p:nvSpPr>
          <p:spPr>
            <a:xfrm>
              <a:off x="9895988" y="249784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6" name="object 12">
              <a:extLst>
                <a:ext uri="{FF2B5EF4-FFF2-40B4-BE49-F238E27FC236}">
                  <a16:creationId xmlns:a16="http://schemas.microsoft.com/office/drawing/2014/main" id="{FFE661B1-128F-465F-93F4-754E198CD667}"/>
                </a:ext>
              </a:extLst>
            </p:cNvPr>
            <p:cNvSpPr/>
            <p:nvPr/>
          </p:nvSpPr>
          <p:spPr>
            <a:xfrm>
              <a:off x="10175637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92836" y="0"/>
                  </a:moveTo>
                  <a:lnTo>
                    <a:pt x="206311" y="208902"/>
                  </a:lnTo>
                  <a:lnTo>
                    <a:pt x="0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7" name="object 13">
              <a:extLst>
                <a:ext uri="{FF2B5EF4-FFF2-40B4-BE49-F238E27FC236}">
                  <a16:creationId xmlns:a16="http://schemas.microsoft.com/office/drawing/2014/main" id="{2C5CD591-BEE5-44EF-A54B-6960CCFBC259}"/>
                </a:ext>
              </a:extLst>
            </p:cNvPr>
            <p:cNvSpPr/>
            <p:nvPr/>
          </p:nvSpPr>
          <p:spPr>
            <a:xfrm>
              <a:off x="9969334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113474" y="0"/>
                  </a:moveTo>
                  <a:lnTo>
                    <a:pt x="0" y="208902"/>
                  </a:lnTo>
                  <a:lnTo>
                    <a:pt x="206311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8" name="object 14">
              <a:extLst>
                <a:ext uri="{FF2B5EF4-FFF2-40B4-BE49-F238E27FC236}">
                  <a16:creationId xmlns:a16="http://schemas.microsoft.com/office/drawing/2014/main" id="{132153A1-375F-49B2-8F40-AD618E142DE7}"/>
                </a:ext>
              </a:extLst>
            </p:cNvPr>
            <p:cNvSpPr/>
            <p:nvPr/>
          </p:nvSpPr>
          <p:spPr>
            <a:xfrm>
              <a:off x="9368576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9" name="object 15">
              <a:extLst>
                <a:ext uri="{FF2B5EF4-FFF2-40B4-BE49-F238E27FC236}">
                  <a16:creationId xmlns:a16="http://schemas.microsoft.com/office/drawing/2014/main" id="{5FF7E150-C99B-4F15-87A0-416A4E9118BA}"/>
                </a:ext>
              </a:extLst>
            </p:cNvPr>
            <p:cNvSpPr/>
            <p:nvPr/>
          </p:nvSpPr>
          <p:spPr>
            <a:xfrm>
              <a:off x="9436233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0" name="object 16">
              <a:extLst>
                <a:ext uri="{FF2B5EF4-FFF2-40B4-BE49-F238E27FC236}">
                  <a16:creationId xmlns:a16="http://schemas.microsoft.com/office/drawing/2014/main" id="{725AA0E3-C214-44FB-8A81-F294108C244D}"/>
                </a:ext>
              </a:extLst>
            </p:cNvPr>
            <p:cNvSpPr/>
            <p:nvPr/>
          </p:nvSpPr>
          <p:spPr>
            <a:xfrm>
              <a:off x="9300591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1" name="object 17">
              <a:extLst>
                <a:ext uri="{FF2B5EF4-FFF2-40B4-BE49-F238E27FC236}">
                  <a16:creationId xmlns:a16="http://schemas.microsoft.com/office/drawing/2014/main" id="{9B0A557B-E305-446B-9CB3-59ACE92D75A0}"/>
                </a:ext>
              </a:extLst>
            </p:cNvPr>
            <p:cNvSpPr/>
            <p:nvPr/>
          </p:nvSpPr>
          <p:spPr>
            <a:xfrm>
              <a:off x="9296933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2" name="object 18">
              <a:extLst>
                <a:ext uri="{FF2B5EF4-FFF2-40B4-BE49-F238E27FC236}">
                  <a16:creationId xmlns:a16="http://schemas.microsoft.com/office/drawing/2014/main" id="{F5F941D0-7CFA-4FEF-8C91-0F79C87309A6}"/>
                </a:ext>
              </a:extLst>
            </p:cNvPr>
            <p:cNvSpPr/>
            <p:nvPr/>
          </p:nvSpPr>
          <p:spPr>
            <a:xfrm>
              <a:off x="8750870" y="4142517"/>
              <a:ext cx="635000" cy="67945"/>
            </a:xfrm>
            <a:custGeom>
              <a:avLst/>
              <a:gdLst/>
              <a:ahLst/>
              <a:cxnLst/>
              <a:rect l="l" t="t" r="r" b="b"/>
              <a:pathLst>
                <a:path w="635000" h="67945">
                  <a:moveTo>
                    <a:pt x="635000" y="0"/>
                  </a:moveTo>
                  <a:lnTo>
                    <a:pt x="625983" y="67665"/>
                  </a:lnTo>
                  <a:lnTo>
                    <a:pt x="0" y="671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3" name="object 19">
              <a:extLst>
                <a:ext uri="{FF2B5EF4-FFF2-40B4-BE49-F238E27FC236}">
                  <a16:creationId xmlns:a16="http://schemas.microsoft.com/office/drawing/2014/main" id="{CFDBC934-1A63-4619-858E-34228C283615}"/>
                </a:ext>
              </a:extLst>
            </p:cNvPr>
            <p:cNvSpPr/>
            <p:nvPr/>
          </p:nvSpPr>
          <p:spPr>
            <a:xfrm>
              <a:off x="9418938" y="4142517"/>
              <a:ext cx="264795" cy="67945"/>
            </a:xfrm>
            <a:custGeom>
              <a:avLst/>
              <a:gdLst/>
              <a:ahLst/>
              <a:cxnLst/>
              <a:rect l="l" t="t" r="r" b="b"/>
              <a:pathLst>
                <a:path w="264795" h="67945">
                  <a:moveTo>
                    <a:pt x="0" y="0"/>
                  </a:moveTo>
                  <a:lnTo>
                    <a:pt x="9017" y="67665"/>
                  </a:lnTo>
                  <a:lnTo>
                    <a:pt x="255549" y="67665"/>
                  </a:lnTo>
                  <a:lnTo>
                    <a:pt x="26456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4" name="object 20">
              <a:extLst>
                <a:ext uri="{FF2B5EF4-FFF2-40B4-BE49-F238E27FC236}">
                  <a16:creationId xmlns:a16="http://schemas.microsoft.com/office/drawing/2014/main" id="{C941AF7C-64CF-44E2-ABE5-BA885D35EFFA}"/>
                </a:ext>
              </a:extLst>
            </p:cNvPr>
            <p:cNvSpPr/>
            <p:nvPr/>
          </p:nvSpPr>
          <p:spPr>
            <a:xfrm>
              <a:off x="9981885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5" name="object 21">
              <a:extLst>
                <a:ext uri="{FF2B5EF4-FFF2-40B4-BE49-F238E27FC236}">
                  <a16:creationId xmlns:a16="http://schemas.microsoft.com/office/drawing/2014/main" id="{497B6DC1-0FEB-45D7-A8A9-CA058ABE3E32}"/>
                </a:ext>
              </a:extLst>
            </p:cNvPr>
            <p:cNvSpPr/>
            <p:nvPr/>
          </p:nvSpPr>
          <p:spPr>
            <a:xfrm>
              <a:off x="10049540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6" name="object 22">
              <a:extLst>
                <a:ext uri="{FF2B5EF4-FFF2-40B4-BE49-F238E27FC236}">
                  <a16:creationId xmlns:a16="http://schemas.microsoft.com/office/drawing/2014/main" id="{20A1BE81-F80B-4D00-A171-79AD011CECAE}"/>
                </a:ext>
              </a:extLst>
            </p:cNvPr>
            <p:cNvSpPr/>
            <p:nvPr/>
          </p:nvSpPr>
          <p:spPr>
            <a:xfrm>
              <a:off x="9913899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7" name="object 23">
              <a:extLst>
                <a:ext uri="{FF2B5EF4-FFF2-40B4-BE49-F238E27FC236}">
                  <a16:creationId xmlns:a16="http://schemas.microsoft.com/office/drawing/2014/main" id="{5D18CE4E-0A71-4C31-ABA1-B5E790E9A73C}"/>
                </a:ext>
              </a:extLst>
            </p:cNvPr>
            <p:cNvSpPr/>
            <p:nvPr/>
          </p:nvSpPr>
          <p:spPr>
            <a:xfrm>
              <a:off x="9910239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8" name="object 24">
              <a:extLst>
                <a:ext uri="{FF2B5EF4-FFF2-40B4-BE49-F238E27FC236}">
                  <a16:creationId xmlns:a16="http://schemas.microsoft.com/office/drawing/2014/main" id="{9A15E237-1084-44FC-9D92-402A61ECE696}"/>
                </a:ext>
              </a:extLst>
            </p:cNvPr>
            <p:cNvSpPr/>
            <p:nvPr/>
          </p:nvSpPr>
          <p:spPr>
            <a:xfrm>
              <a:off x="9657154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9" name="object 25">
              <a:extLst>
                <a:ext uri="{FF2B5EF4-FFF2-40B4-BE49-F238E27FC236}">
                  <a16:creationId xmlns:a16="http://schemas.microsoft.com/office/drawing/2014/main" id="{B35BA5F0-8D4E-4FC2-86FB-622D2209D8AB}"/>
                </a:ext>
              </a:extLst>
            </p:cNvPr>
            <p:cNvSpPr/>
            <p:nvPr/>
          </p:nvSpPr>
          <p:spPr>
            <a:xfrm>
              <a:off x="9742923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0" name="object 26">
              <a:extLst>
                <a:ext uri="{FF2B5EF4-FFF2-40B4-BE49-F238E27FC236}">
                  <a16:creationId xmlns:a16="http://schemas.microsoft.com/office/drawing/2014/main" id="{974F5797-C292-464C-A429-F5B7E0BE608D}"/>
                </a:ext>
              </a:extLst>
            </p:cNvPr>
            <p:cNvSpPr/>
            <p:nvPr/>
          </p:nvSpPr>
          <p:spPr>
            <a:xfrm>
              <a:off x="9570963" y="3993163"/>
              <a:ext cx="258445" cy="0"/>
            </a:xfrm>
            <a:custGeom>
              <a:avLst/>
              <a:gdLst/>
              <a:ahLst/>
              <a:cxnLst/>
              <a:rect l="l" t="t" r="r" b="b"/>
              <a:pathLst>
                <a:path w="258445">
                  <a:moveTo>
                    <a:pt x="258152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1" name="object 27">
              <a:extLst>
                <a:ext uri="{FF2B5EF4-FFF2-40B4-BE49-F238E27FC236}">
                  <a16:creationId xmlns:a16="http://schemas.microsoft.com/office/drawing/2014/main" id="{DC70662A-E9F2-45DF-B868-DDD34A5F5193}"/>
                </a:ext>
              </a:extLst>
            </p:cNvPr>
            <p:cNvSpPr/>
            <p:nvPr/>
          </p:nvSpPr>
          <p:spPr>
            <a:xfrm>
              <a:off x="9566329" y="4078931"/>
              <a:ext cx="267970" cy="0"/>
            </a:xfrm>
            <a:custGeom>
              <a:avLst/>
              <a:gdLst/>
              <a:ahLst/>
              <a:cxnLst/>
              <a:rect l="l" t="t" r="r" b="b"/>
              <a:pathLst>
                <a:path w="267970">
                  <a:moveTo>
                    <a:pt x="26742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2" name="object 28">
              <a:extLst>
                <a:ext uri="{FF2B5EF4-FFF2-40B4-BE49-F238E27FC236}">
                  <a16:creationId xmlns:a16="http://schemas.microsoft.com/office/drawing/2014/main" id="{D1C680E3-E36C-4AAD-A320-011F8B65F13B}"/>
                </a:ext>
              </a:extLst>
            </p:cNvPr>
            <p:cNvSpPr/>
            <p:nvPr/>
          </p:nvSpPr>
          <p:spPr>
            <a:xfrm>
              <a:off x="9716572" y="4142517"/>
              <a:ext cx="283210" cy="67945"/>
            </a:xfrm>
            <a:custGeom>
              <a:avLst/>
              <a:gdLst/>
              <a:ahLst/>
              <a:cxnLst/>
              <a:rect l="l" t="t" r="r" b="b"/>
              <a:pathLst>
                <a:path w="283209" h="67945">
                  <a:moveTo>
                    <a:pt x="0" y="0"/>
                  </a:moveTo>
                  <a:lnTo>
                    <a:pt x="9017" y="67665"/>
                  </a:lnTo>
                  <a:lnTo>
                    <a:pt x="273583" y="67665"/>
                  </a:lnTo>
                  <a:lnTo>
                    <a:pt x="282600" y="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3" name="object 29">
              <a:extLst>
                <a:ext uri="{FF2B5EF4-FFF2-40B4-BE49-F238E27FC236}">
                  <a16:creationId xmlns:a16="http://schemas.microsoft.com/office/drawing/2014/main" id="{CC15A819-BBB7-4241-9661-15E6794D9C1C}"/>
                </a:ext>
              </a:extLst>
            </p:cNvPr>
            <p:cNvSpPr/>
            <p:nvPr/>
          </p:nvSpPr>
          <p:spPr>
            <a:xfrm>
              <a:off x="10032245" y="4142517"/>
              <a:ext cx="1027430" cy="67945"/>
            </a:xfrm>
            <a:custGeom>
              <a:avLst/>
              <a:gdLst/>
              <a:ahLst/>
              <a:cxnLst/>
              <a:rect l="l" t="t" r="r" b="b"/>
              <a:pathLst>
                <a:path w="1027429" h="67945">
                  <a:moveTo>
                    <a:pt x="0" y="0"/>
                  </a:moveTo>
                  <a:lnTo>
                    <a:pt x="9017" y="67576"/>
                  </a:lnTo>
                  <a:lnTo>
                    <a:pt x="1027404" y="6758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4" name="object 30">
              <a:extLst>
                <a:ext uri="{FF2B5EF4-FFF2-40B4-BE49-F238E27FC236}">
                  <a16:creationId xmlns:a16="http://schemas.microsoft.com/office/drawing/2014/main" id="{137D904C-49AF-4B5E-A29F-A1C0A6CE5BF9}"/>
                </a:ext>
              </a:extLst>
            </p:cNvPr>
            <p:cNvSpPr/>
            <p:nvPr/>
          </p:nvSpPr>
          <p:spPr>
            <a:xfrm>
              <a:off x="9901569" y="3968197"/>
              <a:ext cx="228295" cy="180670"/>
            </a:xfrm>
            <a:prstGeom prst="rect">
              <a:avLst/>
            </a:prstGeom>
            <a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5" name="object 31">
              <a:extLst>
                <a:ext uri="{FF2B5EF4-FFF2-40B4-BE49-F238E27FC236}">
                  <a16:creationId xmlns:a16="http://schemas.microsoft.com/office/drawing/2014/main" id="{FDE73B07-6373-4C1C-BC30-F5FFCB46FBF3}"/>
                </a:ext>
              </a:extLst>
            </p:cNvPr>
            <p:cNvSpPr/>
            <p:nvPr/>
          </p:nvSpPr>
          <p:spPr>
            <a:xfrm>
              <a:off x="9563941" y="3929576"/>
              <a:ext cx="272415" cy="213360"/>
            </a:xfrm>
            <a:custGeom>
              <a:avLst/>
              <a:gdLst/>
              <a:ahLst/>
              <a:cxnLst/>
              <a:rect l="l" t="t" r="r" b="b"/>
              <a:pathLst>
                <a:path w="272415" h="213360">
                  <a:moveTo>
                    <a:pt x="253987" y="212940"/>
                  </a:moveTo>
                  <a:lnTo>
                    <a:pt x="18211" y="212940"/>
                  </a:lnTo>
                  <a:lnTo>
                    <a:pt x="10872" y="211406"/>
                  </a:lnTo>
                  <a:lnTo>
                    <a:pt x="4972" y="207248"/>
                  </a:lnTo>
                  <a:lnTo>
                    <a:pt x="1138" y="201132"/>
                  </a:lnTo>
                  <a:lnTo>
                    <a:pt x="0" y="193725"/>
                  </a:lnTo>
                  <a:lnTo>
                    <a:pt x="9474" y="17259"/>
                  </a:lnTo>
                  <a:lnTo>
                    <a:pt x="9994" y="7581"/>
                  </a:lnTo>
                  <a:lnTo>
                    <a:pt x="17995" y="0"/>
                  </a:lnTo>
                  <a:lnTo>
                    <a:pt x="27686" y="0"/>
                  </a:lnTo>
                  <a:lnTo>
                    <a:pt x="244513" y="0"/>
                  </a:lnTo>
                  <a:lnTo>
                    <a:pt x="254203" y="0"/>
                  </a:lnTo>
                  <a:lnTo>
                    <a:pt x="262204" y="7581"/>
                  </a:lnTo>
                  <a:lnTo>
                    <a:pt x="262712" y="17259"/>
                  </a:lnTo>
                  <a:lnTo>
                    <a:pt x="272199" y="193725"/>
                  </a:lnTo>
                  <a:lnTo>
                    <a:pt x="271059" y="201132"/>
                  </a:lnTo>
                  <a:lnTo>
                    <a:pt x="267222" y="207248"/>
                  </a:lnTo>
                  <a:lnTo>
                    <a:pt x="261320" y="211406"/>
                  </a:lnTo>
                  <a:lnTo>
                    <a:pt x="253987" y="2129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6" name="object 32">
              <a:extLst>
                <a:ext uri="{FF2B5EF4-FFF2-40B4-BE49-F238E27FC236}">
                  <a16:creationId xmlns:a16="http://schemas.microsoft.com/office/drawing/2014/main" id="{E41D6883-6CB0-467B-B216-A441BADEB5C3}"/>
                </a:ext>
              </a:extLst>
            </p:cNvPr>
            <p:cNvSpPr/>
            <p:nvPr/>
          </p:nvSpPr>
          <p:spPr>
            <a:xfrm>
              <a:off x="9288260" y="3968197"/>
              <a:ext cx="228295" cy="180670"/>
            </a:xfrm>
            <a:prstGeom prst="rect">
              <a:avLst/>
            </a:prstGeom>
            <a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7" name="object 33">
              <a:extLst>
                <a:ext uri="{FF2B5EF4-FFF2-40B4-BE49-F238E27FC236}">
                  <a16:creationId xmlns:a16="http://schemas.microsoft.com/office/drawing/2014/main" id="{45C4D9AB-1C14-4F81-A166-9C4B49E15D4C}"/>
                </a:ext>
              </a:extLst>
            </p:cNvPr>
            <p:cNvSpPr/>
            <p:nvPr/>
          </p:nvSpPr>
          <p:spPr>
            <a:xfrm>
              <a:off x="9387410" y="3184947"/>
              <a:ext cx="582295" cy="0"/>
            </a:xfrm>
            <a:custGeom>
              <a:avLst/>
              <a:gdLst/>
              <a:ahLst/>
              <a:cxnLst/>
              <a:rect l="l" t="t" r="r" b="b"/>
              <a:pathLst>
                <a:path w="582295">
                  <a:moveTo>
                    <a:pt x="581926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8" name="object 34">
              <a:extLst>
                <a:ext uri="{FF2B5EF4-FFF2-40B4-BE49-F238E27FC236}">
                  <a16:creationId xmlns:a16="http://schemas.microsoft.com/office/drawing/2014/main" id="{85A24B30-3B87-4696-A081-48F99B051FE2}"/>
                </a:ext>
              </a:extLst>
            </p:cNvPr>
            <p:cNvSpPr/>
            <p:nvPr/>
          </p:nvSpPr>
          <p:spPr>
            <a:xfrm>
              <a:off x="10381949" y="3184947"/>
              <a:ext cx="1804670" cy="0"/>
            </a:xfrm>
            <a:custGeom>
              <a:avLst/>
              <a:gdLst/>
              <a:ahLst/>
              <a:cxnLst/>
              <a:rect l="l" t="t" r="r" b="b"/>
              <a:pathLst>
                <a:path w="1804670">
                  <a:moveTo>
                    <a:pt x="0" y="0"/>
                  </a:moveTo>
                  <a:lnTo>
                    <a:pt x="180405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9" name="object 35">
              <a:extLst>
                <a:ext uri="{FF2B5EF4-FFF2-40B4-BE49-F238E27FC236}">
                  <a16:creationId xmlns:a16="http://schemas.microsoft.com/office/drawing/2014/main" id="{055DA30B-8623-4F6C-8514-3DE77A65FC53}"/>
                </a:ext>
              </a:extLst>
            </p:cNvPr>
            <p:cNvSpPr/>
            <p:nvPr/>
          </p:nvSpPr>
          <p:spPr>
            <a:xfrm>
              <a:off x="8954610" y="2747487"/>
              <a:ext cx="623570" cy="74295"/>
            </a:xfrm>
            <a:custGeom>
              <a:avLst/>
              <a:gdLst/>
              <a:ahLst/>
              <a:cxnLst/>
              <a:rect l="l" t="t" r="r" b="b"/>
              <a:pathLst>
                <a:path w="623570" h="74294">
                  <a:moveTo>
                    <a:pt x="365556" y="0"/>
                  </a:moveTo>
                  <a:lnTo>
                    <a:pt x="256997" y="0"/>
                  </a:lnTo>
                  <a:lnTo>
                    <a:pt x="0" y="74091"/>
                  </a:lnTo>
                  <a:lnTo>
                    <a:pt x="245465" y="74091"/>
                  </a:lnTo>
                  <a:lnTo>
                    <a:pt x="623011" y="74091"/>
                  </a:lnTo>
                  <a:lnTo>
                    <a:pt x="365556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0" name="object 36">
              <a:extLst>
                <a:ext uri="{FF2B5EF4-FFF2-40B4-BE49-F238E27FC236}">
                  <a16:creationId xmlns:a16="http://schemas.microsoft.com/office/drawing/2014/main" id="{DA000B61-0F2D-4FAF-B879-F0ADD0477806}"/>
                </a:ext>
              </a:extLst>
            </p:cNvPr>
            <p:cNvSpPr/>
            <p:nvPr/>
          </p:nvSpPr>
          <p:spPr>
            <a:xfrm>
              <a:off x="9091414" y="2567998"/>
              <a:ext cx="349885" cy="69850"/>
            </a:xfrm>
            <a:custGeom>
              <a:avLst/>
              <a:gdLst/>
              <a:ahLst/>
              <a:cxnLst/>
              <a:rect l="l" t="t" r="r" b="b"/>
              <a:pathLst>
                <a:path w="349884" h="69850">
                  <a:moveTo>
                    <a:pt x="201307" y="0"/>
                  </a:moveTo>
                  <a:lnTo>
                    <a:pt x="147510" y="0"/>
                  </a:lnTo>
                  <a:lnTo>
                    <a:pt x="0" y="69659"/>
                  </a:lnTo>
                  <a:lnTo>
                    <a:pt x="349326" y="69659"/>
                  </a:lnTo>
                  <a:lnTo>
                    <a:pt x="20130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1" name="object 37">
              <a:extLst>
                <a:ext uri="{FF2B5EF4-FFF2-40B4-BE49-F238E27FC236}">
                  <a16:creationId xmlns:a16="http://schemas.microsoft.com/office/drawing/2014/main" id="{FA235CB8-6DF5-4D50-8CD5-D00645D9A568}"/>
                </a:ext>
              </a:extLst>
            </p:cNvPr>
            <p:cNvSpPr/>
            <p:nvPr/>
          </p:nvSpPr>
          <p:spPr>
            <a:xfrm>
              <a:off x="9156090" y="2392807"/>
              <a:ext cx="220345" cy="791845"/>
            </a:xfrm>
            <a:custGeom>
              <a:avLst/>
              <a:gdLst/>
              <a:ahLst/>
              <a:cxnLst/>
              <a:rect l="l" t="t" r="r" b="b"/>
              <a:pathLst>
                <a:path w="220345" h="791844">
                  <a:moveTo>
                    <a:pt x="50380" y="427723"/>
                  </a:moveTo>
                  <a:lnTo>
                    <a:pt x="220065" y="791464"/>
                  </a:lnTo>
                  <a:lnTo>
                    <a:pt x="109639" y="0"/>
                  </a:lnTo>
                  <a:lnTo>
                    <a:pt x="0" y="791464"/>
                  </a:lnTo>
                  <a:lnTo>
                    <a:pt x="169468" y="428777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2" name="object 38">
              <a:extLst>
                <a:ext uri="{FF2B5EF4-FFF2-40B4-BE49-F238E27FC236}">
                  <a16:creationId xmlns:a16="http://schemas.microsoft.com/office/drawing/2014/main" id="{7301351E-1271-4018-912F-3C2B463D2C56}"/>
                </a:ext>
              </a:extLst>
            </p:cNvPr>
            <p:cNvSpPr/>
            <p:nvPr/>
          </p:nvSpPr>
          <p:spPr>
            <a:xfrm>
              <a:off x="10625856" y="4209251"/>
              <a:ext cx="1013460" cy="977900"/>
            </a:xfrm>
            <a:custGeom>
              <a:avLst/>
              <a:gdLst/>
              <a:ahLst/>
              <a:cxnLst/>
              <a:rect l="l" t="t" r="r" b="b"/>
              <a:pathLst>
                <a:path w="1013459" h="977900">
                  <a:moveTo>
                    <a:pt x="0" y="977328"/>
                  </a:moveTo>
                  <a:lnTo>
                    <a:pt x="524687" y="977328"/>
                  </a:lnTo>
                  <a:lnTo>
                    <a:pt x="571748" y="975091"/>
                  </a:lnTo>
                  <a:lnTo>
                    <a:pt x="617543" y="968517"/>
                  </a:lnTo>
                  <a:lnTo>
                    <a:pt x="661867" y="957810"/>
                  </a:lnTo>
                  <a:lnTo>
                    <a:pt x="704517" y="943175"/>
                  </a:lnTo>
                  <a:lnTo>
                    <a:pt x="745287" y="924817"/>
                  </a:lnTo>
                  <a:lnTo>
                    <a:pt x="783972" y="902941"/>
                  </a:lnTo>
                  <a:lnTo>
                    <a:pt x="820367" y="877751"/>
                  </a:lnTo>
                  <a:lnTo>
                    <a:pt x="854268" y="849453"/>
                  </a:lnTo>
                  <a:lnTo>
                    <a:pt x="885470" y="818251"/>
                  </a:lnTo>
                  <a:lnTo>
                    <a:pt x="913768" y="784350"/>
                  </a:lnTo>
                  <a:lnTo>
                    <a:pt x="938958" y="747954"/>
                  </a:lnTo>
                  <a:lnTo>
                    <a:pt x="960834" y="709269"/>
                  </a:lnTo>
                  <a:lnTo>
                    <a:pt x="979192" y="668500"/>
                  </a:lnTo>
                  <a:lnTo>
                    <a:pt x="993827" y="625850"/>
                  </a:lnTo>
                  <a:lnTo>
                    <a:pt x="1004534" y="581526"/>
                  </a:lnTo>
                  <a:lnTo>
                    <a:pt x="1011108" y="535731"/>
                  </a:lnTo>
                  <a:lnTo>
                    <a:pt x="1013345" y="488670"/>
                  </a:lnTo>
                  <a:lnTo>
                    <a:pt x="1011108" y="441607"/>
                  </a:lnTo>
                  <a:lnTo>
                    <a:pt x="1004534" y="395811"/>
                  </a:lnTo>
                  <a:lnTo>
                    <a:pt x="993827" y="351484"/>
                  </a:lnTo>
                  <a:lnTo>
                    <a:pt x="979192" y="308833"/>
                  </a:lnTo>
                  <a:lnTo>
                    <a:pt x="960834" y="268063"/>
                  </a:lnTo>
                  <a:lnTo>
                    <a:pt x="938958" y="229377"/>
                  </a:lnTo>
                  <a:lnTo>
                    <a:pt x="913768" y="192980"/>
                  </a:lnTo>
                  <a:lnTo>
                    <a:pt x="885470" y="159078"/>
                  </a:lnTo>
                  <a:lnTo>
                    <a:pt x="854268" y="127876"/>
                  </a:lnTo>
                  <a:lnTo>
                    <a:pt x="820367" y="99577"/>
                  </a:lnTo>
                  <a:lnTo>
                    <a:pt x="783972" y="74387"/>
                  </a:lnTo>
                  <a:lnTo>
                    <a:pt x="745287" y="52511"/>
                  </a:lnTo>
                  <a:lnTo>
                    <a:pt x="704517" y="34153"/>
                  </a:lnTo>
                  <a:lnTo>
                    <a:pt x="661867" y="19518"/>
                  </a:lnTo>
                  <a:lnTo>
                    <a:pt x="617543" y="8811"/>
                  </a:lnTo>
                  <a:lnTo>
                    <a:pt x="571748" y="2236"/>
                  </a:lnTo>
                  <a:lnTo>
                    <a:pt x="524687" y="0"/>
                  </a:lnTo>
                  <a:lnTo>
                    <a:pt x="4450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3" name="object 39">
              <a:extLst>
                <a:ext uri="{FF2B5EF4-FFF2-40B4-BE49-F238E27FC236}">
                  <a16:creationId xmlns:a16="http://schemas.microsoft.com/office/drawing/2014/main" id="{CD145F23-8ABB-49C8-BF6B-4AE03109C659}"/>
                </a:ext>
              </a:extLst>
            </p:cNvPr>
            <p:cNvSpPr/>
            <p:nvPr/>
          </p:nvSpPr>
          <p:spPr>
            <a:xfrm>
              <a:off x="7809947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4" name="object 40">
              <a:extLst>
                <a:ext uri="{FF2B5EF4-FFF2-40B4-BE49-F238E27FC236}">
                  <a16:creationId xmlns:a16="http://schemas.microsoft.com/office/drawing/2014/main" id="{D9C1771D-3922-4BA9-B64E-18C791C29E51}"/>
                </a:ext>
              </a:extLst>
            </p:cNvPr>
            <p:cNvSpPr/>
            <p:nvPr/>
          </p:nvSpPr>
          <p:spPr>
            <a:xfrm>
              <a:off x="784530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5" name="object 41">
              <a:extLst>
                <a:ext uri="{FF2B5EF4-FFF2-40B4-BE49-F238E27FC236}">
                  <a16:creationId xmlns:a16="http://schemas.microsoft.com/office/drawing/2014/main" id="{E6136546-9ADD-4DAD-904E-D4C19416A2B9}"/>
                </a:ext>
              </a:extLst>
            </p:cNvPr>
            <p:cNvSpPr/>
            <p:nvPr/>
          </p:nvSpPr>
          <p:spPr>
            <a:xfrm>
              <a:off x="8748591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6" name="object 42">
              <a:extLst>
                <a:ext uri="{FF2B5EF4-FFF2-40B4-BE49-F238E27FC236}">
                  <a16:creationId xmlns:a16="http://schemas.microsoft.com/office/drawing/2014/main" id="{D9162FB3-0A3E-4242-8536-DFFB71876E08}"/>
                </a:ext>
              </a:extLst>
            </p:cNvPr>
            <p:cNvSpPr/>
            <p:nvPr/>
          </p:nvSpPr>
          <p:spPr>
            <a:xfrm>
              <a:off x="838737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7" name="object 43">
              <a:extLst>
                <a:ext uri="{FF2B5EF4-FFF2-40B4-BE49-F238E27FC236}">
                  <a16:creationId xmlns:a16="http://schemas.microsoft.com/office/drawing/2014/main" id="{7377D067-8D73-46EB-8C5C-D033A01D7D44}"/>
                </a:ext>
              </a:extLst>
            </p:cNvPr>
            <p:cNvSpPr/>
            <p:nvPr/>
          </p:nvSpPr>
          <p:spPr>
            <a:xfrm>
              <a:off x="8352018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8" name="object 44">
              <a:extLst>
                <a:ext uri="{FF2B5EF4-FFF2-40B4-BE49-F238E27FC236}">
                  <a16:creationId xmlns:a16="http://schemas.microsoft.com/office/drawing/2014/main" id="{B8617064-676D-40D4-B739-04399C5D004D}"/>
                </a:ext>
              </a:extLst>
            </p:cNvPr>
            <p:cNvSpPr/>
            <p:nvPr/>
          </p:nvSpPr>
          <p:spPr>
            <a:xfrm>
              <a:off x="8713230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9" name="object 45">
              <a:extLst>
                <a:ext uri="{FF2B5EF4-FFF2-40B4-BE49-F238E27FC236}">
                  <a16:creationId xmlns:a16="http://schemas.microsoft.com/office/drawing/2014/main" id="{73AF3FD1-FEA7-4DE4-A598-C28E8A1EB982}"/>
                </a:ext>
              </a:extLst>
            </p:cNvPr>
            <p:cNvSpPr/>
            <p:nvPr/>
          </p:nvSpPr>
          <p:spPr>
            <a:xfrm>
              <a:off x="9627395" y="4896181"/>
              <a:ext cx="59690" cy="54610"/>
            </a:xfrm>
            <a:custGeom>
              <a:avLst/>
              <a:gdLst/>
              <a:ahLst/>
              <a:cxnLst/>
              <a:rect l="l" t="t" r="r" b="b"/>
              <a:pathLst>
                <a:path w="59690" h="54610">
                  <a:moveTo>
                    <a:pt x="59220" y="0"/>
                  </a:moveTo>
                  <a:lnTo>
                    <a:pt x="0" y="54609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0" name="object 46">
              <a:extLst>
                <a:ext uri="{FF2B5EF4-FFF2-40B4-BE49-F238E27FC236}">
                  <a16:creationId xmlns:a16="http://schemas.microsoft.com/office/drawing/2014/main" id="{C6ABA2DE-AE29-42F7-94A4-A3589B0C4268}"/>
                </a:ext>
              </a:extLst>
            </p:cNvPr>
            <p:cNvSpPr/>
            <p:nvPr/>
          </p:nvSpPr>
          <p:spPr>
            <a:xfrm>
              <a:off x="9898667" y="4956500"/>
              <a:ext cx="40005" cy="34290"/>
            </a:xfrm>
            <a:custGeom>
              <a:avLst/>
              <a:gdLst/>
              <a:ahLst/>
              <a:cxnLst/>
              <a:rect l="l" t="t" r="r" b="b"/>
              <a:pathLst>
                <a:path w="40004" h="34289">
                  <a:moveTo>
                    <a:pt x="39865" y="0"/>
                  </a:moveTo>
                  <a:lnTo>
                    <a:pt x="0" y="3403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1" name="object 47">
              <a:extLst>
                <a:ext uri="{FF2B5EF4-FFF2-40B4-BE49-F238E27FC236}">
                  <a16:creationId xmlns:a16="http://schemas.microsoft.com/office/drawing/2014/main" id="{9E8C4BDD-AF3E-4BA0-8896-25D907989DF0}"/>
                </a:ext>
              </a:extLst>
            </p:cNvPr>
            <p:cNvSpPr/>
            <p:nvPr/>
          </p:nvSpPr>
          <p:spPr>
            <a:xfrm>
              <a:off x="9523036" y="4645991"/>
              <a:ext cx="240665" cy="365125"/>
            </a:xfrm>
            <a:custGeom>
              <a:avLst/>
              <a:gdLst/>
              <a:ahLst/>
              <a:cxnLst/>
              <a:rect l="l" t="t" r="r" b="b"/>
              <a:pathLst>
                <a:path w="240665" h="365125">
                  <a:moveTo>
                    <a:pt x="153975" y="0"/>
                  </a:moveTo>
                  <a:lnTo>
                    <a:pt x="208468" y="60241"/>
                  </a:lnTo>
                  <a:lnTo>
                    <a:pt x="234871" y="102601"/>
                  </a:lnTo>
                  <a:lnTo>
                    <a:pt x="240601" y="147130"/>
                  </a:lnTo>
                  <a:lnTo>
                    <a:pt x="233071" y="213880"/>
                  </a:lnTo>
                  <a:lnTo>
                    <a:pt x="204659" y="285046"/>
                  </a:lnTo>
                  <a:lnTo>
                    <a:pt x="157346" y="331704"/>
                  </a:lnTo>
                  <a:lnTo>
                    <a:pt x="112954" y="357227"/>
                  </a:lnTo>
                  <a:lnTo>
                    <a:pt x="93308" y="364985"/>
                  </a:lnTo>
                  <a:lnTo>
                    <a:pt x="36125" y="334526"/>
                  </a:lnTo>
                  <a:lnTo>
                    <a:pt x="7802" y="310056"/>
                  </a:lnTo>
                  <a:lnTo>
                    <a:pt x="0" y="278687"/>
                  </a:lnTo>
                  <a:lnTo>
                    <a:pt x="4382" y="227533"/>
                  </a:lnTo>
                  <a:lnTo>
                    <a:pt x="18988" y="181926"/>
                  </a:lnTo>
                  <a:lnTo>
                    <a:pt x="47520" y="135429"/>
                  </a:lnTo>
                  <a:lnTo>
                    <a:pt x="82632" y="91016"/>
                  </a:lnTo>
                  <a:lnTo>
                    <a:pt x="116976" y="51657"/>
                  </a:lnTo>
                  <a:lnTo>
                    <a:pt x="143206" y="20328"/>
                  </a:lnTo>
                  <a:lnTo>
                    <a:pt x="153975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2" name="object 48">
              <a:extLst>
                <a:ext uri="{FF2B5EF4-FFF2-40B4-BE49-F238E27FC236}">
                  <a16:creationId xmlns:a16="http://schemas.microsoft.com/office/drawing/2014/main" id="{64E702A6-1578-4501-9B20-8AC7DEAD8F5F}"/>
                </a:ext>
              </a:extLst>
            </p:cNvPr>
            <p:cNvSpPr/>
            <p:nvPr/>
          </p:nvSpPr>
          <p:spPr>
            <a:xfrm>
              <a:off x="9616343" y="4849474"/>
              <a:ext cx="29845" cy="337185"/>
            </a:xfrm>
            <a:custGeom>
              <a:avLst/>
              <a:gdLst/>
              <a:ahLst/>
              <a:cxnLst/>
              <a:rect l="l" t="t" r="r" b="b"/>
              <a:pathLst>
                <a:path w="29845" h="337185">
                  <a:moveTo>
                    <a:pt x="0" y="337045"/>
                  </a:moveTo>
                  <a:lnTo>
                    <a:pt x="0" y="161505"/>
                  </a:lnTo>
                  <a:lnTo>
                    <a:pt x="2964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3" name="object 49">
              <a:extLst>
                <a:ext uri="{FF2B5EF4-FFF2-40B4-BE49-F238E27FC236}">
                  <a16:creationId xmlns:a16="http://schemas.microsoft.com/office/drawing/2014/main" id="{7D799879-5066-4E61-B411-FEF00E42AAE8}"/>
                </a:ext>
              </a:extLst>
            </p:cNvPr>
            <p:cNvSpPr/>
            <p:nvPr/>
          </p:nvSpPr>
          <p:spPr>
            <a:xfrm>
              <a:off x="9836790" y="4785657"/>
              <a:ext cx="136525" cy="274320"/>
            </a:xfrm>
            <a:custGeom>
              <a:avLst/>
              <a:gdLst/>
              <a:ahLst/>
              <a:cxnLst/>
              <a:rect l="l" t="t" r="r" b="b"/>
              <a:pathLst>
                <a:path w="136525" h="274320">
                  <a:moveTo>
                    <a:pt x="49680" y="274269"/>
                  </a:moveTo>
                  <a:lnTo>
                    <a:pt x="99834" y="246607"/>
                  </a:lnTo>
                  <a:lnTo>
                    <a:pt x="125537" y="224664"/>
                  </a:lnTo>
                  <a:lnTo>
                    <a:pt x="134877" y="196989"/>
                  </a:lnTo>
                  <a:lnTo>
                    <a:pt x="135939" y="152133"/>
                  </a:lnTo>
                  <a:lnTo>
                    <a:pt x="130376" y="98932"/>
                  </a:lnTo>
                  <a:lnTo>
                    <a:pt x="117657" y="54859"/>
                  </a:lnTo>
                  <a:lnTo>
                    <a:pt x="102567" y="21390"/>
                  </a:lnTo>
                  <a:lnTo>
                    <a:pt x="89889" y="0"/>
                  </a:lnTo>
                  <a:lnTo>
                    <a:pt x="68153" y="34334"/>
                  </a:lnTo>
                  <a:lnTo>
                    <a:pt x="53879" y="56411"/>
                  </a:lnTo>
                  <a:lnTo>
                    <a:pt x="40741" y="75800"/>
                  </a:lnTo>
                  <a:lnTo>
                    <a:pt x="22413" y="102069"/>
                  </a:lnTo>
                  <a:lnTo>
                    <a:pt x="3951" y="140963"/>
                  </a:lnTo>
                  <a:lnTo>
                    <a:pt x="0" y="185073"/>
                  </a:lnTo>
                  <a:lnTo>
                    <a:pt x="14071" y="230732"/>
                  </a:lnTo>
                  <a:lnTo>
                    <a:pt x="49680" y="27426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4" name="object 50">
              <a:extLst>
                <a:ext uri="{FF2B5EF4-FFF2-40B4-BE49-F238E27FC236}">
                  <a16:creationId xmlns:a16="http://schemas.microsoft.com/office/drawing/2014/main" id="{9EB8373B-8B84-404A-9F93-4244B551CE40}"/>
                </a:ext>
              </a:extLst>
            </p:cNvPr>
            <p:cNvSpPr/>
            <p:nvPr/>
          </p:nvSpPr>
          <p:spPr>
            <a:xfrm>
              <a:off x="9886472" y="4932061"/>
              <a:ext cx="22860" cy="254635"/>
            </a:xfrm>
            <a:custGeom>
              <a:avLst/>
              <a:gdLst/>
              <a:ahLst/>
              <a:cxnLst/>
              <a:rect l="l" t="t" r="r" b="b"/>
              <a:pathLst>
                <a:path w="22859" h="254635">
                  <a:moveTo>
                    <a:pt x="22478" y="0"/>
                  </a:moveTo>
                  <a:lnTo>
                    <a:pt x="0" y="127863"/>
                  </a:lnTo>
                  <a:lnTo>
                    <a:pt x="0" y="25445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5" name="object 51">
              <a:extLst>
                <a:ext uri="{FF2B5EF4-FFF2-40B4-BE49-F238E27FC236}">
                  <a16:creationId xmlns:a16="http://schemas.microsoft.com/office/drawing/2014/main" id="{9F4592A5-8E28-41E8-91CF-A755F0141F16}"/>
                </a:ext>
              </a:extLst>
            </p:cNvPr>
            <p:cNvSpPr/>
            <p:nvPr/>
          </p:nvSpPr>
          <p:spPr>
            <a:xfrm>
              <a:off x="8599909" y="4631048"/>
              <a:ext cx="251998" cy="233710"/>
            </a:xfrm>
            <a:prstGeom prst="rect">
              <a:avLst/>
            </a:prstGeom>
            <a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6" name="object 52">
              <a:extLst>
                <a:ext uri="{FF2B5EF4-FFF2-40B4-BE49-F238E27FC236}">
                  <a16:creationId xmlns:a16="http://schemas.microsoft.com/office/drawing/2014/main" id="{1850EE88-B70A-4267-AE51-EB5616DC5CC6}"/>
                </a:ext>
              </a:extLst>
            </p:cNvPr>
            <p:cNvSpPr/>
            <p:nvPr/>
          </p:nvSpPr>
          <p:spPr>
            <a:xfrm>
              <a:off x="8238697" y="4631048"/>
              <a:ext cx="251999" cy="233710"/>
            </a:xfrm>
            <a:prstGeom prst="rect">
              <a:avLst/>
            </a:prstGeom>
            <a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7" name="object 53">
              <a:extLst>
                <a:ext uri="{FF2B5EF4-FFF2-40B4-BE49-F238E27FC236}">
                  <a16:creationId xmlns:a16="http://schemas.microsoft.com/office/drawing/2014/main" id="{09D850AD-44AD-4B48-97B6-97013B05A752}"/>
                </a:ext>
              </a:extLst>
            </p:cNvPr>
            <p:cNvSpPr/>
            <p:nvPr/>
          </p:nvSpPr>
          <p:spPr>
            <a:xfrm>
              <a:off x="7696627" y="4631048"/>
              <a:ext cx="176850" cy="192167"/>
            </a:xfrm>
            <a:prstGeom prst="rect">
              <a:avLst/>
            </a:prstGeom>
            <a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8" name="object 54">
              <a:extLst>
                <a:ext uri="{FF2B5EF4-FFF2-40B4-BE49-F238E27FC236}">
                  <a16:creationId xmlns:a16="http://schemas.microsoft.com/office/drawing/2014/main" id="{F2C8CCD5-C5F8-4952-9EB3-C297FEC91164}"/>
                </a:ext>
              </a:extLst>
            </p:cNvPr>
            <p:cNvSpPr/>
            <p:nvPr/>
          </p:nvSpPr>
          <p:spPr>
            <a:xfrm>
              <a:off x="7227167" y="5140090"/>
              <a:ext cx="1863089" cy="47625"/>
            </a:xfrm>
            <a:custGeom>
              <a:avLst/>
              <a:gdLst/>
              <a:ahLst/>
              <a:cxnLst/>
              <a:rect l="l" t="t" r="r" b="b"/>
              <a:pathLst>
                <a:path w="1863090" h="47625">
                  <a:moveTo>
                    <a:pt x="1862823" y="12534"/>
                  </a:moveTo>
                  <a:lnTo>
                    <a:pt x="1851239" y="23826"/>
                  </a:lnTo>
                  <a:lnTo>
                    <a:pt x="1839599" y="35059"/>
                  </a:lnTo>
                  <a:lnTo>
                    <a:pt x="1825452" y="43676"/>
                  </a:lnTo>
                  <a:lnTo>
                    <a:pt x="1806346" y="47117"/>
                  </a:lnTo>
                  <a:lnTo>
                    <a:pt x="1779547" y="39754"/>
                  </a:lnTo>
                  <a:lnTo>
                    <a:pt x="1761210" y="23558"/>
                  </a:lnTo>
                  <a:lnTo>
                    <a:pt x="1742874" y="7362"/>
                  </a:lnTo>
                  <a:lnTo>
                    <a:pt x="1716074" y="0"/>
                  </a:lnTo>
                  <a:lnTo>
                    <a:pt x="1689275" y="7362"/>
                  </a:lnTo>
                  <a:lnTo>
                    <a:pt x="1670937" y="23558"/>
                  </a:lnTo>
                  <a:lnTo>
                    <a:pt x="1652597" y="39754"/>
                  </a:lnTo>
                  <a:lnTo>
                    <a:pt x="1625790" y="47117"/>
                  </a:lnTo>
                  <a:lnTo>
                    <a:pt x="1598991" y="39754"/>
                  </a:lnTo>
                  <a:lnTo>
                    <a:pt x="1580654" y="23558"/>
                  </a:lnTo>
                  <a:lnTo>
                    <a:pt x="1562318" y="7362"/>
                  </a:lnTo>
                  <a:lnTo>
                    <a:pt x="1535518" y="0"/>
                  </a:lnTo>
                  <a:lnTo>
                    <a:pt x="1508711" y="7362"/>
                  </a:lnTo>
                  <a:lnTo>
                    <a:pt x="1490370" y="23558"/>
                  </a:lnTo>
                  <a:lnTo>
                    <a:pt x="1472028" y="39754"/>
                  </a:lnTo>
                  <a:lnTo>
                    <a:pt x="1445221" y="47117"/>
                  </a:lnTo>
                  <a:lnTo>
                    <a:pt x="1418415" y="39754"/>
                  </a:lnTo>
                  <a:lnTo>
                    <a:pt x="1400074" y="23558"/>
                  </a:lnTo>
                  <a:lnTo>
                    <a:pt x="1381737" y="7362"/>
                  </a:lnTo>
                  <a:lnTo>
                    <a:pt x="1354937" y="0"/>
                  </a:lnTo>
                  <a:lnTo>
                    <a:pt x="1328130" y="7362"/>
                  </a:lnTo>
                  <a:lnTo>
                    <a:pt x="1309787" y="23558"/>
                  </a:lnTo>
                  <a:lnTo>
                    <a:pt x="1291442" y="39754"/>
                  </a:lnTo>
                  <a:lnTo>
                    <a:pt x="1264627" y="47117"/>
                  </a:lnTo>
                  <a:lnTo>
                    <a:pt x="1237813" y="39754"/>
                  </a:lnTo>
                  <a:lnTo>
                    <a:pt x="1219468" y="23558"/>
                  </a:lnTo>
                  <a:lnTo>
                    <a:pt x="1201125" y="7362"/>
                  </a:lnTo>
                  <a:lnTo>
                    <a:pt x="1174318" y="0"/>
                  </a:lnTo>
                  <a:lnTo>
                    <a:pt x="1147503" y="7362"/>
                  </a:lnTo>
                  <a:lnTo>
                    <a:pt x="1129158" y="23558"/>
                  </a:lnTo>
                  <a:lnTo>
                    <a:pt x="1110815" y="39754"/>
                  </a:lnTo>
                  <a:lnTo>
                    <a:pt x="1084008" y="47117"/>
                  </a:lnTo>
                  <a:lnTo>
                    <a:pt x="1057194" y="39754"/>
                  </a:lnTo>
                  <a:lnTo>
                    <a:pt x="1038848" y="23558"/>
                  </a:lnTo>
                  <a:lnTo>
                    <a:pt x="1020505" y="7362"/>
                  </a:lnTo>
                  <a:lnTo>
                    <a:pt x="993698" y="0"/>
                  </a:lnTo>
                  <a:lnTo>
                    <a:pt x="966884" y="7362"/>
                  </a:lnTo>
                  <a:lnTo>
                    <a:pt x="948537" y="23558"/>
                  </a:lnTo>
                  <a:lnTo>
                    <a:pt x="930190" y="39754"/>
                  </a:lnTo>
                  <a:lnTo>
                    <a:pt x="903376" y="47117"/>
                  </a:lnTo>
                  <a:lnTo>
                    <a:pt x="876561" y="39754"/>
                  </a:lnTo>
                  <a:lnTo>
                    <a:pt x="858215" y="23558"/>
                  </a:lnTo>
                  <a:lnTo>
                    <a:pt x="839868" y="7362"/>
                  </a:lnTo>
                  <a:lnTo>
                    <a:pt x="813053" y="0"/>
                  </a:lnTo>
                  <a:lnTo>
                    <a:pt x="786239" y="7362"/>
                  </a:lnTo>
                  <a:lnTo>
                    <a:pt x="767892" y="23558"/>
                  </a:lnTo>
                  <a:lnTo>
                    <a:pt x="749546" y="39754"/>
                  </a:lnTo>
                  <a:lnTo>
                    <a:pt x="722731" y="47117"/>
                  </a:lnTo>
                  <a:lnTo>
                    <a:pt x="695917" y="39754"/>
                  </a:lnTo>
                  <a:lnTo>
                    <a:pt x="677570" y="23558"/>
                  </a:lnTo>
                  <a:lnTo>
                    <a:pt x="659223" y="7362"/>
                  </a:lnTo>
                  <a:lnTo>
                    <a:pt x="632409" y="0"/>
                  </a:lnTo>
                  <a:lnTo>
                    <a:pt x="605602" y="7362"/>
                  </a:lnTo>
                  <a:lnTo>
                    <a:pt x="587259" y="23558"/>
                  </a:lnTo>
                  <a:lnTo>
                    <a:pt x="568913" y="39754"/>
                  </a:lnTo>
                  <a:lnTo>
                    <a:pt x="542099" y="47117"/>
                  </a:lnTo>
                  <a:lnTo>
                    <a:pt x="515292" y="39754"/>
                  </a:lnTo>
                  <a:lnTo>
                    <a:pt x="496950" y="23558"/>
                  </a:lnTo>
                  <a:lnTo>
                    <a:pt x="478609" y="7362"/>
                  </a:lnTo>
                  <a:lnTo>
                    <a:pt x="451802" y="0"/>
                  </a:lnTo>
                  <a:lnTo>
                    <a:pt x="424988" y="7362"/>
                  </a:lnTo>
                  <a:lnTo>
                    <a:pt x="406641" y="23558"/>
                  </a:lnTo>
                  <a:lnTo>
                    <a:pt x="388294" y="39754"/>
                  </a:lnTo>
                  <a:lnTo>
                    <a:pt x="361480" y="47117"/>
                  </a:lnTo>
                  <a:lnTo>
                    <a:pt x="334650" y="39754"/>
                  </a:lnTo>
                  <a:lnTo>
                    <a:pt x="316295" y="23558"/>
                  </a:lnTo>
                  <a:lnTo>
                    <a:pt x="297941" y="7362"/>
                  </a:lnTo>
                  <a:lnTo>
                    <a:pt x="271119" y="0"/>
                  </a:lnTo>
                  <a:lnTo>
                    <a:pt x="244304" y="7362"/>
                  </a:lnTo>
                  <a:lnTo>
                    <a:pt x="225956" y="23558"/>
                  </a:lnTo>
                  <a:lnTo>
                    <a:pt x="207606" y="39754"/>
                  </a:lnTo>
                  <a:lnTo>
                    <a:pt x="180784" y="47117"/>
                  </a:lnTo>
                  <a:lnTo>
                    <a:pt x="153947" y="39754"/>
                  </a:lnTo>
                  <a:lnTo>
                    <a:pt x="135586" y="23558"/>
                  </a:lnTo>
                  <a:lnTo>
                    <a:pt x="117228" y="7362"/>
                  </a:lnTo>
                  <a:lnTo>
                    <a:pt x="90398" y="0"/>
                  </a:lnTo>
                  <a:lnTo>
                    <a:pt x="63561" y="7362"/>
                  </a:lnTo>
                  <a:lnTo>
                    <a:pt x="45199" y="23558"/>
                  </a:lnTo>
                  <a:lnTo>
                    <a:pt x="26837" y="39754"/>
                  </a:lnTo>
                  <a:lnTo>
                    <a:pt x="0" y="4711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9" name="object 55">
              <a:extLst>
                <a:ext uri="{FF2B5EF4-FFF2-40B4-BE49-F238E27FC236}">
                  <a16:creationId xmlns:a16="http://schemas.microsoft.com/office/drawing/2014/main" id="{86CE9AE7-8B79-4FAE-BF54-E23ECADCCFF3}"/>
                </a:ext>
              </a:extLst>
            </p:cNvPr>
            <p:cNvSpPr/>
            <p:nvPr/>
          </p:nvSpPr>
          <p:spPr>
            <a:xfrm>
              <a:off x="6804012" y="5284623"/>
              <a:ext cx="1905000" cy="47625"/>
            </a:xfrm>
            <a:custGeom>
              <a:avLst/>
              <a:gdLst/>
              <a:ahLst/>
              <a:cxnLst/>
              <a:rect l="l" t="t" r="r" b="b"/>
              <a:pathLst>
                <a:path w="1905000" h="47625">
                  <a:moveTo>
                    <a:pt x="0" y="19545"/>
                  </a:moveTo>
                  <a:lnTo>
                    <a:pt x="9497" y="29318"/>
                  </a:lnTo>
                  <a:lnTo>
                    <a:pt x="19858" y="38188"/>
                  </a:lnTo>
                  <a:lnTo>
                    <a:pt x="32545" y="44630"/>
                  </a:lnTo>
                  <a:lnTo>
                    <a:pt x="49022" y="47117"/>
                  </a:lnTo>
                  <a:lnTo>
                    <a:pt x="75859" y="39754"/>
                  </a:lnTo>
                  <a:lnTo>
                    <a:pt x="94221" y="23558"/>
                  </a:lnTo>
                  <a:lnTo>
                    <a:pt x="112583" y="7362"/>
                  </a:lnTo>
                  <a:lnTo>
                    <a:pt x="139420" y="0"/>
                  </a:lnTo>
                  <a:lnTo>
                    <a:pt x="166250" y="7362"/>
                  </a:lnTo>
                  <a:lnTo>
                    <a:pt x="184608" y="23558"/>
                  </a:lnTo>
                  <a:lnTo>
                    <a:pt x="202969" y="39754"/>
                  </a:lnTo>
                  <a:lnTo>
                    <a:pt x="229806" y="47117"/>
                  </a:lnTo>
                  <a:lnTo>
                    <a:pt x="256621" y="39754"/>
                  </a:lnTo>
                  <a:lnTo>
                    <a:pt x="274969" y="23558"/>
                  </a:lnTo>
                  <a:lnTo>
                    <a:pt x="293319" y="7362"/>
                  </a:lnTo>
                  <a:lnTo>
                    <a:pt x="320141" y="0"/>
                  </a:lnTo>
                  <a:lnTo>
                    <a:pt x="346963" y="7362"/>
                  </a:lnTo>
                  <a:lnTo>
                    <a:pt x="365317" y="23558"/>
                  </a:lnTo>
                  <a:lnTo>
                    <a:pt x="383672" y="39754"/>
                  </a:lnTo>
                  <a:lnTo>
                    <a:pt x="410502" y="47117"/>
                  </a:lnTo>
                  <a:lnTo>
                    <a:pt x="437316" y="39754"/>
                  </a:lnTo>
                  <a:lnTo>
                    <a:pt x="455663" y="23558"/>
                  </a:lnTo>
                  <a:lnTo>
                    <a:pt x="474010" y="7362"/>
                  </a:lnTo>
                  <a:lnTo>
                    <a:pt x="500824" y="0"/>
                  </a:lnTo>
                  <a:lnTo>
                    <a:pt x="527631" y="7362"/>
                  </a:lnTo>
                  <a:lnTo>
                    <a:pt x="545973" y="23558"/>
                  </a:lnTo>
                  <a:lnTo>
                    <a:pt x="564314" y="39754"/>
                  </a:lnTo>
                  <a:lnTo>
                    <a:pt x="591121" y="47117"/>
                  </a:lnTo>
                  <a:lnTo>
                    <a:pt x="617935" y="39754"/>
                  </a:lnTo>
                  <a:lnTo>
                    <a:pt x="636281" y="23558"/>
                  </a:lnTo>
                  <a:lnTo>
                    <a:pt x="654624" y="7362"/>
                  </a:lnTo>
                  <a:lnTo>
                    <a:pt x="681431" y="0"/>
                  </a:lnTo>
                  <a:lnTo>
                    <a:pt x="708245" y="7362"/>
                  </a:lnTo>
                  <a:lnTo>
                    <a:pt x="726592" y="23558"/>
                  </a:lnTo>
                  <a:lnTo>
                    <a:pt x="744939" y="39754"/>
                  </a:lnTo>
                  <a:lnTo>
                    <a:pt x="771753" y="47117"/>
                  </a:lnTo>
                  <a:lnTo>
                    <a:pt x="798568" y="39754"/>
                  </a:lnTo>
                  <a:lnTo>
                    <a:pt x="816914" y="23558"/>
                  </a:lnTo>
                  <a:lnTo>
                    <a:pt x="835261" y="7362"/>
                  </a:lnTo>
                  <a:lnTo>
                    <a:pt x="862076" y="0"/>
                  </a:lnTo>
                  <a:lnTo>
                    <a:pt x="888890" y="7362"/>
                  </a:lnTo>
                  <a:lnTo>
                    <a:pt x="907237" y="23558"/>
                  </a:lnTo>
                  <a:lnTo>
                    <a:pt x="925583" y="39754"/>
                  </a:lnTo>
                  <a:lnTo>
                    <a:pt x="952398" y="47117"/>
                  </a:lnTo>
                  <a:lnTo>
                    <a:pt x="979212" y="39754"/>
                  </a:lnTo>
                  <a:lnTo>
                    <a:pt x="997559" y="23558"/>
                  </a:lnTo>
                  <a:lnTo>
                    <a:pt x="1015906" y="7362"/>
                  </a:lnTo>
                  <a:lnTo>
                    <a:pt x="1042720" y="0"/>
                  </a:lnTo>
                  <a:lnTo>
                    <a:pt x="1069527" y="7362"/>
                  </a:lnTo>
                  <a:lnTo>
                    <a:pt x="1087870" y="23558"/>
                  </a:lnTo>
                  <a:lnTo>
                    <a:pt x="1106216" y="39754"/>
                  </a:lnTo>
                  <a:lnTo>
                    <a:pt x="1133030" y="47117"/>
                  </a:lnTo>
                  <a:lnTo>
                    <a:pt x="1159837" y="39754"/>
                  </a:lnTo>
                  <a:lnTo>
                    <a:pt x="1178179" y="23558"/>
                  </a:lnTo>
                  <a:lnTo>
                    <a:pt x="1196520" y="7362"/>
                  </a:lnTo>
                  <a:lnTo>
                    <a:pt x="1223327" y="0"/>
                  </a:lnTo>
                  <a:lnTo>
                    <a:pt x="1250141" y="7362"/>
                  </a:lnTo>
                  <a:lnTo>
                    <a:pt x="1268488" y="23558"/>
                  </a:lnTo>
                  <a:lnTo>
                    <a:pt x="1286835" y="39754"/>
                  </a:lnTo>
                  <a:lnTo>
                    <a:pt x="1313649" y="47117"/>
                  </a:lnTo>
                  <a:lnTo>
                    <a:pt x="1340457" y="39754"/>
                  </a:lnTo>
                  <a:lnTo>
                    <a:pt x="1358799" y="23558"/>
                  </a:lnTo>
                  <a:lnTo>
                    <a:pt x="1377145" y="7362"/>
                  </a:lnTo>
                  <a:lnTo>
                    <a:pt x="1403959" y="0"/>
                  </a:lnTo>
                  <a:lnTo>
                    <a:pt x="1430758" y="7362"/>
                  </a:lnTo>
                  <a:lnTo>
                    <a:pt x="1449095" y="23558"/>
                  </a:lnTo>
                  <a:lnTo>
                    <a:pt x="1467431" y="39754"/>
                  </a:lnTo>
                  <a:lnTo>
                    <a:pt x="1494231" y="47117"/>
                  </a:lnTo>
                  <a:lnTo>
                    <a:pt x="1521045" y="39754"/>
                  </a:lnTo>
                  <a:lnTo>
                    <a:pt x="1539390" y="23558"/>
                  </a:lnTo>
                  <a:lnTo>
                    <a:pt x="1557733" y="7362"/>
                  </a:lnTo>
                  <a:lnTo>
                    <a:pt x="1584540" y="0"/>
                  </a:lnTo>
                  <a:lnTo>
                    <a:pt x="1611340" y="7362"/>
                  </a:lnTo>
                  <a:lnTo>
                    <a:pt x="1629676" y="23558"/>
                  </a:lnTo>
                  <a:lnTo>
                    <a:pt x="1648013" y="39754"/>
                  </a:lnTo>
                  <a:lnTo>
                    <a:pt x="1674812" y="47117"/>
                  </a:lnTo>
                  <a:lnTo>
                    <a:pt x="1701619" y="39754"/>
                  </a:lnTo>
                  <a:lnTo>
                    <a:pt x="1719959" y="23558"/>
                  </a:lnTo>
                  <a:lnTo>
                    <a:pt x="1738297" y="7362"/>
                  </a:lnTo>
                  <a:lnTo>
                    <a:pt x="1765096" y="0"/>
                  </a:lnTo>
                  <a:lnTo>
                    <a:pt x="1791896" y="7362"/>
                  </a:lnTo>
                  <a:lnTo>
                    <a:pt x="1810232" y="23558"/>
                  </a:lnTo>
                  <a:lnTo>
                    <a:pt x="1828569" y="39754"/>
                  </a:lnTo>
                  <a:lnTo>
                    <a:pt x="1855368" y="47117"/>
                  </a:lnTo>
                  <a:lnTo>
                    <a:pt x="1871845" y="44630"/>
                  </a:lnTo>
                  <a:lnTo>
                    <a:pt x="1884532" y="38188"/>
                  </a:lnTo>
                  <a:lnTo>
                    <a:pt x="1894892" y="29318"/>
                  </a:lnTo>
                  <a:lnTo>
                    <a:pt x="1904390" y="19545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0" name="object 56">
              <a:extLst>
                <a:ext uri="{FF2B5EF4-FFF2-40B4-BE49-F238E27FC236}">
                  <a16:creationId xmlns:a16="http://schemas.microsoft.com/office/drawing/2014/main" id="{2D07E5FB-A7B0-45CE-925F-292965EC15E6}"/>
                </a:ext>
              </a:extLst>
            </p:cNvPr>
            <p:cNvSpPr/>
            <p:nvPr/>
          </p:nvSpPr>
          <p:spPr>
            <a:xfrm>
              <a:off x="7805001" y="4742061"/>
              <a:ext cx="143625" cy="122697"/>
            </a:xfrm>
            <a:prstGeom prst="rect">
              <a:avLst/>
            </a:prstGeom>
            <a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1" name="object 57">
              <a:extLst>
                <a:ext uri="{FF2B5EF4-FFF2-40B4-BE49-F238E27FC236}">
                  <a16:creationId xmlns:a16="http://schemas.microsoft.com/office/drawing/2014/main" id="{2BBAB628-F549-408E-9929-1D08502E8856}"/>
                </a:ext>
              </a:extLst>
            </p:cNvPr>
            <p:cNvSpPr/>
            <p:nvPr/>
          </p:nvSpPr>
          <p:spPr>
            <a:xfrm>
              <a:off x="9083234" y="4549584"/>
              <a:ext cx="80941" cy="80936"/>
            </a:xfrm>
            <a:prstGeom prst="rect">
              <a:avLst/>
            </a:prstGeom>
            <a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2" name="object 58">
              <a:extLst>
                <a:ext uri="{FF2B5EF4-FFF2-40B4-BE49-F238E27FC236}">
                  <a16:creationId xmlns:a16="http://schemas.microsoft.com/office/drawing/2014/main" id="{DD5EA496-B660-48D0-94BD-02CB08A83F69}"/>
                </a:ext>
              </a:extLst>
            </p:cNvPr>
            <p:cNvSpPr/>
            <p:nvPr/>
          </p:nvSpPr>
          <p:spPr>
            <a:xfrm>
              <a:off x="9143306" y="4671776"/>
              <a:ext cx="15240" cy="514984"/>
            </a:xfrm>
            <a:custGeom>
              <a:avLst/>
              <a:gdLst/>
              <a:ahLst/>
              <a:cxnLst/>
              <a:rect l="l" t="t" r="r" b="b"/>
              <a:pathLst>
                <a:path w="15240" h="514985">
                  <a:moveTo>
                    <a:pt x="15074" y="514743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3" name="object 59">
              <a:extLst>
                <a:ext uri="{FF2B5EF4-FFF2-40B4-BE49-F238E27FC236}">
                  <a16:creationId xmlns:a16="http://schemas.microsoft.com/office/drawing/2014/main" id="{A248C8AD-681D-40B7-955A-87850045BD7D}"/>
                </a:ext>
              </a:extLst>
            </p:cNvPr>
            <p:cNvSpPr/>
            <p:nvPr/>
          </p:nvSpPr>
          <p:spPr>
            <a:xfrm>
              <a:off x="9089989" y="4618990"/>
              <a:ext cx="15875" cy="534035"/>
            </a:xfrm>
            <a:custGeom>
              <a:avLst/>
              <a:gdLst/>
              <a:ahLst/>
              <a:cxnLst/>
              <a:rect l="l" t="t" r="r" b="b"/>
              <a:pathLst>
                <a:path w="15875" h="534035">
                  <a:moveTo>
                    <a:pt x="15621" y="0"/>
                  </a:moveTo>
                  <a:lnTo>
                    <a:pt x="0" y="53364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4" name="object 60">
              <a:extLst>
                <a:ext uri="{FF2B5EF4-FFF2-40B4-BE49-F238E27FC236}">
                  <a16:creationId xmlns:a16="http://schemas.microsoft.com/office/drawing/2014/main" id="{3C193783-C3BB-4103-A5F4-E07D9E49FBA4}"/>
                </a:ext>
              </a:extLst>
            </p:cNvPr>
            <p:cNvSpPr/>
            <p:nvPr/>
          </p:nvSpPr>
          <p:spPr>
            <a:xfrm>
              <a:off x="8909194" y="4402744"/>
              <a:ext cx="338270" cy="372552"/>
            </a:xfrm>
            <a:prstGeom prst="rect">
              <a:avLst/>
            </a:prstGeom>
            <a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5" name="object 61">
              <a:extLst>
                <a:ext uri="{FF2B5EF4-FFF2-40B4-BE49-F238E27FC236}">
                  <a16:creationId xmlns:a16="http://schemas.microsoft.com/office/drawing/2014/main" id="{280BEEF8-75F8-4F61-AFBE-7B3E82D4A4B1}"/>
                </a:ext>
              </a:extLst>
            </p:cNvPr>
            <p:cNvSpPr/>
            <p:nvPr/>
          </p:nvSpPr>
          <p:spPr>
            <a:xfrm>
              <a:off x="9158377" y="5186522"/>
              <a:ext cx="1473835" cy="0"/>
            </a:xfrm>
            <a:custGeom>
              <a:avLst/>
              <a:gdLst/>
              <a:ahLst/>
              <a:cxnLst/>
              <a:rect l="l" t="t" r="r" b="b"/>
              <a:pathLst>
                <a:path w="1473834">
                  <a:moveTo>
                    <a:pt x="1473834" y="0"/>
                  </a:moveTo>
                  <a:lnTo>
                    <a:pt x="801293" y="0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  <p:pic>
        <p:nvPicPr>
          <p:cNvPr id="66" name="Bild 10">
            <a:extLst>
              <a:ext uri="{FF2B5EF4-FFF2-40B4-BE49-F238E27FC236}">
                <a16:creationId xmlns:a16="http://schemas.microsoft.com/office/drawing/2014/main" id="{6764E83A-93B2-4105-8015-B22AFB3C7949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4834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8FD484-66DB-4971-A690-5027246EE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837470-8AA4-4C44-A06F-E61C0C75C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660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defTabSz="457200">
              <a:lnSpc>
                <a:spcPts val="1780"/>
              </a:lnSpc>
              <a:spcAft>
                <a:spcPts val="1100"/>
              </a:spcAft>
              <a:buSzTx/>
              <a:buFont typeface="+mj-lt"/>
              <a:buNone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8C56C-D13F-4F5D-9F7C-7E13A8A62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52600"/>
            <a:ext cx="9792000" cy="3636638"/>
          </a:xfrm>
        </p:spPr>
        <p:txBody>
          <a:bodyPr wrap="square" lIns="0" tIns="0" rIns="0" bIns="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016001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BD2D9C4C-08E0-4078-B129-E266AFCDC48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22090773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marL="0" indent="0"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88000" marR="0" lvl="0" indent="-288000" defTabSz="457200">
              <a:lnSpc>
                <a:spcPts val="1780"/>
              </a:lnSpc>
              <a:spcAft>
                <a:spcPts val="1100"/>
              </a:spcAft>
              <a:buSzTx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748D0F96-C154-4E88-B29A-9D57D11D2843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914399" y="2205038"/>
            <a:ext cx="8531420" cy="183960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table</a:t>
            </a:r>
            <a:endParaRPr lang="de-DE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5648FEE-9DAD-41BA-B441-AAD061E4EE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1423" y="4869160"/>
            <a:ext cx="4163516" cy="323165"/>
          </a:xfrm>
          <a:noFill/>
        </p:spPr>
        <p:txBody>
          <a:bodyPr wrap="square" lIns="0" rtlCol="0">
            <a:sp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500" dirty="0" smtClean="0">
                <a:solidFill>
                  <a:schemeClr val="bg2"/>
                </a:solidFill>
                <a:cs typeface="Arial" panose="020B0604020202020204" pitchFamily="34" charset="0"/>
              </a:defRPr>
            </a:lvl1pPr>
          </a:lstStyle>
          <a:p>
            <a:pPr marL="0" lvl="0" defTabSz="45720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BD4FB1E-8A1C-41C4-99B8-2B652208F76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38218984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3B172C41-58BB-426B-83E4-7C0F606CBB61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914400" y="2205038"/>
            <a:ext cx="9791700" cy="31321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chart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marL="0" indent="0"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88000" marR="0" lvl="0" indent="-288000" defTabSz="457200">
              <a:lnSpc>
                <a:spcPts val="1780"/>
              </a:lnSpc>
              <a:spcAft>
                <a:spcPts val="1100"/>
              </a:spcAft>
              <a:buSzTx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5648FEE-9DAD-41BA-B441-AAD061E4EE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1424" y="5532586"/>
            <a:ext cx="4163516" cy="323165"/>
          </a:xfrm>
          <a:noFill/>
        </p:spPr>
        <p:txBody>
          <a:bodyPr wrap="square" lIns="0" tIns="45720" rIns="91440" bIns="45720" rtlCol="0" anchor="t" anchorCtr="0">
            <a:sp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500" dirty="0" smtClean="0">
                <a:solidFill>
                  <a:schemeClr val="bg2"/>
                </a:solidFill>
                <a:cs typeface="Arial" panose="020B0604020202020204" pitchFamily="34" charset="0"/>
              </a:defRPr>
            </a:lvl1pPr>
          </a:lstStyle>
          <a:p>
            <a:pPr marL="0" lvl="0" defTabSz="45720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B3A70EA-664F-4886-A7D4-7518E70A81A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2843669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 and Text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marL="0" indent="0"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88000" marR="0" lvl="0" indent="-288000" defTabSz="457200">
              <a:lnSpc>
                <a:spcPts val="1780"/>
              </a:lnSpc>
              <a:spcAft>
                <a:spcPts val="1100"/>
              </a:spcAft>
              <a:buSzTx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3B172C41-58BB-426B-83E4-7C0F606CBB61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914400" y="2205038"/>
            <a:ext cx="4680000" cy="31321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chart</a:t>
            </a:r>
            <a:endParaRPr lang="de-DE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8E666C5-5013-474C-B767-5696C7C328D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950585" y="2204863"/>
            <a:ext cx="4680000" cy="1770741"/>
          </a:xfrm>
        </p:spPr>
        <p:txBody>
          <a:bodyPr wrap="square" lIns="0" tIns="12700" rIns="0" bIns="0" anchor="t" anchorCtr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5648FEE-9DAD-41BA-B441-AAD061E4EE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1424" y="5532586"/>
            <a:ext cx="4163516" cy="323165"/>
          </a:xfrm>
          <a:noFill/>
        </p:spPr>
        <p:txBody>
          <a:bodyPr wrap="square" lIns="0" tIns="45720" rIns="91440" bIns="45720" rtlCol="0" anchor="t" anchorCtr="0">
            <a:sp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500" dirty="0" smtClean="0">
                <a:solidFill>
                  <a:schemeClr val="bg2"/>
                </a:solidFill>
                <a:cs typeface="Arial" panose="020B0604020202020204" pitchFamily="34" charset="0"/>
              </a:defRPr>
            </a:lvl1pPr>
          </a:lstStyle>
          <a:p>
            <a:pPr marL="0" lvl="0" defTabSz="45720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7749374B-3521-48D4-8C02-AD730AD2407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68149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52602"/>
            <a:ext cx="9792000" cy="3557016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9C3EC286-5D13-44F2-B13B-A7ED5E70C18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993417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ummary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52603"/>
            <a:ext cx="9792000" cy="31325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D2B61A9-4A33-4B68-9979-7F352F3F148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399" y="5300663"/>
            <a:ext cx="9792000" cy="611955"/>
          </a:xfrm>
          <a:ln>
            <a:solidFill>
              <a:schemeClr val="bg2"/>
            </a:solidFill>
            <a:prstDash val="sysDot"/>
          </a:ln>
        </p:spPr>
        <p:txBody>
          <a:bodyPr wrap="square" lIns="91440" tIns="45720" rIns="91440" bIns="45720" anchor="ctr" anchorCtr="0">
            <a:normAutofit/>
          </a:bodyPr>
          <a:lstStyle>
            <a:lvl1pPr marL="14400" indent="0" algn="l" fontAlgn="auto">
              <a:lnSpc>
                <a:spcPct val="100000"/>
              </a:lnSpc>
              <a:spcBef>
                <a:spcPts val="819"/>
              </a:spcBef>
              <a:spcAft>
                <a:spcPts val="0"/>
              </a:spcAft>
              <a:buFontTx/>
              <a:buNone/>
              <a:defRPr kumimoji="0" sz="2000" b="1" i="0" u="none" kern="1200" cap="none" spc="0" baseline="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Summary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9C3EC286-5D13-44F2-B13B-A7ED5E70C18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3165665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 with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08933-FCBE-4652-B49D-8102AA1FB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9448800" cy="487362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5482E70-F812-4CB9-A125-89E39D5111E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14400" y="1676400"/>
            <a:ext cx="10730999" cy="4517999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7AC950-4446-4D76-A6F6-7C82C5ADEC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C741EE-A6E0-4FDB-856D-016D03B5C0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/>
            <a:fld id="{7C9AF4F6-8314-4173-B77E-ACDB3515A2E2}" type="slidenum">
              <a:rPr lang="en-GB" smtClean="0"/>
              <a:pPr defTabSz="457200"/>
              <a:t>‹#›</a:t>
            </a:fld>
            <a:endParaRPr lang="en-GB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AF5695BD-33D7-4730-BA7F-213D46FA54D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852497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nd Picture Right with 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4676400" cy="792088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676400"/>
            <a:ext cx="4676400" cy="34087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26399DE-E9A8-4B7F-B362-C6B1EACEB44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867399" y="1371600"/>
            <a:ext cx="5778000" cy="4517999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A7A91B59-BC35-43D0-A64B-6D67086932F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85600" y="5378399"/>
            <a:ext cx="4676400" cy="792088"/>
          </a:xfrm>
          <a:ln>
            <a:noFill/>
            <a:prstDash val="sysDot"/>
          </a:ln>
        </p:spPr>
        <p:txBody>
          <a:bodyPr wrap="square" lIns="91440" tIns="45720" rIns="91440" bIns="45720" anchor="t" anchorCtr="0">
            <a:noAutofit/>
          </a:bodyPr>
          <a:lstStyle>
            <a:lvl1pPr marL="14400" indent="0" algn="l" fontAlgn="auto">
              <a:lnSpc>
                <a:spcPts val="1400"/>
              </a:lnSpc>
              <a:spcBef>
                <a:spcPts val="219"/>
              </a:spcBef>
              <a:spcAft>
                <a:spcPts val="0"/>
              </a:spcAft>
              <a:buFontTx/>
              <a:buNone/>
              <a:defRPr kumimoji="0" sz="11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marL="14400" marR="0" lvl="0" indent="0" algn="l" defTabSz="914400" rtl="0" eaLnBrk="1" fontAlgn="auto" latinLnBrk="0" hangingPunct="1">
              <a:lnSpc>
                <a:spcPts val="1400"/>
              </a:lnSpc>
              <a:spcBef>
                <a:spcPts val="219"/>
              </a:spcBef>
              <a:spcAft>
                <a:spcPts val="0"/>
              </a:spcAft>
              <a:buClr>
                <a:schemeClr val="bg2"/>
              </a:buClr>
              <a:buSzPts val="1600"/>
              <a:buFontTx/>
              <a:buNone/>
              <a:tabLst/>
              <a:defRPr/>
            </a:pPr>
            <a:r>
              <a:rPr lang="en-GB"/>
              <a:t>Minor note, use bold orange to highlight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0E3D3004-BDA4-4711-BEC7-80D16822C59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412807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nd Picture Right with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4676400" cy="792088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676400"/>
            <a:ext cx="4676400" cy="34087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26399DE-E9A8-4B7F-B362-C6B1EACEB44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867399" y="1371600"/>
            <a:ext cx="5778000" cy="4517999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0A0474ED-02CC-47DB-8DBD-682FDE64EFA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14399" y="5300663"/>
            <a:ext cx="4676400" cy="611955"/>
          </a:xfrm>
          <a:ln>
            <a:solidFill>
              <a:schemeClr val="bg2"/>
            </a:solidFill>
            <a:prstDash val="sysDot"/>
          </a:ln>
        </p:spPr>
        <p:txBody>
          <a:bodyPr wrap="square" lIns="91440" tIns="45720" rIns="91440" bIns="45720" anchor="ctr" anchorCtr="0">
            <a:normAutofit/>
          </a:bodyPr>
          <a:lstStyle>
            <a:lvl1pPr marL="14400" indent="0" algn="l" fontAlgn="auto">
              <a:lnSpc>
                <a:spcPct val="100000"/>
              </a:lnSpc>
              <a:spcBef>
                <a:spcPts val="819"/>
              </a:spcBef>
              <a:spcAft>
                <a:spcPts val="0"/>
              </a:spcAft>
              <a:buFontTx/>
              <a:buNone/>
              <a:defRPr kumimoji="0" sz="2000" b="1" i="0" u="none" kern="1200" cap="none" spc="0" baseline="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Summary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98FA6CDB-5471-471B-B311-572D9DE2569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3121354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nd Picture Left with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9448798" cy="792088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13200" y="1700808"/>
            <a:ext cx="3491312" cy="34087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26399DE-E9A8-4B7F-B362-C6B1EACEB44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14400" y="1700807"/>
            <a:ext cx="6120000" cy="370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D39A5308-06FE-48A0-B901-2875D44F30C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4399" y="5589239"/>
            <a:ext cx="9792000" cy="611955"/>
          </a:xfrm>
          <a:ln>
            <a:solidFill>
              <a:schemeClr val="bg2"/>
            </a:solidFill>
            <a:prstDash val="sysDot"/>
          </a:ln>
        </p:spPr>
        <p:txBody>
          <a:bodyPr wrap="square" lIns="91440" tIns="45720" rIns="91440" bIns="45720" anchor="ctr" anchorCtr="0">
            <a:normAutofit/>
          </a:bodyPr>
          <a:lstStyle>
            <a:lvl1pPr marL="14400" indent="0" algn="l" fontAlgn="auto">
              <a:lnSpc>
                <a:spcPct val="100000"/>
              </a:lnSpc>
              <a:spcBef>
                <a:spcPts val="819"/>
              </a:spcBef>
              <a:spcAft>
                <a:spcPts val="0"/>
              </a:spcAft>
              <a:buFontTx/>
              <a:buNone/>
              <a:defRPr kumimoji="0" sz="2000" b="1" i="0" u="none" kern="1200" cap="none" spc="0" baseline="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Summary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6BCC4CDE-4424-4CFB-A8AF-BF97F16B4A2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2294624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eft and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11265C0-DB66-4C59-AE6A-0860792AA44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57785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0335DD-64FB-4E45-8C68-94AE641B31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8DF5CD-6065-41CC-A88D-839D084272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/>
            <a:fld id="{7C9AF4F6-8314-4173-B77E-ACDB3515A2E2}" type="slidenum">
              <a:rPr lang="en-GB" smtClean="0"/>
              <a:pPr defTabSz="457200"/>
              <a:t>‹#›</a:t>
            </a:fld>
            <a:endParaRPr lang="en-GB"/>
          </a:p>
        </p:txBody>
      </p:sp>
      <p:pic>
        <p:nvPicPr>
          <p:cNvPr id="9" name="Bild 1">
            <a:extLst>
              <a:ext uri="{FF2B5EF4-FFF2-40B4-BE49-F238E27FC236}">
                <a16:creationId xmlns:a16="http://schemas.microsoft.com/office/drawing/2014/main" id="{510DFD7B-26F8-4A99-9910-D5938F8794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008" y="1020763"/>
            <a:ext cx="1612900" cy="1358900"/>
          </a:xfrm>
          <a:prstGeom prst="rect">
            <a:avLst/>
          </a:prstGeo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4198E4C-DBD1-4A47-864E-352BF20D5C4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56041" y="1700213"/>
            <a:ext cx="4677543" cy="3817019"/>
          </a:xfrm>
        </p:spPr>
        <p:txBody>
          <a:bodyPr wrap="square" lIns="0" tIns="0" rIns="0" bIns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200" b="1"/>
            </a:lvl1pPr>
          </a:lstStyle>
          <a:p>
            <a:pPr lvl="0"/>
            <a:r>
              <a:rPr lang="en-GB"/>
              <a:t>Citation</a:t>
            </a:r>
          </a:p>
        </p:txBody>
      </p:sp>
    </p:spTree>
    <p:extLst>
      <p:ext uri="{BB962C8B-B14F-4D97-AF65-F5344CB8AC3E}">
        <p14:creationId xmlns:p14="http://schemas.microsoft.com/office/powerpoint/2010/main" val="2725745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210B4C-2D97-4FBF-B706-F55EE9CF3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862608"/>
            <a:ext cx="9448800" cy="838200"/>
          </a:xfrm>
          <a:prstGeom prst="rect">
            <a:avLst/>
          </a:prstGeom>
        </p:spPr>
        <p:txBody>
          <a:bodyPr vert="horz" wrap="square" lIns="0" tIns="45720" rIns="0" bIns="0" rtlCol="0" anchor="t">
            <a:noAutofit/>
          </a:bodyPr>
          <a:lstStyle/>
          <a:p>
            <a:pPr lvl="0" defTabSz="45720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D047AF-75E9-427B-9A93-292F378A7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952600"/>
            <a:ext cx="9792000" cy="36366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ABBD6-B32C-496D-91D7-36701C8619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296400" y="6282000"/>
            <a:ext cx="2006600" cy="196850"/>
          </a:xfrm>
          <a:prstGeom prst="rect">
            <a:avLst/>
          </a:prstGeom>
        </p:spPr>
        <p:txBody>
          <a:bodyPr vert="horz" wrap="none" lIns="0" tIns="45720" rIns="0" bIns="0" rtlCol="0" anchor="ctr" anchorCtr="0">
            <a:noAutofit/>
          </a:bodyPr>
          <a:lstStyle>
            <a:lvl1pPr algn="r">
              <a:defRPr lang="de-DE" sz="900" spc="1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66CCF-4A93-494E-9020-7BF0233248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56001" y="6248400"/>
            <a:ext cx="406400" cy="228601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>
              <a:defRPr lang="de-DE" sz="900" smtClean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defTabSz="457200"/>
            <a:fld id="{7C9AF4F6-8314-4173-B77E-ACDB3515A2E2}" type="slidenum">
              <a:rPr lang="en-GB" smtClean="0"/>
              <a:pPr defTabSz="457200"/>
              <a:t>‹#›</a:t>
            </a:fld>
            <a:endParaRPr lang="en-GB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36240B43-7C77-46B9-8170-B7DEF7F5F910}"/>
              </a:ext>
            </a:extLst>
          </p:cNvPr>
          <p:cNvPicPr>
            <a:picLocks noChangeAspect="1"/>
          </p:cNvPicPr>
          <p:nvPr userDrawn="1"/>
        </p:nvPicPr>
        <p:blipFill>
          <a:blip r:embed="rId28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5" y="260647"/>
            <a:ext cx="1440160" cy="528469"/>
          </a:xfrm>
          <a:prstGeom prst="rect">
            <a:avLst/>
          </a:prstGeom>
        </p:spPr>
      </p:pic>
      <p:sp>
        <p:nvSpPr>
          <p:cNvPr id="8" name="object 4">
            <a:extLst>
              <a:ext uri="{FF2B5EF4-FFF2-40B4-BE49-F238E27FC236}">
                <a16:creationId xmlns:a16="http://schemas.microsoft.com/office/drawing/2014/main" id="{8C777A8E-97D9-44A1-9DE7-0A703ABC844F}"/>
              </a:ext>
            </a:extLst>
          </p:cNvPr>
          <p:cNvSpPr/>
          <p:nvPr userDrawn="1"/>
        </p:nvSpPr>
        <p:spPr>
          <a:xfrm>
            <a:off x="11430000" y="6354000"/>
            <a:ext cx="0" cy="117475"/>
          </a:xfrm>
          <a:custGeom>
            <a:avLst/>
            <a:gdLst/>
            <a:ahLst/>
            <a:cxnLst/>
            <a:rect l="l" t="t" r="r" b="b"/>
            <a:pathLst>
              <a:path h="117475">
                <a:moveTo>
                  <a:pt x="0" y="0"/>
                </a:moveTo>
                <a:lnTo>
                  <a:pt x="0" y="117005"/>
                </a:lnTo>
              </a:path>
            </a:pathLst>
          </a:custGeom>
          <a:ln w="6350">
            <a:solidFill>
              <a:srgbClr val="EF7D14"/>
            </a:solidFill>
          </a:ln>
        </p:spPr>
        <p:txBody>
          <a:bodyPr wrap="square" lIns="0" tIns="0" rIns="0" bIns="0" rtlCol="0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741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82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60" r:id="rId10"/>
    <p:sldLayoutId id="2147483661" r:id="rId11"/>
    <p:sldLayoutId id="2147483681" r:id="rId12"/>
    <p:sldLayoutId id="2147483651" r:id="rId13"/>
    <p:sldLayoutId id="2147483672" r:id="rId14"/>
    <p:sldLayoutId id="2147483673" r:id="rId15"/>
    <p:sldLayoutId id="2147483674" r:id="rId16"/>
    <p:sldLayoutId id="2147483652" r:id="rId17"/>
    <p:sldLayoutId id="2147483654" r:id="rId18"/>
    <p:sldLayoutId id="2147483678" r:id="rId19"/>
    <p:sldLayoutId id="2147483679" r:id="rId20"/>
    <p:sldLayoutId id="2147483680" r:id="rId21"/>
    <p:sldLayoutId id="2147483655" r:id="rId22"/>
    <p:sldLayoutId id="2147483656" r:id="rId23"/>
    <p:sldLayoutId id="2147483675" r:id="rId24"/>
    <p:sldLayoutId id="2147483676" r:id="rId25"/>
    <p:sldLayoutId id="2147483677" r:id="rId26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de-DE" sz="2200" b="1" kern="1200" baseline="0">
          <a:solidFill>
            <a:schemeClr val="accent2"/>
          </a:solidFill>
          <a:latin typeface="+mj-lt"/>
          <a:ea typeface="+mj-ea"/>
          <a:cs typeface="Arial"/>
        </a:defRPr>
      </a:lvl1pPr>
    </p:titleStyle>
    <p:bodyStyle>
      <a:lvl1pPr marL="288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1pPr>
      <a:lvl2pPr marL="576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2pPr>
      <a:lvl3pPr marL="864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3pPr>
      <a:lvl4pPr marL="1152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4pPr>
      <a:lvl5pPr marL="1440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5pPr>
      <a:lvl6pPr marL="1728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6pPr>
      <a:lvl7pPr marL="2016001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7pPr>
      <a:lvl8pPr marL="2304000" indent="-287999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8pPr>
      <a:lvl9pPr marL="2592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microsoft.com/office/2018/10/relationships/comments" Target="../comments/modernComment_120_B2505E1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23_2D842DDD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mailto:e-spoc@elia.be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19736-9556-4247-8B3F-84089780B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188640"/>
            <a:ext cx="9721080" cy="1152128"/>
          </a:xfrm>
        </p:spPr>
        <p:txBody>
          <a:bodyPr/>
          <a:lstStyle/>
          <a:p>
            <a:r>
              <a:rPr lang="fr-FR" sz="1800" dirty="0"/>
              <a:t>QRC 003 – EXACT – comment créer un agent ? </a:t>
            </a:r>
            <a:br>
              <a:rPr lang="fr-FR" sz="1800" dirty="0"/>
            </a:br>
            <a:br>
              <a:rPr lang="fr-FR" dirty="0"/>
            </a:br>
            <a:r>
              <a:rPr lang="en-US" sz="2000" dirty="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Comment </a:t>
            </a:r>
            <a:r>
              <a:rPr lang="en-US" sz="2000" dirty="0" err="1">
                <a:solidFill>
                  <a:srgbClr val="258998"/>
                </a:solidFill>
                <a:latin typeface="+mn-lt"/>
                <a:ea typeface="+mn-ea"/>
                <a:cs typeface="+mn-cs"/>
              </a:rPr>
              <a:t>créer</a:t>
            </a:r>
            <a:r>
              <a:rPr lang="en-US" sz="2000" dirty="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 un agent? </a:t>
            </a:r>
            <a:br>
              <a:rPr lang="fr-BE" sz="2400" dirty="0">
                <a:solidFill>
                  <a:schemeClr val="accent6"/>
                </a:solidFill>
                <a:latin typeface="+mn-lt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67A33-F1F7-4E69-810B-49E41C785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1340768"/>
            <a:ext cx="9792000" cy="3132585"/>
          </a:xfrm>
        </p:spPr>
        <p:txBody>
          <a:bodyPr/>
          <a:lstStyle/>
          <a:p>
            <a:pPr marL="0" indent="0">
              <a:buNone/>
            </a:pPr>
            <a:r>
              <a:rPr lang="fr-FR" dirty="0">
                <a:solidFill>
                  <a:schemeClr val="tx2"/>
                </a:solidFill>
              </a:rPr>
              <a:t>L’agent est une personne qui travaille sur les chantiers Elia et qui a besoin d’une certification sécurité et/ou qualité pour exécuter son travail. </a:t>
            </a:r>
          </a:p>
          <a:p>
            <a:pPr marL="0" indent="0">
              <a:buNone/>
            </a:pPr>
            <a:r>
              <a:rPr lang="fr-FR" sz="1200" dirty="0">
                <a:latin typeface="Arial"/>
                <a:cs typeface="Arial"/>
              </a:rPr>
              <a:t>La création de l’agent se fait via la plateforme et l’outil </a:t>
            </a:r>
            <a:r>
              <a:rPr lang="fr-FR" sz="1200" dirty="0">
                <a:latin typeface="Segoe MDL2 Assets" panose="050A0102010101010101" pitchFamily="18" charset="0"/>
              </a:rPr>
              <a:t></a:t>
            </a:r>
            <a:r>
              <a:rPr lang="fr-FR" sz="1200" dirty="0">
                <a:latin typeface="+mn-lt"/>
              </a:rPr>
              <a:t>, guidera le V-SPOC dans la création de celui-ci. Sa création est essentielle pour:</a:t>
            </a:r>
            <a:r>
              <a:rPr lang="fr-FR" sz="1200" dirty="0">
                <a:latin typeface="Arial"/>
                <a:cs typeface="Arial"/>
              </a:rPr>
              <a:t> </a:t>
            </a:r>
          </a:p>
          <a:p>
            <a:pPr marL="287655" indent="-287655">
              <a:buClr>
                <a:srgbClr val="258998"/>
              </a:buClr>
            </a:pPr>
            <a:r>
              <a:rPr lang="fr-FR" sz="1200" dirty="0"/>
              <a:t>Gérer les données de l’agent quant à ses certifications Elia; </a:t>
            </a:r>
            <a:endParaRPr lang="fr-FR" sz="1200" dirty="0">
              <a:cs typeface="Arial" panose="020B0604020202020204" pitchFamily="34" charset="0"/>
            </a:endParaRPr>
          </a:p>
          <a:p>
            <a:pPr marL="287655" indent="-287655">
              <a:buClr>
                <a:srgbClr val="258998"/>
              </a:buClr>
            </a:pPr>
            <a:r>
              <a:rPr lang="fr-FR" sz="1200" dirty="0"/>
              <a:t>L’inscrire à un trajet de formation. </a:t>
            </a:r>
          </a:p>
          <a:p>
            <a:pPr marL="0" indent="0">
              <a:buClr>
                <a:srgbClr val="258998"/>
              </a:buClr>
              <a:buNone/>
            </a:pPr>
            <a:r>
              <a:rPr lang="fr-FR" sz="1200" dirty="0">
                <a:latin typeface="Arial"/>
                <a:cs typeface="Arial"/>
              </a:rPr>
              <a:t>Les définitions, rôles et responsabilités des différents intervenants se trouve dans le « QRC 005 – rôles et responsabilités des différents intervenants ». </a:t>
            </a:r>
          </a:p>
          <a:p>
            <a:pPr marL="0" indent="0">
              <a:buClr>
                <a:srgbClr val="258998"/>
              </a:buClr>
              <a:buNone/>
            </a:pPr>
            <a:r>
              <a:rPr lang="fr-FR" sz="1200" dirty="0">
                <a:latin typeface="Arial"/>
                <a:cs typeface="Arial"/>
              </a:rPr>
              <a:t>Les informations relatives à la création du V-SPOC se trouve dans le « QRC 002 – comment demander la création d’un V-SPOC ? » et celles relatives à la création du contractant se trouve dans le « QRC 001 – Comment demander la création d’un contractant? ».</a:t>
            </a:r>
          </a:p>
          <a:p>
            <a:pPr marL="287655" indent="-287655">
              <a:buNone/>
            </a:pPr>
            <a:r>
              <a:rPr lang="fr-FR" sz="1200" dirty="0">
                <a:latin typeface="Arial"/>
                <a:cs typeface="Arial"/>
              </a:rPr>
              <a:t>Les informations relatives à la procédure d’authentification se trouve dans le « QRC 004 – </a:t>
            </a:r>
            <a:r>
              <a:rPr lang="fr-FR" sz="1200" dirty="0" err="1">
                <a:latin typeface="Arial"/>
                <a:cs typeface="Arial"/>
              </a:rPr>
              <a:t>Mutli</a:t>
            </a:r>
            <a:r>
              <a:rPr lang="fr-FR" sz="1200" dirty="0">
                <a:latin typeface="Arial"/>
                <a:cs typeface="Arial"/>
              </a:rPr>
              <a:t> Factor </a:t>
            </a:r>
            <a:r>
              <a:rPr lang="fr-FR" sz="1200" dirty="0" err="1">
                <a:latin typeface="Arial"/>
                <a:cs typeface="Arial"/>
              </a:rPr>
              <a:t>Authentication</a:t>
            </a:r>
            <a:r>
              <a:rPr lang="fr-FR" sz="1200" dirty="0">
                <a:latin typeface="Arial"/>
                <a:cs typeface="Arial"/>
              </a:rPr>
              <a:t> ». </a:t>
            </a:r>
            <a:endParaRPr lang="fr-FR" dirty="0">
              <a:latin typeface="Arial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sz="1200" dirty="0">
              <a:cs typeface="Arial"/>
            </a:endParaRPr>
          </a:p>
          <a:p>
            <a:pPr marL="0" indent="0">
              <a:buNone/>
            </a:pPr>
            <a:endParaRPr lang="en-GB" dirty="0"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B8DAB3-C8D4-4E7B-B358-D7DF83B42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96400" y="6282000"/>
            <a:ext cx="2006600" cy="196850"/>
          </a:xfrm>
        </p:spPr>
        <p:txBody>
          <a:bodyPr/>
          <a:lstStyle/>
          <a:p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A0F3A5-4811-4FD9-9836-DBC851B83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6001" y="6248400"/>
            <a:ext cx="406400" cy="228601"/>
          </a:xfrm>
        </p:spPr>
        <p:txBody>
          <a:bodyPr/>
          <a:lstStyle/>
          <a:p>
            <a:fld id="{7C9AF4F6-8314-4173-B77E-ACDB3515A2E2}" type="slidenum">
              <a:rPr lang="en-GB" smtClean="0"/>
              <a:pPr/>
              <a:t>1</a:t>
            </a:fld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0055AB8-5AAF-86DA-507E-BCEC476247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6301" y="3957655"/>
            <a:ext cx="2242278" cy="2295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611412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19736-9556-4247-8B3F-84089780B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188640"/>
            <a:ext cx="9721080" cy="1152128"/>
          </a:xfrm>
        </p:spPr>
        <p:txBody>
          <a:bodyPr/>
          <a:lstStyle/>
          <a:p>
            <a:r>
              <a:rPr lang="fr-FR" sz="1800" dirty="0"/>
              <a:t>QRC 001 – EXACT – les données nécessaires </a:t>
            </a:r>
            <a:br>
              <a:rPr lang="fr-FR" sz="1800" dirty="0"/>
            </a:br>
            <a:br>
              <a:rPr lang="fr-FR" dirty="0"/>
            </a:br>
            <a:r>
              <a:rPr lang="en-US" sz="2000" dirty="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Quelles </a:t>
            </a:r>
            <a:r>
              <a:rPr lang="en-US" sz="2000" dirty="0" err="1">
                <a:solidFill>
                  <a:srgbClr val="258998"/>
                </a:solidFill>
                <a:latin typeface="+mn-lt"/>
                <a:ea typeface="+mn-ea"/>
                <a:cs typeface="+mn-cs"/>
              </a:rPr>
              <a:t>sont</a:t>
            </a:r>
            <a:r>
              <a:rPr lang="en-US" sz="2000" dirty="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 les </a:t>
            </a:r>
            <a:r>
              <a:rPr lang="en-US" sz="2000" dirty="0" err="1">
                <a:solidFill>
                  <a:srgbClr val="258998"/>
                </a:solidFill>
                <a:latin typeface="+mn-lt"/>
                <a:ea typeface="+mn-ea"/>
                <a:cs typeface="+mn-cs"/>
              </a:rPr>
              <a:t>informations</a:t>
            </a:r>
            <a:r>
              <a:rPr lang="en-US" sz="2000" dirty="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 que le </a:t>
            </a:r>
            <a:r>
              <a:rPr lang="en-US" sz="2000" dirty="0" err="1">
                <a:solidFill>
                  <a:srgbClr val="258998"/>
                </a:solidFill>
                <a:latin typeface="+mn-lt"/>
                <a:ea typeface="+mn-ea"/>
                <a:cs typeface="+mn-cs"/>
              </a:rPr>
              <a:t>contractant</a:t>
            </a:r>
            <a:r>
              <a:rPr lang="en-US" sz="2000" dirty="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 doit nous </a:t>
            </a:r>
            <a:r>
              <a:rPr lang="en-US" sz="2000" dirty="0" err="1">
                <a:solidFill>
                  <a:srgbClr val="258998"/>
                </a:solidFill>
                <a:latin typeface="+mn-lt"/>
                <a:ea typeface="+mn-ea"/>
                <a:cs typeface="+mn-cs"/>
              </a:rPr>
              <a:t>fournir</a:t>
            </a:r>
            <a:r>
              <a:rPr lang="en-US" sz="2000" dirty="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 pour </a:t>
            </a:r>
            <a:r>
              <a:rPr lang="en-US" sz="2000" dirty="0" err="1">
                <a:solidFill>
                  <a:srgbClr val="258998"/>
                </a:solidFill>
                <a:latin typeface="+mn-lt"/>
                <a:ea typeface="+mn-ea"/>
                <a:cs typeface="+mn-cs"/>
              </a:rPr>
              <a:t>l’agent</a:t>
            </a:r>
            <a:r>
              <a:rPr lang="en-US" sz="2000" dirty="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? </a:t>
            </a:r>
            <a:br>
              <a:rPr lang="fr-BE" sz="2400" dirty="0">
                <a:latin typeface="+mn-lt"/>
                <a:ea typeface="+mn-ea"/>
                <a:cs typeface="+mn-cs"/>
              </a:rPr>
            </a:b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67A33-F1F7-4E69-810B-49E41C785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1340768"/>
            <a:ext cx="9792000" cy="3132585"/>
          </a:xfrm>
        </p:spPr>
        <p:txBody>
          <a:bodyPr/>
          <a:lstStyle/>
          <a:p>
            <a:pPr marL="0" indent="0">
              <a:buNone/>
            </a:pPr>
            <a:r>
              <a:rPr lang="fr-FR" dirty="0">
                <a:solidFill>
                  <a:schemeClr val="tx2"/>
                </a:solidFill>
              </a:rPr>
              <a:t>L’agent est une personne qui travaille sur les chantiers Elia et qui a besoin d’une certification sécurité et/ou qualité pour exécuter son travail. </a:t>
            </a:r>
          </a:p>
          <a:p>
            <a:pPr marL="0" indent="0">
              <a:buNone/>
            </a:pPr>
            <a:r>
              <a:rPr lang="fr-FR" sz="1200" dirty="0"/>
              <a:t>Les informations nécessaires pour créer ce rôle sont les suivantes: </a:t>
            </a:r>
          </a:p>
          <a:p>
            <a:pPr>
              <a:buClr>
                <a:srgbClr val="258998"/>
              </a:buClr>
            </a:pPr>
            <a:r>
              <a:rPr lang="fr-FR" sz="1200" dirty="0"/>
              <a:t>Nom et prénom;</a:t>
            </a:r>
          </a:p>
          <a:p>
            <a:pPr>
              <a:buClr>
                <a:srgbClr val="258998"/>
              </a:buClr>
            </a:pPr>
            <a:r>
              <a:rPr lang="fr-FR" sz="1200" dirty="0"/>
              <a:t>Date de naissance; </a:t>
            </a:r>
          </a:p>
          <a:p>
            <a:pPr>
              <a:buClr>
                <a:srgbClr val="258998"/>
              </a:buClr>
            </a:pPr>
            <a:r>
              <a:rPr lang="fr-FR" sz="1200" dirty="0"/>
              <a:t>Adresse mail personnelle et unique*; </a:t>
            </a:r>
          </a:p>
          <a:p>
            <a:pPr>
              <a:buClr>
                <a:srgbClr val="258998"/>
              </a:buClr>
            </a:pPr>
            <a:r>
              <a:rPr lang="fr-FR" sz="1200" dirty="0"/>
              <a:t>Numéro de téléphone; </a:t>
            </a:r>
          </a:p>
          <a:p>
            <a:pPr>
              <a:buClr>
                <a:srgbClr val="258998"/>
              </a:buClr>
            </a:pPr>
            <a:r>
              <a:rPr lang="fr-FR" sz="1200" dirty="0"/>
              <a:t>Nationalité; </a:t>
            </a:r>
          </a:p>
          <a:p>
            <a:pPr>
              <a:buClr>
                <a:srgbClr val="258998"/>
              </a:buClr>
            </a:pPr>
            <a:r>
              <a:rPr lang="fr-FR" sz="1200" dirty="0"/>
              <a:t>Langue de communication; </a:t>
            </a:r>
          </a:p>
          <a:p>
            <a:pPr>
              <a:buClr>
                <a:srgbClr val="258998"/>
              </a:buClr>
            </a:pPr>
            <a:r>
              <a:rPr lang="fr-FR" sz="1200" dirty="0"/>
              <a:t>Photo d’identité ; </a:t>
            </a:r>
          </a:p>
          <a:p>
            <a:pPr>
              <a:buClr>
                <a:srgbClr val="258998"/>
              </a:buClr>
            </a:pPr>
            <a:r>
              <a:rPr lang="fr-FR" sz="1200" dirty="0"/>
              <a:t>Preuve d’identité (carte d’identité, passeport, permis de séjour, …) ;</a:t>
            </a:r>
          </a:p>
          <a:p>
            <a:pPr>
              <a:buClr>
                <a:srgbClr val="258998"/>
              </a:buClr>
            </a:pPr>
            <a:r>
              <a:rPr lang="fr-FR" sz="1200" dirty="0"/>
              <a:t>Attestation BA4/BA5.  </a:t>
            </a:r>
          </a:p>
          <a:p>
            <a:pPr marL="0" indent="0">
              <a:buNone/>
            </a:pPr>
            <a:endParaRPr lang="fr-FR" sz="1200" dirty="0"/>
          </a:p>
          <a:p>
            <a:pPr marL="0" indent="0">
              <a:buNone/>
            </a:pPr>
            <a:r>
              <a:rPr lang="fr-FR" sz="1200" dirty="0"/>
              <a:t>Grâce à ces données, l’agent recevra un User ID personnel et un mot de passe par mail qu’il devra valider afin de pouvoir s’identifier pour son test. </a:t>
            </a:r>
            <a:r>
              <a:rPr lang="fr-FR" sz="1200"/>
              <a:t>Sans </a:t>
            </a:r>
            <a:r>
              <a:rPr lang="fr-FR" sz="1200" dirty="0"/>
              <a:t>User ID, mot de passe et </a:t>
            </a:r>
            <a:r>
              <a:rPr lang="fr-FR" sz="1200" dirty="0" err="1"/>
              <a:t>authenticator</a:t>
            </a:r>
            <a:r>
              <a:rPr lang="fr-FR" sz="1200" dirty="0"/>
              <a:t>,  il ne lui sera pas possible de démarrer son test. </a:t>
            </a:r>
          </a:p>
          <a:p>
            <a:pPr marL="0" indent="0">
              <a:buNone/>
            </a:pPr>
            <a:endParaRPr lang="fr-FR" sz="1200" dirty="0"/>
          </a:p>
          <a:p>
            <a:pPr marL="0" indent="0">
              <a:buNone/>
            </a:pPr>
            <a:r>
              <a:rPr lang="fr-FR" sz="1200">
                <a:latin typeface="Arial"/>
                <a:cs typeface="Arial"/>
              </a:rPr>
              <a:t>*Les adresses email de type « info@ », « training@ » ne pourront être utilisées qu’une seule fois. </a:t>
            </a:r>
            <a:r>
              <a:rPr lang="fr-FR" sz="1200" dirty="0">
                <a:latin typeface="Arial"/>
                <a:cs typeface="Arial"/>
              </a:rPr>
              <a:t> </a:t>
            </a:r>
            <a:endParaRPr lang="fr-FR" sz="1200" dirty="0">
              <a:cs typeface="Arial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B8DAB3-C8D4-4E7B-B358-D7DF83B42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96400" y="6282000"/>
            <a:ext cx="2006600" cy="196850"/>
          </a:xfrm>
        </p:spPr>
        <p:txBody>
          <a:bodyPr/>
          <a:lstStyle/>
          <a:p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A0F3A5-4811-4FD9-9836-DBC851B83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6001" y="6248400"/>
            <a:ext cx="406400" cy="228601"/>
          </a:xfrm>
        </p:spPr>
        <p:txBody>
          <a:bodyPr/>
          <a:lstStyle/>
          <a:p>
            <a:fld id="{7C9AF4F6-8314-4173-B77E-ACDB3515A2E2}" type="slidenum">
              <a:rPr lang="en-GB" smtClean="0"/>
              <a:pPr/>
              <a:t>2</a:t>
            </a:fld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0055AB8-5AAF-86DA-507E-BCEC476247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04278" y="2327461"/>
            <a:ext cx="2558123" cy="2619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637213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19736-9556-4247-8B3F-84089780B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188640"/>
            <a:ext cx="9721080" cy="1152128"/>
          </a:xfrm>
        </p:spPr>
        <p:txBody>
          <a:bodyPr/>
          <a:lstStyle/>
          <a:p>
            <a:r>
              <a:rPr lang="fr-FR" sz="1800" dirty="0"/>
              <a:t>QRC 001 – EXACT – les données nécessaires </a:t>
            </a:r>
            <a:br>
              <a:rPr lang="fr-FR" sz="1800" dirty="0"/>
            </a:br>
            <a:br>
              <a:rPr lang="fr-FR" dirty="0"/>
            </a:br>
            <a:r>
              <a:rPr lang="en-US" sz="2000" dirty="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Comment modifier les données de </a:t>
            </a:r>
            <a:r>
              <a:rPr lang="en-US" sz="2000" dirty="0" err="1">
                <a:solidFill>
                  <a:srgbClr val="258998"/>
                </a:solidFill>
                <a:latin typeface="+mn-lt"/>
                <a:ea typeface="+mn-ea"/>
                <a:cs typeface="+mn-cs"/>
              </a:rPr>
              <a:t>l’agent</a:t>
            </a:r>
            <a:r>
              <a:rPr lang="en-US" sz="2000" dirty="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? </a:t>
            </a:r>
            <a:br>
              <a:rPr lang="fr-BE" sz="2400" dirty="0">
                <a:solidFill>
                  <a:schemeClr val="accent6"/>
                </a:solidFill>
                <a:latin typeface="+mn-lt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67A33-F1F7-4E69-810B-49E41C785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1340768"/>
            <a:ext cx="9792000" cy="3132585"/>
          </a:xfrm>
        </p:spPr>
        <p:txBody>
          <a:bodyPr/>
          <a:lstStyle/>
          <a:p>
            <a:pPr marL="0" indent="0">
              <a:buNone/>
            </a:pPr>
            <a:r>
              <a:rPr lang="fr-FR" dirty="0">
                <a:solidFill>
                  <a:schemeClr val="tx2"/>
                </a:solidFill>
              </a:rPr>
              <a:t>Les changements sur les données de l’agent ou la suppression de ce dernier se font par le V-SPOC via la plateforme. Tout changement fera l’objet d’une validation par le e-spoc. </a:t>
            </a:r>
          </a:p>
          <a:p>
            <a:pPr marL="0" indent="0">
              <a:buNone/>
            </a:pPr>
            <a:r>
              <a:rPr lang="fr-FR" sz="1200" dirty="0"/>
              <a:t>Toutefois, il y a des cas où le V-SPOC ne saura pas effectuer lui-même le changement : </a:t>
            </a:r>
          </a:p>
          <a:p>
            <a:pPr>
              <a:buClr>
                <a:srgbClr val="258998"/>
              </a:buClr>
            </a:pPr>
            <a:r>
              <a:rPr lang="fr-FR" sz="1200" dirty="0"/>
              <a:t>L’agent existe déjà dans la base de données, mais sous une autre entreprise; </a:t>
            </a:r>
          </a:p>
          <a:p>
            <a:pPr>
              <a:buClr>
                <a:srgbClr val="258998"/>
              </a:buClr>
            </a:pPr>
            <a:r>
              <a:rPr lang="fr-FR" sz="1200" dirty="0"/>
              <a:t>L’agent change de succursale / département.</a:t>
            </a:r>
          </a:p>
          <a:p>
            <a:pPr>
              <a:buClr>
                <a:srgbClr val="258998"/>
              </a:buClr>
            </a:pPr>
            <a:endParaRPr lang="fr-FR" sz="1200" dirty="0"/>
          </a:p>
          <a:p>
            <a:pPr marL="0" indent="0">
              <a:buClr>
                <a:srgbClr val="258998"/>
              </a:buClr>
              <a:buNone/>
            </a:pPr>
            <a:r>
              <a:rPr lang="fr-FR" sz="1200" dirty="0"/>
              <a:t>Dans ces cas-là, le V-SPOC prend contact avec le e-spoc à l’adresse </a:t>
            </a:r>
            <a:r>
              <a:rPr lang="fr-FR" sz="1200" dirty="0">
                <a:hlinkClick r:id="rId2"/>
              </a:rPr>
              <a:t>e-spoc@elia.be</a:t>
            </a:r>
            <a:r>
              <a:rPr lang="fr-FR" sz="1200" dirty="0"/>
              <a:t> pour effectuer les changements. 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B8DAB3-C8D4-4E7B-B358-D7DF83B42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96400" y="6282000"/>
            <a:ext cx="2006600" cy="196850"/>
          </a:xfrm>
        </p:spPr>
        <p:txBody>
          <a:bodyPr/>
          <a:lstStyle/>
          <a:p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A0F3A5-4811-4FD9-9836-DBC851B83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6001" y="6248400"/>
            <a:ext cx="406400" cy="228601"/>
          </a:xfrm>
        </p:spPr>
        <p:txBody>
          <a:bodyPr/>
          <a:lstStyle/>
          <a:p>
            <a:fld id="{7C9AF4F6-8314-4173-B77E-ACDB3515A2E2}" type="slidenum">
              <a:rPr lang="en-GB" smtClean="0"/>
              <a:pPr/>
              <a:t>3</a:t>
            </a:fld>
            <a:endParaRPr lang="en-GB"/>
          </a:p>
        </p:txBody>
      </p:sp>
      <p:pic>
        <p:nvPicPr>
          <p:cNvPr id="7" name="Picture 6" descr="A person wearing a hard hat&#10;&#10;AI-generated content may be incorrect.">
            <a:extLst>
              <a:ext uri="{FF2B5EF4-FFF2-40B4-BE49-F238E27FC236}">
                <a16:creationId xmlns:a16="http://schemas.microsoft.com/office/drawing/2014/main" id="{2718F6FD-21E4-E351-52F3-83D354C053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6301" y="3957655"/>
            <a:ext cx="2242278" cy="2295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935469"/>
      </p:ext>
    </p:extLst>
  </p:cSld>
  <p:clrMapOvr>
    <a:masterClrMapping/>
  </p:clrMapOvr>
</p:sld>
</file>

<file path=ppt/theme/theme1.xml><?xml version="1.0" encoding="utf-8"?>
<a:theme xmlns:a="http://schemas.openxmlformats.org/drawingml/2006/main" name="Elia Presentation Theme">
  <a:themeElements>
    <a:clrScheme name="Elia Theme">
      <a:dk1>
        <a:srgbClr val="000000"/>
      </a:dk1>
      <a:lt1>
        <a:srgbClr val="FFFFFF"/>
      </a:lt1>
      <a:dk2>
        <a:srgbClr val="258998"/>
      </a:dk2>
      <a:lt2>
        <a:srgbClr val="FF7300"/>
      </a:lt2>
      <a:accent1>
        <a:srgbClr val="6AA9A0"/>
      </a:accent1>
      <a:accent2>
        <a:srgbClr val="394D55"/>
      </a:accent2>
      <a:accent3>
        <a:srgbClr val="E85422"/>
      </a:accent3>
      <a:accent4>
        <a:srgbClr val="990035"/>
      </a:accent4>
      <a:accent5>
        <a:srgbClr val="447583"/>
      </a:accent5>
      <a:accent6>
        <a:srgbClr val="9AC3CE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 dirty="0" smtClean="0">
            <a:solidFill>
              <a:schemeClr val="accent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rgbClr val="FF73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algn="l">
          <a:defRPr sz="1400" dirty="0" smtClean="0">
            <a:solidFill>
              <a:schemeClr val="accent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50Hertz_new template-EN base english.potx" id="{E703EF09-1378-447C-AE81-28DE3C610EA5}" vid="{C3F0D857-34BB-473F-A331-6EB7018464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1833ce3bd847999441bc0a5a5ff873 xmlns="518e90e8-ea09-4ab7-8875-1906d0bac9c7">
      <Terms xmlns="http://schemas.microsoft.com/office/infopath/2007/PartnerControls"/>
    </ac1833ce3bd847999441bc0a5a5ff873>
    <Old_x0020_Editor xmlns="518e90e8-ea09-4ab7-8875-1906d0bac9c7" xsi:nil="true"/>
    <Old_x0020_Path xmlns="518e90e8-ea09-4ab7-8875-1906d0bac9c7" xsi:nil="true"/>
    <lcf76f155ced4ddcb4097134ff3c332f xmlns="bf0fc0ee-e07b-42d9-baac-b7f585fea514">
      <Terms xmlns="http://schemas.microsoft.com/office/infopath/2007/PartnerControls"/>
    </lcf76f155ced4ddcb4097134ff3c332f>
    <Old_x0020_Author xmlns="518e90e8-ea09-4ab7-8875-1906d0bac9c7" xsi:nil="true"/>
    <Old_x0020_ID xmlns="518e90e8-ea09-4ab7-8875-1906d0bac9c7" xsi:nil="true"/>
    <Source xmlns="518e90e8-ea09-4ab7-8875-1906d0bac9c7" xsi:nil="true"/>
    <TaxCatchAll xmlns="518e90e8-ea09-4ab7-8875-1906d0bac9c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63263B2194A0409CFBD0DD9A683E35" ma:contentTypeVersion="18" ma:contentTypeDescription="Create a new document." ma:contentTypeScope="" ma:versionID="ee17377e8105c02b2f4a8bdbb52c7f55">
  <xsd:schema xmlns:xsd="http://www.w3.org/2001/XMLSchema" xmlns:xs="http://www.w3.org/2001/XMLSchema" xmlns:p="http://schemas.microsoft.com/office/2006/metadata/properties" xmlns:ns2="518e90e8-ea09-4ab7-8875-1906d0bac9c7" xmlns:ns3="bf0fc0ee-e07b-42d9-baac-b7f585fea514" xmlns:ns4="98472f28-192f-481a-8a80-1dfd8e10823a" targetNamespace="http://schemas.microsoft.com/office/2006/metadata/properties" ma:root="true" ma:fieldsID="e078205863fc310b540de2967d8eef1a" ns2:_="" ns3:_="" ns4:_="">
    <xsd:import namespace="518e90e8-ea09-4ab7-8875-1906d0bac9c7"/>
    <xsd:import namespace="bf0fc0ee-e07b-42d9-baac-b7f585fea514"/>
    <xsd:import namespace="98472f28-192f-481a-8a80-1dfd8e10823a"/>
    <xsd:element name="properties">
      <xsd:complexType>
        <xsd:sequence>
          <xsd:element name="documentManagement">
            <xsd:complexType>
              <xsd:all>
                <xsd:element ref="ns2:Old_x0020_ID" minOccurs="0"/>
                <xsd:element ref="ns2:Source" minOccurs="0"/>
                <xsd:element ref="ns2:ac1833ce3bd847999441bc0a5a5ff873" minOccurs="0"/>
                <xsd:element ref="ns2:TaxCatchAll" minOccurs="0"/>
                <xsd:element ref="ns2:TaxCatchAllLabel" minOccurs="0"/>
                <xsd:element ref="ns2:Old_x0020_Author" minOccurs="0"/>
                <xsd:element ref="ns2:Old_x0020_Editor" minOccurs="0"/>
                <xsd:element ref="ns2:Old_x0020_Path" minOccurs="0"/>
                <xsd:element ref="ns3:lcf76f155ced4ddcb4097134ff3c332f" minOccurs="0"/>
                <xsd:element ref="ns3:MediaServiceOCR" minOccurs="0"/>
                <xsd:element ref="ns4:SharedWithUsers" minOccurs="0"/>
                <xsd:element ref="ns4:SharedWithDetails" minOccurs="0"/>
                <xsd:element ref="ns3:MediaServiceSearchProperties" minOccurs="0"/>
                <xsd:element ref="ns3:MediaServiceDateTaken" minOccurs="0"/>
                <xsd:element ref="ns3:MediaLengthInSecond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8e90e8-ea09-4ab7-8875-1906d0bac9c7" elementFormDefault="qualified">
    <xsd:import namespace="http://schemas.microsoft.com/office/2006/documentManagement/types"/>
    <xsd:import namespace="http://schemas.microsoft.com/office/infopath/2007/PartnerControls"/>
    <xsd:element name="Old_x0020_ID" ma:index="8" nillable="true" ma:displayName="Old ID" ma:default="" ma:internalName="Old_x0020_ID">
      <xsd:simpleType>
        <xsd:restriction base="dms:Text">
          <xsd:maxLength value="255"/>
        </xsd:restriction>
      </xsd:simpleType>
    </xsd:element>
    <xsd:element name="Source" ma:index="9" nillable="true" ma:displayName="Source" ma:default="" ma:internalName="Source">
      <xsd:simpleType>
        <xsd:restriction base="dms:Text">
          <xsd:maxLength value="255"/>
        </xsd:restriction>
      </xsd:simpleType>
    </xsd:element>
    <xsd:element name="ac1833ce3bd847999441bc0a5a5ff873" ma:index="10" nillable="true" ma:taxonomy="true" ma:internalName="ac1833ce3bd847999441bc0a5a5ff873" ma:taxonomyFieldName="Storage_x0020_period" ma:displayName="Storage period" ma:default="" ma:fieldId="{ac1833ce-3bd8-4799-9441-bc0a5a5ff873}" ma:sspId="352bfcb8-bce2-4279-b723-8ab1d206d088" ma:termSetId="3f20dcd1-922b-41e6-acc8-df43f4f3438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1" nillable="true" ma:displayName="Taxonomy Catch All Column" ma:hidden="true" ma:list="{47fa2fa2-7453-43f0-a1f1-34b8d601f623}" ma:internalName="TaxCatchAll" ma:showField="CatchAllData" ma:web="61760862-60b0-45ca-bbda-403c5bf77a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47fa2fa2-7453-43f0-a1f1-34b8d601f623}" ma:internalName="TaxCatchAllLabel" ma:readOnly="true" ma:showField="CatchAllDataLabel" ma:web="61760862-60b0-45ca-bbda-403c5bf77a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ld_x0020_Author" ma:index="14" nillable="true" ma:displayName="Old Author" ma:default="" ma:internalName="Old_x0020_Author">
      <xsd:simpleType>
        <xsd:restriction base="dms:Text">
          <xsd:maxLength value="255"/>
        </xsd:restriction>
      </xsd:simpleType>
    </xsd:element>
    <xsd:element name="Old_x0020_Editor" ma:index="15" nillable="true" ma:displayName="Old Editor" ma:default="" ma:internalName="Old_x0020_Editor">
      <xsd:simpleType>
        <xsd:restriction base="dms:Text">
          <xsd:maxLength value="255"/>
        </xsd:restriction>
      </xsd:simpleType>
    </xsd:element>
    <xsd:element name="Old_x0020_Path" ma:index="16" nillable="true" ma:displayName="Old Path" ma:default="" ma:internalName="Old_x0020_Path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0fc0ee-e07b-42d9-baac-b7f585fea514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352bfcb8-bce2-4279-b723-8ab1d206d08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27" nillable="true" ma:displayName="Tags" ma:internalName="MediaServiceAutoTags" ma:readOnly="true">
      <xsd:simpleType>
        <xsd:restriction base="dms:Text"/>
      </xsd:simpleType>
    </xsd:element>
    <xsd:element name="MediaServiceGenerationTime" ma:index="2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3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3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472f28-192f-481a-8a80-1dfd8e10823a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352bfcb8-bce2-4279-b723-8ab1d206d088" ContentTypeId="0x0101" PreviousValue="false"/>
</file>

<file path=customXml/itemProps1.xml><?xml version="1.0" encoding="utf-8"?>
<ds:datastoreItem xmlns:ds="http://schemas.openxmlformats.org/officeDocument/2006/customXml" ds:itemID="{8AAD84D7-137B-41A9-B82F-F1CDD49D75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8CB816F-B857-4EBD-95C9-3E3489A9D717}">
  <ds:schemaRefs>
    <ds:schemaRef ds:uri="518e90e8-ea09-4ab7-8875-1906d0bac9c7"/>
    <ds:schemaRef ds:uri="bf0fc0ee-e07b-42d9-baac-b7f585fea514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DE90620-50FD-4F1F-8CBD-F57CA52C2472}">
  <ds:schemaRefs>
    <ds:schemaRef ds:uri="518e90e8-ea09-4ab7-8875-1906d0bac9c7"/>
    <ds:schemaRef ds:uri="98472f28-192f-481a-8a80-1dfd8e10823a"/>
    <ds:schemaRef ds:uri="bf0fc0ee-e07b-42d9-baac-b7f585fea51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4.xml><?xml version="1.0" encoding="utf-8"?>
<ds:datastoreItem xmlns:ds="http://schemas.openxmlformats.org/officeDocument/2006/customXml" ds:itemID="{3960ADE1-6B1E-4C5A-9425-5128FEEAD9A6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Elia_new template-EN</Template>
  <TotalTime>0</TotalTime>
  <Words>501</Words>
  <Application>Microsoft Office PowerPoint</Application>
  <PresentationFormat>Widescreen</PresentationFormat>
  <Paragraphs>37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Elia Presentation Theme</vt:lpstr>
      <vt:lpstr>QRC 003 – EXACT – comment créer un agent ?   Comment créer un agent?  </vt:lpstr>
      <vt:lpstr>QRC 001 – EXACT – les données nécessaires   Quelles sont les informations que le contractant doit nous fournir pour l’agent?  </vt:lpstr>
      <vt:lpstr>QRC 001 – EXACT – les données nécessaires   Comment modifier les données de l’agent?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Rasson Marie-Noëlle</dc:creator>
  <cp:lastModifiedBy>Peeters Charlotte</cp:lastModifiedBy>
  <cp:revision>18</cp:revision>
  <dcterms:created xsi:type="dcterms:W3CDTF">2025-02-04T14:07:41Z</dcterms:created>
  <dcterms:modified xsi:type="dcterms:W3CDTF">2025-07-08T05:19:56Z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0x0101007263263B2194A0409CFBD0DD9A683E35</vt:lpwstr>
  </property>
  <property fmtid="{D5CDD505-2E9C-101B-9397-08002B2CF9AE}" pid="3" name="Storage_x0020_period">
    <vt:lpwstr/>
  </property>
  <property fmtid="{D5CDD505-2E9C-101B-9397-08002B2CF9AE}" pid="4" name="MediaServiceImageTags">
    <vt:lpwstr/>
  </property>
  <property fmtid="{D5CDD505-2E9C-101B-9397-08002B2CF9AE}" pid="5" name="Storage period">
    <vt:lpwstr/>
  </property>
</Properties>
</file>