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modernComment_120_B2505E14.xml" ContentType="application/vnd.ms-powerpoint.comments+xml"/>
  <Override PartName="/ppt/comments/modernComment_123_2D842DDD.xml" ContentType="application/vnd.ms-powerpoint.comments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9"/>
  </p:notesMasterIdLst>
  <p:handoutMasterIdLst>
    <p:handoutMasterId r:id="rId10"/>
  </p:handoutMasterIdLst>
  <p:sldIdLst>
    <p:sldId id="288" r:id="rId6"/>
    <p:sldId id="291" r:id="rId7"/>
    <p:sldId id="292" r:id="rId8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E7AC822-245C-4433-A1E1-A06C71B0AF41}">
          <p14:sldIdLst>
            <p14:sldId id="288"/>
            <p14:sldId id="291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FB9B2-5D1C-5FFB-FD41-9CE4992D21FE}" name="Hilven Wim (EXT)" initials="H(" userId="S::wh0001@belgrid.net::e072b578-9fcd-4a99-a9d2-b34ca4027eae" providerId="AD"/>
  <p188:author id="{FDA6D6D4-AA42-C9B8-23F1-3277CE060832}" name="Peeters Charlotte" initials="CP" userId="S::CP0008@Belgrid.net::14ce2688-1771-4443-ae3e-109e690346e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8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AD1C87-801B-6F14-9C62-9742B7ECF2EA}" v="2" dt="2025-06-06T14:10:00.195"/>
    <p1510:client id="{E9783CCF-1638-4C66-B45B-79F4F59E9192}" v="5" dt="2025-06-06T14:11:21.36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6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modernComment_120_B2505E14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0D7553A-1587-4B31-935A-0D21C501CCB6}" authorId="{FDA6D6D4-AA42-C9B8-23F1-3277CE060832}" status="resolved" created="2025-04-11T09:47:06.078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991611412" sldId="288"/>
      <ac:spMk id="3" creationId="{46267A33-F1F7-4E69-810B-49E41C785C94}"/>
      <ac:txMk cp="184">
        <ac:context len="921" hash="148480854"/>
      </ac:txMk>
    </ac:txMkLst>
    <p188:pos x="3227802" y="930794"/>
    <p188:txBody>
      <a:bodyPr/>
      <a:lstStyle/>
      <a:p>
        <a:r>
          <a:rPr lang="fr-BE"/>
          <a:t>Ajouter lien</a:t>
        </a:r>
      </a:p>
    </p188:txBody>
  </p188:cm>
</p188:cmLst>
</file>

<file path=ppt/comments/modernComment_123_2D842DD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B5D17E8F-556B-4CDC-BB08-4E18A11DF923}" authorId="{102FB9B2-5D1C-5FFB-FD41-9CE4992D21FE}" status="resolved" created="2025-04-14T07:25:47.039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763637213" sldId="291"/>
      <ac:spMk id="3" creationId="{46267A33-F1F7-4E69-810B-49E41C785C94}"/>
      <ac:txMk cp="623">
        <ac:context len="768" hash="16686304"/>
      </ac:txMk>
    </ac:txMkLst>
    <p188:pos x="5157304" y="4472608"/>
    <p188:txBody>
      <a:bodyPr/>
      <a:lstStyle/>
      <a:p>
        <a:r>
          <a:rPr lang="en-US"/>
          <a:t>Moeten we dit niet wat 'harder' formuleren. In de trend van 'Sans validation de UserID et mot de passe adapté , il ne sera pas possible de démarrer / commencer avec son test. </a:t>
        </a:r>
      </a:p>
    </p188:txBody>
  </p188:cm>
  <p188:cm id="{4ACC404D-6A33-4086-94B1-2DEFBA7F72C6}" authorId="{102FB9B2-5D1C-5FFB-FD41-9CE4992D21FE}" status="resolved" created="2025-04-14T07:26:56.495" complete="100000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763637213" sldId="291"/>
      <ac:spMk id="3" creationId="{46267A33-F1F7-4E69-810B-49E41C785C94}"/>
      <ac:txMk cp="253">
        <ac:context len="768" hash="16686304"/>
      </ac:txMk>
    </ac:txMkLst>
    <p188:pos x="1970314" y="1872342"/>
    <p188:txBody>
      <a:bodyPr/>
      <a:lstStyle/>
      <a:p>
        <a:r>
          <a:rPr lang="en-US"/>
          <a:t>adresse mail unique ET personnelle. </a:t>
        </a:r>
      </a:p>
    </p188:txBody>
  </p188:cm>
</p188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4EC67-D411-489F-9C34-46A89B304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2F5A-C09A-45B3-90C4-3093FBB051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6E9A-6644-42DA-AABD-7B77DCF70607}" type="datetimeFigureOut">
              <a:rPr lang="de-DE" smtClean="0">
                <a:latin typeface="Arial" panose="020B0604020202020204" pitchFamily="34" charset="0"/>
              </a:rPr>
              <a:t>30.06.2025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FFDE-82D1-48A0-B820-F3EF659547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D5919-C451-44B0-9ED3-9194CD3755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80C7-7FF7-4AB5-9FE8-D40F22E14C54}" type="slidenum">
              <a:rPr lang="de-DE" smtClean="0">
                <a:latin typeface="Arial" panose="020B0604020202020204" pitchFamily="34" charset="0"/>
              </a:rPr>
              <a:t>‹N°›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5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6192-4E93-4030-A128-5F3B95DE4C5A}" type="datetimeFigureOut">
              <a:rPr lang="de-DE" smtClean="0">
                <a:latin typeface="Arial" panose="020B0604020202020204" pitchFamily="34" charset="0"/>
              </a:rPr>
              <a:t>30.06.2025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‹N°›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E1C07E1-F7C9-4E38-A1E0-3735A4CC8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D671B8-4E3A-44BF-A02F-69473F3FE1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07200" y="3769200"/>
            <a:ext cx="5134576" cy="914400"/>
          </a:xfrm>
        </p:spPr>
        <p:txBody>
          <a:bodyPr vert="horz" wrap="square" lIns="0" tIns="0" rIns="0" bIns="0" rtlCol="0" anchor="b" anchorCtr="0">
            <a:noAutofit/>
          </a:bodyPr>
          <a:lstStyle>
            <a:lvl1pPr algn="l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lang="de-DE" sz="3000" b="1" i="0" u="none" kern="0" cap="none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lvl="0">
              <a:lnSpc>
                <a:spcPts val="33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57EA6-A40C-413A-AAF4-5B22D8823C8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896400" y="4744800"/>
            <a:ext cx="5123400" cy="304800"/>
          </a:xfrm>
        </p:spPr>
        <p:txBody>
          <a:bodyPr vert="horz" wrap="square" lIns="0" tIns="0" rIns="0" bIns="0" rtlCol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de-DE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GB"/>
              <a:t>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4E7304-8EE2-4064-A334-7E202E5AF09A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7200" y="5281200"/>
            <a:ext cx="1828800" cy="21540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en-US" sz="1100" smtClean="0">
                <a:solidFill>
                  <a:srgbClr val="FFFFFF"/>
                </a:solidFill>
                <a:latin typeface="+mn-lt"/>
                <a:cs typeface="Arial"/>
              </a:defRPr>
            </a:lvl1pPr>
            <a:lvl2pPr>
              <a:defRPr lang="en-US" sz="1700" dirty="0" smtClean="0">
                <a:solidFill>
                  <a:schemeClr val="bg1"/>
                </a:solidFill>
                <a:latin typeface="+mn-lt"/>
              </a:defRPr>
            </a:lvl2pPr>
            <a:lvl3pPr>
              <a:defRPr lang="en-US" sz="1700" dirty="0" smtClean="0">
                <a:solidFill>
                  <a:schemeClr val="bg1"/>
                </a:solidFill>
                <a:latin typeface="+mn-lt"/>
              </a:defRPr>
            </a:lvl3pPr>
            <a:lvl4pPr>
              <a:defRPr lang="en-US" sz="1700" dirty="0" smtClean="0">
                <a:solidFill>
                  <a:schemeClr val="bg1"/>
                </a:solidFill>
                <a:latin typeface="+mn-lt"/>
              </a:defRPr>
            </a:lvl4pPr>
            <a:lvl5pPr>
              <a:defRPr lang="de-DE" sz="1700" dirty="0">
                <a:solidFill>
                  <a:schemeClr val="bg1"/>
                </a:solidFill>
                <a:latin typeface="+mn-lt"/>
              </a:defRPr>
            </a:lvl5pPr>
          </a:lstStyle>
          <a:p>
            <a:pPr marL="0" lvl="0"/>
            <a:r>
              <a:rPr lang="en-GB"/>
              <a:t>Date | First name Surname</a:t>
            </a:r>
          </a:p>
        </p:txBody>
      </p:sp>
      <p:pic>
        <p:nvPicPr>
          <p:cNvPr id="13" name="Bild 10">
            <a:extLst>
              <a:ext uri="{FF2B5EF4-FFF2-40B4-BE49-F238E27FC236}">
                <a16:creationId xmlns:a16="http://schemas.microsoft.com/office/drawing/2014/main" id="{DA2C79ED-A5C9-4DA0-96B7-724B79211C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ith Power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006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4952"/>
            <a:ext cx="9386471" cy="310902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7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B0C428-E3B4-40E9-B52C-7E2B6B09A0ED}"/>
              </a:ext>
            </a:extLst>
          </p:cNvPr>
          <p:cNvGrpSpPr/>
          <p:nvPr userDrawn="1"/>
        </p:nvGrpSpPr>
        <p:grpSpPr>
          <a:xfrm>
            <a:off x="-939012" y="229868"/>
            <a:ext cx="13371715" cy="6628132"/>
            <a:chOff x="-939012" y="229868"/>
            <a:chExt cx="13371715" cy="6628132"/>
          </a:xfrm>
        </p:grpSpPr>
        <p:grpSp>
          <p:nvGrpSpPr>
            <p:cNvPr id="7" name="Gruppierung 10">
              <a:extLst>
                <a:ext uri="{FF2B5EF4-FFF2-40B4-BE49-F238E27FC236}">
                  <a16:creationId xmlns:a16="http://schemas.microsoft.com/office/drawing/2014/main" id="{724CBB21-DA26-45C1-A9F7-7B3DDDB1B5A8}"/>
                </a:ext>
              </a:extLst>
            </p:cNvPr>
            <p:cNvGrpSpPr/>
            <p:nvPr userDrawn="1"/>
          </p:nvGrpSpPr>
          <p:grpSpPr>
            <a:xfrm flipH="1">
              <a:off x="10019664" y="229868"/>
              <a:ext cx="2413039" cy="6628132"/>
              <a:chOff x="0" y="891135"/>
              <a:chExt cx="2172335" cy="5966967"/>
            </a:xfrm>
          </p:grpSpPr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EAB70BAA-2B7C-47A4-A548-B643B2F0033A}"/>
                  </a:ext>
                </a:extLst>
              </p:cNvPr>
              <p:cNvSpPr/>
              <p:nvPr/>
            </p:nvSpPr>
            <p:spPr>
              <a:xfrm>
                <a:off x="0" y="891135"/>
                <a:ext cx="1741805" cy="4784090"/>
              </a:xfrm>
              <a:custGeom>
                <a:avLst/>
                <a:gdLst/>
                <a:ahLst/>
                <a:cxnLst/>
                <a:rect l="l" t="t" r="r" b="b"/>
                <a:pathLst>
                  <a:path w="1741805" h="4784090">
                    <a:moveTo>
                      <a:pt x="0" y="0"/>
                    </a:moveTo>
                    <a:lnTo>
                      <a:pt x="0" y="4784054"/>
                    </a:lnTo>
                    <a:lnTo>
                      <a:pt x="1741253" y="47840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300">
                  <a:alpha val="26599"/>
                </a:srgb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89E728B6-82E8-4AE9-ACFD-3D5148EEC102}"/>
                  </a:ext>
                </a:extLst>
              </p:cNvPr>
              <p:cNvSpPr/>
              <p:nvPr/>
            </p:nvSpPr>
            <p:spPr>
              <a:xfrm>
                <a:off x="0" y="5062322"/>
                <a:ext cx="2172335" cy="1795780"/>
              </a:xfrm>
              <a:custGeom>
                <a:avLst/>
                <a:gdLst/>
                <a:ahLst/>
                <a:cxnLst/>
                <a:rect l="l" t="t" r="r" b="b"/>
                <a:pathLst>
                  <a:path w="2172335" h="1795779">
                    <a:moveTo>
                      <a:pt x="0" y="0"/>
                    </a:moveTo>
                    <a:lnTo>
                      <a:pt x="2171750" y="0"/>
                    </a:lnTo>
                    <a:lnTo>
                      <a:pt x="1518177" y="1795678"/>
                    </a:lnTo>
                    <a:lnTo>
                      <a:pt x="0" y="17956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5399"/>
                </a:scheme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pic>
          <p:nvPicPr>
            <p:cNvPr id="10" name="Bild 2">
              <a:extLst>
                <a:ext uri="{FF2B5EF4-FFF2-40B4-BE49-F238E27FC236}">
                  <a16:creationId xmlns:a16="http://schemas.microsoft.com/office/drawing/2014/main" id="{D0A63C7D-6DFB-459D-900D-87AD36DED5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173" y="3889514"/>
              <a:ext cx="7104112" cy="2461350"/>
            </a:xfrm>
            <a:prstGeom prst="rect">
              <a:avLst/>
            </a:prstGeom>
          </p:spPr>
        </p:pic>
        <p:cxnSp>
          <p:nvCxnSpPr>
            <p:cNvPr id="11" name="Gerade Verbindung 13">
              <a:extLst>
                <a:ext uri="{FF2B5EF4-FFF2-40B4-BE49-F238E27FC236}">
                  <a16:creationId xmlns:a16="http://schemas.microsoft.com/office/drawing/2014/main" id="{320DE0E4-5008-46DE-B349-FB2C02F42A6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939012" y="6327775"/>
              <a:ext cx="6000257" cy="0"/>
            </a:xfrm>
            <a:prstGeom prst="line">
              <a:avLst/>
            </a:prstGeom>
            <a:ln w="31750" cap="rnd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57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44E4007-361F-4BBB-915A-A1EC4DD4FD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340"/>
            <a:ext cx="7050572" cy="6858340"/>
          </a:xfrm>
          <a:custGeom>
            <a:avLst/>
            <a:gdLst>
              <a:gd name="connsiteX0" fmla="*/ 0 w 7176121"/>
              <a:gd name="connsiteY0" fmla="*/ 0 h 6858000"/>
              <a:gd name="connsiteX1" fmla="*/ 6033098 w 7176121"/>
              <a:gd name="connsiteY1" fmla="*/ 0 h 6858000"/>
              <a:gd name="connsiteX2" fmla="*/ 7176121 w 7176121"/>
              <a:gd name="connsiteY2" fmla="*/ 1143023 h 6858000"/>
              <a:gd name="connsiteX3" fmla="*/ 7176121 w 7176121"/>
              <a:gd name="connsiteY3" fmla="*/ 6858000 h 6858000"/>
              <a:gd name="connsiteX4" fmla="*/ 0 w 7176121"/>
              <a:gd name="connsiteY4" fmla="*/ 6858000 h 6858000"/>
              <a:gd name="connsiteX5" fmla="*/ 0 w 7176121"/>
              <a:gd name="connsiteY5" fmla="*/ 0 h 6858000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1164795 h 6879772"/>
              <a:gd name="connsiteX3" fmla="*/ 7176121 w 7176121"/>
              <a:gd name="connsiteY3" fmla="*/ 6879772 h 6879772"/>
              <a:gd name="connsiteX4" fmla="*/ 0 w 7176121"/>
              <a:gd name="connsiteY4" fmla="*/ 6879772 h 6879772"/>
              <a:gd name="connsiteX5" fmla="*/ 0 w 7176121"/>
              <a:gd name="connsiteY5" fmla="*/ 21772 h 6879772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6879772 h 6879772"/>
              <a:gd name="connsiteX3" fmla="*/ 0 w 7176121"/>
              <a:gd name="connsiteY3" fmla="*/ 6879772 h 6879772"/>
              <a:gd name="connsiteX4" fmla="*/ 0 w 7176121"/>
              <a:gd name="connsiteY4" fmla="*/ 21772 h 6879772"/>
              <a:gd name="connsiteX0" fmla="*/ 0 w 7067241"/>
              <a:gd name="connsiteY0" fmla="*/ 21772 h 6879772"/>
              <a:gd name="connsiteX1" fmla="*/ 7067241 w 7067241"/>
              <a:gd name="connsiteY1" fmla="*/ 0 h 6879772"/>
              <a:gd name="connsiteX2" fmla="*/ 4541778 w 7067241"/>
              <a:gd name="connsiteY2" fmla="*/ 6879772 h 6879772"/>
              <a:gd name="connsiteX3" fmla="*/ 0 w 7067241"/>
              <a:gd name="connsiteY3" fmla="*/ 6879772 h 6879772"/>
              <a:gd name="connsiteX4" fmla="*/ 0 w 7067241"/>
              <a:gd name="connsiteY4" fmla="*/ 21772 h 6879772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41778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53684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0572" h="6858340">
                <a:moveTo>
                  <a:pt x="0" y="340"/>
                </a:moveTo>
                <a:lnTo>
                  <a:pt x="7050572" y="0"/>
                </a:lnTo>
                <a:lnTo>
                  <a:pt x="4553684" y="6858340"/>
                </a:lnTo>
                <a:lnTo>
                  <a:pt x="0" y="6858340"/>
                </a:lnTo>
                <a:lnTo>
                  <a:pt x="0" y="34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99" y="914400"/>
            <a:ext cx="2365265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97" y="1676400"/>
            <a:ext cx="4824536" cy="227520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6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7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pira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3139767-E0E0-4F9F-9DBD-E450998271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C4CC7-EAB1-4287-9259-5252482D3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3645024"/>
            <a:ext cx="8928993" cy="2881313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Inspiration 48pt, Text 36pt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98F65-CFDA-4805-9D4E-05860FFF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F21-4E1D-4717-920E-1A84FD629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5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">
            <a:extLst>
              <a:ext uri="{FF2B5EF4-FFF2-40B4-BE49-F238E27FC236}">
                <a16:creationId xmlns:a16="http://schemas.microsoft.com/office/drawing/2014/main" id="{84355B9C-3A0C-4CAC-B5F4-2B9D4966B182}"/>
              </a:ext>
            </a:extLst>
          </p:cNvPr>
          <p:cNvSpPr/>
          <p:nvPr userDrawn="1"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E90BC377-25AE-4EEB-AAA3-80EA118B1012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D901332-C9B3-47C3-8324-74DBB8FA71EC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BC7E80E5-3CDF-4E38-BCCD-8E0B7918F9BE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E7768F7A-CFAB-400A-8BC0-C8EF725930BA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BC25251A-6AF7-4A0B-A48B-92A4DDE3346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2BE5AB7D-A733-46DD-A4E6-2F0F138C16A4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8DB41F99-447D-43F9-AEAF-6A62B300BF51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0A3AE8C6-C79F-4440-B20B-2E03BA2647AD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03A7EE35-465C-4CA5-98A8-BE87904058E1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41AFD24A-86F8-421A-B779-952714F6963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CD21A657-06D1-4D90-B2E1-B94A36E2975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0B5872CC-B7C1-4957-9ABF-839955E1CDA4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E646FD42-2002-4734-97DF-2BD53BDBFEEA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236C9E6E-C21B-486B-87E0-14D0BBB5CDF7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5B84C128-EB79-4637-BEBA-429F6ECAD98C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4DB9939C-DA73-4C6D-9FA0-8D9752756F80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27A973A3-4066-47EE-97B3-D8570D1A66D4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FAA107DC-7DDE-473C-94CE-A09D43FFDDEF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2D88623B-DF3C-470C-8453-1F57A368A984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5D1DE65A-1B6C-4044-8C21-B976CFA7070C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43F01B7C-6CE9-48E4-8650-6408EF65B199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117FA9C3-5148-4651-B52A-92A3E120413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9D045829-A2C6-484B-9C83-0D0DD47E82E5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126C768E-5E60-49E2-8DFD-464D535BE46B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7D1F8906-5840-4DB1-8609-FCBFB8ECBD6D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07F68368-C2BE-45D3-AE8A-1A9FF6D4A387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85B0CAAF-8495-44A7-B621-9A0FA3E78C39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892F7D94-FC97-4751-B5EA-756766D4E1A2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1FCA1567-7D27-4600-98F3-DCC2A15580C6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901B1108-66BF-41EA-AF90-CD6C38F606CF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AC97DB52-E836-4E1E-B0F6-1E684E5624AF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A22B9732-E004-4376-849E-6A4BF40418B7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3BAB95D4-1329-4DA8-B65B-99AA2D7EB2D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F7DB76E9-7EF6-49A3-9B41-3055059D142C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A51A81DF-55DB-4DF8-9C33-351110ABC583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866D4AAE-C929-47D6-A020-ABEBCE39F48B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7742DB2B-82A1-4C31-A29C-885F05DB64ED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4D74D51F-6901-4165-B3CF-CA1101EF2BAC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915E6CC7-608A-4983-8DC7-017F270211D6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22382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bk object 16">
            <a:extLst>
              <a:ext uri="{FF2B5EF4-FFF2-40B4-BE49-F238E27FC236}">
                <a16:creationId xmlns:a16="http://schemas.microsoft.com/office/drawing/2014/main" id="{46DB6BC3-9616-48D8-850A-B79ADA4A0D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977B2FE1-FABC-4991-A591-14FFDC3A47C7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D2F857A2-FE44-4F04-BF7D-48C81D8B7907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9BD047C5-4F4D-4F20-8EA1-7B5FB79378F0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A1C4135B-66E7-43FC-AD96-5D34ECF2CE0C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60CB1E70-6105-4E50-846B-244BE3008D9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989195AD-4B65-4B9D-9189-9157C6D2BBDE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A1E3B65D-99FE-4604-A7F0-2C90EA471310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253DB679-DEC2-4C1B-A78C-740204B5C12C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E0D4BBB2-B205-456C-9056-C7BC0A4A9356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2BC183EE-D2E4-468F-B211-71470FB854F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D89B3985-0372-4936-90F1-F197D21196B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899D5299-E50F-4F27-8908-B562E49B131D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A60805E1-4308-4EE2-87D6-755E5B504ED1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4D8F7524-0703-4FD0-AFDF-DA9B5387A464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806DBDBE-37FF-4623-BA29-11AE545C2DF3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51100A3A-2FFB-448D-83F6-9D951E4E595C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7E32B499-F0DB-4EDE-B47A-AC07E05DB217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850FE270-AACA-47B0-9B2A-5A312A41AFBE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12C0D0E6-5319-43A7-B20D-FBF6CE7BE0FC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6FD4C42C-7ABF-44AA-956D-214C5370B9F9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2233C9DB-C0D9-4B97-8FAD-B42DFFC06792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AC90B3-1B49-4D03-BA94-F9D592C4BEF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74B56A42-56D6-4BEA-94F3-8CE65764CA3A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C6A4F599-3C88-4361-9000-B98D22465991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23E0B540-BBC3-456B-AD90-B94472E57187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190B7AAD-58F1-4FCD-A79C-31127A78CF75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FC589ED7-2B70-4A8C-92A6-3D2B1B2440DD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C9C30342-B2CC-441C-A270-A1A1C497AC39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B08FB426-3D00-4111-9A05-2DAF8F9F79B9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BE9689CB-A266-46B8-ACB0-19ED260CF911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D2A27C94-72D8-46CB-972F-77806ECC1797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D65E20DB-594A-42C0-9BEC-98107C9585E4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937258BC-FCE8-4B6F-93F5-90E072B8FEE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49009BFF-EFD4-41D1-969D-19FB57B762EF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DA4A38B4-9F92-4794-B2CC-EDBE25A6EDFE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6C784206-0BF4-41EF-A656-37FDD27A3936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096D02A7-E3F1-4FCC-8EAC-9774E290271A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6392F079-AA65-4C76-8D48-B833DF11BEC0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E8F04E24-41F6-4BF1-817F-8EF17BBCD374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323100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00" y="29628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36360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2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xt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0" y="2060848"/>
            <a:ext cx="4648736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00" y="2730448"/>
            <a:ext cx="4799513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11" name="Bild 10">
            <a:extLst>
              <a:ext uri="{FF2B5EF4-FFF2-40B4-BE49-F238E27FC236}">
                <a16:creationId xmlns:a16="http://schemas.microsoft.com/office/drawing/2014/main" id="{22784C4D-EFDC-4848-81B9-A34FE5BB9E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0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Note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7D0F0-A757-47FC-90B8-89A40005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0399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443B82-DCF8-4C21-9E78-CA783B0B2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78400"/>
            <a:ext cx="9792000" cy="547232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rm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225487-7DEC-4363-B1D0-E1751DF43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4354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8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DB8021-7FAA-4123-8D5B-1A9187488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7363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EA1FFF2-D456-4A03-BFA4-5545B9235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9792000" cy="3636000"/>
          </a:xfrm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1C4D7F-CC8E-4D58-B78B-34A2FDD1C281}"/>
              </a:ext>
            </a:extLst>
          </p:cNvPr>
          <p:cNvGrpSpPr/>
          <p:nvPr userDrawn="1"/>
        </p:nvGrpSpPr>
        <p:grpSpPr>
          <a:xfrm>
            <a:off x="0" y="5964940"/>
            <a:ext cx="9078301" cy="535703"/>
            <a:chOff x="0" y="5964940"/>
            <a:chExt cx="9078301" cy="5357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559A6B-E466-4D7C-AF03-0866DA537B62}"/>
                </a:ext>
              </a:extLst>
            </p:cNvPr>
            <p:cNvGrpSpPr/>
            <p:nvPr userDrawn="1"/>
          </p:nvGrpSpPr>
          <p:grpSpPr>
            <a:xfrm>
              <a:off x="8906480" y="5964940"/>
              <a:ext cx="171821" cy="171821"/>
              <a:chOff x="10960096" y="4204963"/>
              <a:chExt cx="405867" cy="405866"/>
            </a:xfrm>
          </p:grpSpPr>
          <p:sp>
            <p:nvSpPr>
              <p:cNvPr id="33" name="object 26">
                <a:extLst>
                  <a:ext uri="{FF2B5EF4-FFF2-40B4-BE49-F238E27FC236}">
                    <a16:creationId xmlns:a16="http://schemas.microsoft.com/office/drawing/2014/main" id="{2A04438E-A60E-49D9-8066-245FB3FB591D}"/>
                  </a:ext>
                </a:extLst>
              </p:cNvPr>
              <p:cNvSpPr/>
              <p:nvPr userDrawn="1"/>
            </p:nvSpPr>
            <p:spPr>
              <a:xfrm>
                <a:off x="11162878" y="4204963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7837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7340134B-296E-48FA-ADF4-723E43FB25E7}"/>
                  </a:ext>
                </a:extLst>
              </p:cNvPr>
              <p:cNvSpPr/>
              <p:nvPr userDrawn="1"/>
            </p:nvSpPr>
            <p:spPr>
              <a:xfrm>
                <a:off x="1096009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78371" y="0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5" name="object 28">
                <a:extLst>
                  <a:ext uri="{FF2B5EF4-FFF2-40B4-BE49-F238E27FC236}">
                    <a16:creationId xmlns:a16="http://schemas.microsoft.com/office/drawing/2014/main" id="{1A5FCA38-7EB2-4A3B-A648-A9F69CC52DCA}"/>
                  </a:ext>
                </a:extLst>
              </p:cNvPr>
              <p:cNvSpPr/>
              <p:nvPr userDrawn="1"/>
            </p:nvSpPr>
            <p:spPr>
              <a:xfrm>
                <a:off x="11162878" y="4546022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0"/>
                    </a:moveTo>
                    <a:lnTo>
                      <a:pt x="0" y="7837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993CAAB9-2C6F-4996-8577-F36ABD293D14}"/>
                  </a:ext>
                </a:extLst>
              </p:cNvPr>
              <p:cNvSpPr/>
              <p:nvPr userDrawn="1"/>
            </p:nvSpPr>
            <p:spPr>
              <a:xfrm>
                <a:off x="1130115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0" y="0"/>
                    </a:moveTo>
                    <a:lnTo>
                      <a:pt x="7837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85F8C509-742B-46B5-975E-954E0F165813}"/>
                  </a:ext>
                </a:extLst>
              </p:cNvPr>
              <p:cNvSpPr/>
              <p:nvPr userDrawn="1"/>
            </p:nvSpPr>
            <p:spPr>
              <a:xfrm>
                <a:off x="10998198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3152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33502E9C-3DAB-4187-B911-0F733496E7EE}"/>
                  </a:ext>
                </a:extLst>
              </p:cNvPr>
              <p:cNvSpPr/>
              <p:nvPr userDrawn="1"/>
            </p:nvSpPr>
            <p:spPr>
              <a:xfrm>
                <a:off x="11282630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0"/>
                    </a:moveTo>
                    <a:lnTo>
                      <a:pt x="54584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6ED23D2D-FD8A-46ED-B808-20D27C154F62}"/>
                  </a:ext>
                </a:extLst>
              </p:cNvPr>
              <p:cNvSpPr/>
              <p:nvPr userDrawn="1"/>
            </p:nvSpPr>
            <p:spPr>
              <a:xfrm>
                <a:off x="11067805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08" y="54584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30B2CECC-67FA-4823-BD56-2E7D55686519}"/>
                  </a:ext>
                </a:extLst>
              </p:cNvPr>
              <p:cNvSpPr/>
              <p:nvPr userDrawn="1"/>
            </p:nvSpPr>
            <p:spPr>
              <a:xfrm>
                <a:off x="11232017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0"/>
                    </a:moveTo>
                    <a:lnTo>
                      <a:pt x="31521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118293B0-F893-4505-90D1-6DFF8DAD0955}"/>
                  </a:ext>
                </a:extLst>
              </p:cNvPr>
              <p:cNvSpPr/>
              <p:nvPr userDrawn="1"/>
            </p:nvSpPr>
            <p:spPr>
              <a:xfrm>
                <a:off x="11282630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31521"/>
                    </a:moveTo>
                    <a:lnTo>
                      <a:pt x="54584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FE8E4647-D090-456D-962F-2D10C482FFE0}"/>
                  </a:ext>
                </a:extLst>
              </p:cNvPr>
              <p:cNvSpPr/>
              <p:nvPr userDrawn="1"/>
            </p:nvSpPr>
            <p:spPr>
              <a:xfrm>
                <a:off x="10998198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0"/>
                    </a:moveTo>
                    <a:lnTo>
                      <a:pt x="0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0FE9228B-B7E2-458F-B643-7CA8328E0C5B}"/>
                  </a:ext>
                </a:extLst>
              </p:cNvPr>
              <p:cNvSpPr/>
              <p:nvPr userDrawn="1"/>
            </p:nvSpPr>
            <p:spPr>
              <a:xfrm>
                <a:off x="11232017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54584"/>
                    </a:moveTo>
                    <a:lnTo>
                      <a:pt x="3152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4F03C7CD-23A4-41D1-AD92-0AA052B346FE}"/>
                  </a:ext>
                </a:extLst>
              </p:cNvPr>
              <p:cNvSpPr/>
              <p:nvPr userDrawn="1"/>
            </p:nvSpPr>
            <p:spPr>
              <a:xfrm>
                <a:off x="11067794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21" y="0"/>
                    </a:moveTo>
                    <a:lnTo>
                      <a:pt x="0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353F767D-D90B-4841-BCBD-4772BAB462D0}"/>
                  </a:ext>
                </a:extLst>
              </p:cNvPr>
              <p:cNvSpPr/>
              <p:nvPr userDrawn="1"/>
            </p:nvSpPr>
            <p:spPr>
              <a:xfrm>
                <a:off x="11062674" y="4307544"/>
                <a:ext cx="200693" cy="200693"/>
              </a:xfrm>
              <a:custGeom>
                <a:avLst/>
                <a:gdLst/>
                <a:ahLst/>
                <a:cxnLst/>
                <a:rect l="l" t="t" r="r" b="b"/>
                <a:pathLst>
                  <a:path w="243840" h="243839">
                    <a:moveTo>
                      <a:pt x="0" y="121742"/>
                    </a:moveTo>
                    <a:lnTo>
                      <a:pt x="9567" y="169130"/>
                    </a:lnTo>
                    <a:lnTo>
                      <a:pt x="35658" y="207832"/>
                    </a:lnTo>
                    <a:lnTo>
                      <a:pt x="74355" y="233927"/>
                    </a:lnTo>
                    <a:lnTo>
                      <a:pt x="121742" y="243497"/>
                    </a:lnTo>
                    <a:lnTo>
                      <a:pt x="169136" y="233927"/>
                    </a:lnTo>
                    <a:lnTo>
                      <a:pt x="207837" y="207832"/>
                    </a:lnTo>
                    <a:lnTo>
                      <a:pt x="233929" y="169130"/>
                    </a:lnTo>
                    <a:lnTo>
                      <a:pt x="243497" y="121742"/>
                    </a:lnTo>
                    <a:lnTo>
                      <a:pt x="233929" y="74355"/>
                    </a:lnTo>
                    <a:lnTo>
                      <a:pt x="207837" y="35658"/>
                    </a:lnTo>
                    <a:lnTo>
                      <a:pt x="169136" y="9567"/>
                    </a:lnTo>
                    <a:lnTo>
                      <a:pt x="121742" y="0"/>
                    </a:lnTo>
                    <a:lnTo>
                      <a:pt x="74355" y="9567"/>
                    </a:lnTo>
                    <a:lnTo>
                      <a:pt x="35658" y="35658"/>
                    </a:lnTo>
                    <a:lnTo>
                      <a:pt x="9567" y="74355"/>
                    </a:lnTo>
                    <a:lnTo>
                      <a:pt x="0" y="12174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9" name="Gruppierung 14">
              <a:extLst>
                <a:ext uri="{FF2B5EF4-FFF2-40B4-BE49-F238E27FC236}">
                  <a16:creationId xmlns:a16="http://schemas.microsoft.com/office/drawing/2014/main" id="{FB4AFC47-8570-49E4-B86C-52DCDD807D1B}"/>
                </a:ext>
              </a:extLst>
            </p:cNvPr>
            <p:cNvGrpSpPr/>
            <p:nvPr userDrawn="1"/>
          </p:nvGrpSpPr>
          <p:grpSpPr>
            <a:xfrm>
              <a:off x="0" y="6040373"/>
              <a:ext cx="9026886" cy="460270"/>
              <a:chOff x="0" y="6040373"/>
              <a:chExt cx="9026886" cy="460270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03FFD7C4-2073-4AFA-BA1F-7F8B99CB45F7}"/>
                  </a:ext>
                </a:extLst>
              </p:cNvPr>
              <p:cNvSpPr/>
              <p:nvPr/>
            </p:nvSpPr>
            <p:spPr>
              <a:xfrm>
                <a:off x="8337530" y="6363619"/>
                <a:ext cx="177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165">
                    <a:moveTo>
                      <a:pt x="0" y="0"/>
                    </a:moveTo>
                    <a:lnTo>
                      <a:pt x="176809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F18E6D59-A03F-4808-AD92-301E300922C5}"/>
                  </a:ext>
                </a:extLst>
              </p:cNvPr>
              <p:cNvSpPr/>
              <p:nvPr/>
            </p:nvSpPr>
            <p:spPr>
              <a:xfrm>
                <a:off x="0" y="6363619"/>
                <a:ext cx="82473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247380">
                    <a:moveTo>
                      <a:pt x="0" y="0"/>
                    </a:moveTo>
                    <a:lnTo>
                      <a:pt x="8247143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68DA3E8B-E980-4F5D-AE3C-6470241388E4}"/>
                  </a:ext>
                </a:extLst>
              </p:cNvPr>
              <p:cNvSpPr/>
              <p:nvPr/>
            </p:nvSpPr>
            <p:spPr>
              <a:xfrm>
                <a:off x="8730631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0" name="object 9">
                <a:extLst>
                  <a:ext uri="{FF2B5EF4-FFF2-40B4-BE49-F238E27FC236}">
                    <a16:creationId xmlns:a16="http://schemas.microsoft.com/office/drawing/2014/main" id="{19BF2C10-5EDB-486C-BBB9-8EBE09DC1FA9}"/>
                  </a:ext>
                </a:extLst>
              </p:cNvPr>
              <p:cNvSpPr/>
              <p:nvPr/>
            </p:nvSpPr>
            <p:spPr>
              <a:xfrm>
                <a:off x="8483920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B35F129A-A3E3-4F40-A884-4628235745A9}"/>
                  </a:ext>
                </a:extLst>
              </p:cNvPr>
              <p:cNvSpPr/>
              <p:nvPr/>
            </p:nvSpPr>
            <p:spPr>
              <a:xfrm>
                <a:off x="8730631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692479A0-6E8F-4FDF-A82F-C7247CCEF222}"/>
                  </a:ext>
                </a:extLst>
              </p:cNvPr>
              <p:cNvSpPr/>
              <p:nvPr/>
            </p:nvSpPr>
            <p:spPr>
              <a:xfrm>
                <a:off x="8483920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3" name="object 12">
                <a:extLst>
                  <a:ext uri="{FF2B5EF4-FFF2-40B4-BE49-F238E27FC236}">
                    <a16:creationId xmlns:a16="http://schemas.microsoft.com/office/drawing/2014/main" id="{AFEA4E8C-A73B-4B98-89A1-EAF4294C1846}"/>
                  </a:ext>
                </a:extLst>
              </p:cNvPr>
              <p:cNvSpPr/>
              <p:nvPr/>
            </p:nvSpPr>
            <p:spPr>
              <a:xfrm>
                <a:off x="8566326" y="6060876"/>
                <a:ext cx="8191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81915" h="252729">
                    <a:moveTo>
                      <a:pt x="0" y="210934"/>
                    </a:moveTo>
                    <a:lnTo>
                      <a:pt x="40944" y="252349"/>
                    </a:lnTo>
                    <a:lnTo>
                      <a:pt x="81902" y="210934"/>
                    </a:lnTo>
                    <a:lnTo>
                      <a:pt x="81902" y="0"/>
                    </a:lnTo>
                    <a:lnTo>
                      <a:pt x="0" y="0"/>
                    </a:lnTo>
                    <a:lnTo>
                      <a:pt x="0" y="210934"/>
                    </a:lnTo>
                    <a:close/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4" name="object 13">
                <a:extLst>
                  <a:ext uri="{FF2B5EF4-FFF2-40B4-BE49-F238E27FC236}">
                    <a16:creationId xmlns:a16="http://schemas.microsoft.com/office/drawing/2014/main" id="{78A5A3FB-8087-487D-9398-35C5FF40E32B}"/>
                  </a:ext>
                </a:extLst>
              </p:cNvPr>
              <p:cNvSpPr/>
              <p:nvPr/>
            </p:nvSpPr>
            <p:spPr>
              <a:xfrm>
                <a:off x="8483920" y="6167417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0D519A87-7F83-4312-BBB4-081B12359505}"/>
                  </a:ext>
                </a:extLst>
              </p:cNvPr>
              <p:cNvSpPr/>
              <p:nvPr/>
            </p:nvSpPr>
            <p:spPr>
              <a:xfrm>
                <a:off x="8483920" y="6060874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6" name="object 15">
                <a:extLst>
                  <a:ext uri="{FF2B5EF4-FFF2-40B4-BE49-F238E27FC236}">
                    <a16:creationId xmlns:a16="http://schemas.microsoft.com/office/drawing/2014/main" id="{62CFFCB4-828A-4272-8AE6-77DE4A2FB789}"/>
                  </a:ext>
                </a:extLst>
              </p:cNvPr>
              <p:cNvSpPr/>
              <p:nvPr/>
            </p:nvSpPr>
            <p:spPr>
              <a:xfrm>
                <a:off x="8607279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40944" y="0"/>
                    </a:moveTo>
                    <a:lnTo>
                      <a:pt x="90995" y="92151"/>
                    </a:lnTo>
                    <a:lnTo>
                      <a:pt x="0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id="{11EC5170-574E-4406-A833-60FDEC62B199}"/>
                  </a:ext>
                </a:extLst>
              </p:cNvPr>
              <p:cNvSpPr/>
              <p:nvPr/>
            </p:nvSpPr>
            <p:spPr>
              <a:xfrm>
                <a:off x="8516275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50050" y="0"/>
                    </a:moveTo>
                    <a:lnTo>
                      <a:pt x="0" y="92151"/>
                    </a:lnTo>
                    <a:lnTo>
                      <a:pt x="90995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id="{2BDD3AC4-49B0-4CC0-B845-19D43DDC8249}"/>
                  </a:ext>
                </a:extLst>
              </p:cNvPr>
              <p:cNvSpPr/>
              <p:nvPr/>
            </p:nvSpPr>
            <p:spPr>
              <a:xfrm>
                <a:off x="8164555" y="6184883"/>
                <a:ext cx="25400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54000" h="30479">
                    <a:moveTo>
                      <a:pt x="104901" y="0"/>
                    </a:moveTo>
                    <a:lnTo>
                      <a:pt x="149136" y="0"/>
                    </a:lnTo>
                    <a:lnTo>
                      <a:pt x="253847" y="30187"/>
                    </a:lnTo>
                    <a:lnTo>
                      <a:pt x="153835" y="30187"/>
                    </a:lnTo>
                    <a:lnTo>
                      <a:pt x="0" y="30187"/>
                    </a:lnTo>
                    <a:lnTo>
                      <a:pt x="1049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9" name="object 18">
                <a:extLst>
                  <a:ext uri="{FF2B5EF4-FFF2-40B4-BE49-F238E27FC236}">
                    <a16:creationId xmlns:a16="http://schemas.microsoft.com/office/drawing/2014/main" id="{B0C46CB8-ED13-4C7A-99A8-32ED628365A7}"/>
                  </a:ext>
                </a:extLst>
              </p:cNvPr>
              <p:cNvSpPr/>
              <p:nvPr/>
            </p:nvSpPr>
            <p:spPr>
              <a:xfrm>
                <a:off x="8220333" y="6111744"/>
                <a:ext cx="1428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2875" h="28575">
                    <a:moveTo>
                      <a:pt x="60299" y="0"/>
                    </a:moveTo>
                    <a:lnTo>
                      <a:pt x="82232" y="0"/>
                    </a:lnTo>
                    <a:lnTo>
                      <a:pt x="142328" y="28384"/>
                    </a:lnTo>
                    <a:lnTo>
                      <a:pt x="0" y="28384"/>
                    </a:lnTo>
                    <a:lnTo>
                      <a:pt x="60299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0" name="object 19">
                <a:extLst>
                  <a:ext uri="{FF2B5EF4-FFF2-40B4-BE49-F238E27FC236}">
                    <a16:creationId xmlns:a16="http://schemas.microsoft.com/office/drawing/2014/main" id="{05878A16-BCE1-45FC-BD9D-86B3B1A46502}"/>
                  </a:ext>
                </a:extLst>
              </p:cNvPr>
              <p:cNvSpPr/>
              <p:nvPr/>
            </p:nvSpPr>
            <p:spPr>
              <a:xfrm>
                <a:off x="8246643" y="6040373"/>
                <a:ext cx="90170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322579">
                    <a:moveTo>
                      <a:pt x="69138" y="174269"/>
                    </a:moveTo>
                    <a:lnTo>
                      <a:pt x="0" y="322478"/>
                    </a:lnTo>
                    <a:lnTo>
                      <a:pt x="44996" y="0"/>
                    </a:lnTo>
                    <a:lnTo>
                      <a:pt x="89674" y="322478"/>
                    </a:lnTo>
                    <a:lnTo>
                      <a:pt x="20612" y="17470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1" name="object 20">
                <a:extLst>
                  <a:ext uri="{FF2B5EF4-FFF2-40B4-BE49-F238E27FC236}">
                    <a16:creationId xmlns:a16="http://schemas.microsoft.com/office/drawing/2014/main" id="{92443165-F665-42B8-A609-DC415A0D67AB}"/>
                  </a:ext>
                </a:extLst>
              </p:cNvPr>
              <p:cNvSpPr/>
              <p:nvPr/>
            </p:nvSpPr>
            <p:spPr>
              <a:xfrm>
                <a:off x="8497296" y="6364602"/>
                <a:ext cx="52959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529590" h="111125">
                    <a:moveTo>
                      <a:pt x="201396" y="76"/>
                    </a:moveTo>
                    <a:lnTo>
                      <a:pt x="473849" y="0"/>
                    </a:lnTo>
                    <a:lnTo>
                      <a:pt x="512968" y="16202"/>
                    </a:lnTo>
                    <a:lnTo>
                      <a:pt x="529170" y="55321"/>
                    </a:lnTo>
                    <a:lnTo>
                      <a:pt x="524823" y="76856"/>
                    </a:lnTo>
                    <a:lnTo>
                      <a:pt x="512968" y="94440"/>
                    </a:lnTo>
                    <a:lnTo>
                      <a:pt x="495384" y="106295"/>
                    </a:lnTo>
                    <a:lnTo>
                      <a:pt x="473849" y="110642"/>
                    </a:lnTo>
                    <a:lnTo>
                      <a:pt x="0" y="110642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2" name="object 21">
                <a:extLst>
                  <a:ext uri="{FF2B5EF4-FFF2-40B4-BE49-F238E27FC236}">
                    <a16:creationId xmlns:a16="http://schemas.microsoft.com/office/drawing/2014/main" id="{8402BACF-3A19-4D5E-BF86-D89CDD8BB815}"/>
                  </a:ext>
                </a:extLst>
              </p:cNvPr>
              <p:cNvSpPr/>
              <p:nvPr/>
            </p:nvSpPr>
            <p:spPr>
              <a:xfrm>
                <a:off x="8446492" y="6449843"/>
                <a:ext cx="508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50800">
                    <a:moveTo>
                      <a:pt x="25400" y="0"/>
                    </a:moveTo>
                    <a:lnTo>
                      <a:pt x="15510" y="1995"/>
                    </a:lnTo>
                    <a:lnTo>
                      <a:pt x="7437" y="7437"/>
                    </a:lnTo>
                    <a:lnTo>
                      <a:pt x="1995" y="15510"/>
                    </a:lnTo>
                    <a:lnTo>
                      <a:pt x="0" y="25400"/>
                    </a:lnTo>
                    <a:lnTo>
                      <a:pt x="1995" y="35289"/>
                    </a:lnTo>
                    <a:lnTo>
                      <a:pt x="7437" y="43362"/>
                    </a:lnTo>
                    <a:lnTo>
                      <a:pt x="15510" y="48804"/>
                    </a:lnTo>
                    <a:lnTo>
                      <a:pt x="25400" y="50800"/>
                    </a:lnTo>
                    <a:lnTo>
                      <a:pt x="35289" y="48804"/>
                    </a:lnTo>
                    <a:lnTo>
                      <a:pt x="43362" y="43362"/>
                    </a:lnTo>
                    <a:lnTo>
                      <a:pt x="48804" y="35289"/>
                    </a:lnTo>
                    <a:lnTo>
                      <a:pt x="50800" y="25400"/>
                    </a:lnTo>
                    <a:lnTo>
                      <a:pt x="48804" y="15510"/>
                    </a:lnTo>
                    <a:lnTo>
                      <a:pt x="43362" y="7437"/>
                    </a:lnTo>
                    <a:lnTo>
                      <a:pt x="35289" y="1995"/>
                    </a:lnTo>
                    <a:lnTo>
                      <a:pt x="25400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DE169C-4BAF-4DDF-8003-E1ECA71061E3}"/>
                </a:ext>
              </a:extLst>
            </p:cNvPr>
            <p:cNvGrpSpPr/>
            <p:nvPr userDrawn="1"/>
          </p:nvGrpSpPr>
          <p:grpSpPr>
            <a:xfrm>
              <a:off x="7807856" y="6136761"/>
              <a:ext cx="194402" cy="233814"/>
              <a:chOff x="6199448" y="5757477"/>
              <a:chExt cx="445167" cy="535418"/>
            </a:xfrm>
          </p:grpSpPr>
          <p:sp>
            <p:nvSpPr>
              <p:cNvPr id="11" name="object 9">
                <a:extLst>
                  <a:ext uri="{FF2B5EF4-FFF2-40B4-BE49-F238E27FC236}">
                    <a16:creationId xmlns:a16="http://schemas.microsoft.com/office/drawing/2014/main" id="{8732FF24-0EB7-40A1-9459-618A674340A2}"/>
                  </a:ext>
                </a:extLst>
              </p:cNvPr>
              <p:cNvSpPr/>
              <p:nvPr userDrawn="1"/>
            </p:nvSpPr>
            <p:spPr>
              <a:xfrm>
                <a:off x="6302730" y="6005107"/>
                <a:ext cx="59055" cy="5461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54610">
                    <a:moveTo>
                      <a:pt x="58623" y="0"/>
                    </a:moveTo>
                    <a:lnTo>
                      <a:pt x="0" y="5405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2" name="object 10">
                <a:extLst>
                  <a:ext uri="{FF2B5EF4-FFF2-40B4-BE49-F238E27FC236}">
                    <a16:creationId xmlns:a16="http://schemas.microsoft.com/office/drawing/2014/main" id="{C4BB0247-3C92-4B8B-9F59-DDB79DC37290}"/>
                  </a:ext>
                </a:extLst>
              </p:cNvPr>
              <p:cNvSpPr/>
              <p:nvPr userDrawn="1"/>
            </p:nvSpPr>
            <p:spPr>
              <a:xfrm>
                <a:off x="6571235" y="6064810"/>
                <a:ext cx="40005" cy="3429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34289">
                    <a:moveTo>
                      <a:pt x="39458" y="0"/>
                    </a:moveTo>
                    <a:lnTo>
                      <a:pt x="0" y="33693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D0733CF6-0055-45EA-BEED-E72B45A68403}"/>
                  </a:ext>
                </a:extLst>
              </p:cNvPr>
              <p:cNvSpPr/>
              <p:nvPr userDrawn="1"/>
            </p:nvSpPr>
            <p:spPr>
              <a:xfrm>
                <a:off x="6199448" y="5757477"/>
                <a:ext cx="238760" cy="361315"/>
              </a:xfrm>
              <a:custGeom>
                <a:avLst/>
                <a:gdLst/>
                <a:ahLst/>
                <a:cxnLst/>
                <a:rect l="l" t="t" r="r" b="b"/>
                <a:pathLst>
                  <a:path w="238760" h="361314">
                    <a:moveTo>
                      <a:pt x="152401" y="0"/>
                    </a:moveTo>
                    <a:lnTo>
                      <a:pt x="206338" y="59621"/>
                    </a:lnTo>
                    <a:lnTo>
                      <a:pt x="232472" y="101546"/>
                    </a:lnTo>
                    <a:lnTo>
                      <a:pt x="238141" y="145618"/>
                    </a:lnTo>
                    <a:lnTo>
                      <a:pt x="230684" y="211683"/>
                    </a:lnTo>
                    <a:lnTo>
                      <a:pt x="202566" y="282121"/>
                    </a:lnTo>
                    <a:lnTo>
                      <a:pt x="155738" y="328306"/>
                    </a:lnTo>
                    <a:lnTo>
                      <a:pt x="111801" y="353570"/>
                    </a:lnTo>
                    <a:lnTo>
                      <a:pt x="92356" y="361251"/>
                    </a:lnTo>
                    <a:lnTo>
                      <a:pt x="35759" y="331100"/>
                    </a:lnTo>
                    <a:lnTo>
                      <a:pt x="7724" y="306879"/>
                    </a:lnTo>
                    <a:lnTo>
                      <a:pt x="0" y="275833"/>
                    </a:lnTo>
                    <a:lnTo>
                      <a:pt x="4332" y="225209"/>
                    </a:lnTo>
                    <a:lnTo>
                      <a:pt x="18791" y="180068"/>
                    </a:lnTo>
                    <a:lnTo>
                      <a:pt x="47033" y="134047"/>
                    </a:lnTo>
                    <a:lnTo>
                      <a:pt x="81786" y="90087"/>
                    </a:lnTo>
                    <a:lnTo>
                      <a:pt x="115780" y="51131"/>
                    </a:lnTo>
                    <a:lnTo>
                      <a:pt x="141742" y="20121"/>
                    </a:lnTo>
                    <a:lnTo>
                      <a:pt x="1524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4" name="object 12">
                <a:extLst>
                  <a:ext uri="{FF2B5EF4-FFF2-40B4-BE49-F238E27FC236}">
                    <a16:creationId xmlns:a16="http://schemas.microsoft.com/office/drawing/2014/main" id="{58C2ADE5-397D-44B8-9D74-AD3C6B4F7B9E}"/>
                  </a:ext>
                </a:extLst>
              </p:cNvPr>
              <p:cNvSpPr/>
              <p:nvPr userDrawn="1"/>
            </p:nvSpPr>
            <p:spPr>
              <a:xfrm>
                <a:off x="6291800" y="5958885"/>
                <a:ext cx="2984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29845" h="334010">
                    <a:moveTo>
                      <a:pt x="0" y="333590"/>
                    </a:moveTo>
                    <a:lnTo>
                      <a:pt x="0" y="159842"/>
                    </a:lnTo>
                    <a:lnTo>
                      <a:pt x="29337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5" name="object 13">
                <a:extLst>
                  <a:ext uri="{FF2B5EF4-FFF2-40B4-BE49-F238E27FC236}">
                    <a16:creationId xmlns:a16="http://schemas.microsoft.com/office/drawing/2014/main" id="{36B4823D-99A9-4866-BC97-6CA5670CD5AC}"/>
                  </a:ext>
                </a:extLst>
              </p:cNvPr>
              <p:cNvSpPr/>
              <p:nvPr userDrawn="1"/>
            </p:nvSpPr>
            <p:spPr>
              <a:xfrm>
                <a:off x="6509995" y="5895716"/>
                <a:ext cx="134620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134620" h="271779">
                    <a:moveTo>
                      <a:pt x="49169" y="271462"/>
                    </a:moveTo>
                    <a:lnTo>
                      <a:pt x="98809" y="244084"/>
                    </a:lnTo>
                    <a:lnTo>
                      <a:pt x="124248" y="222365"/>
                    </a:lnTo>
                    <a:lnTo>
                      <a:pt x="133490" y="194972"/>
                    </a:lnTo>
                    <a:lnTo>
                      <a:pt x="134539" y="150571"/>
                    </a:lnTo>
                    <a:lnTo>
                      <a:pt x="129037" y="97915"/>
                    </a:lnTo>
                    <a:lnTo>
                      <a:pt x="116451" y="54292"/>
                    </a:lnTo>
                    <a:lnTo>
                      <a:pt x="101517" y="21165"/>
                    </a:lnTo>
                    <a:lnTo>
                      <a:pt x="88971" y="0"/>
                    </a:lnTo>
                    <a:lnTo>
                      <a:pt x="67453" y="33982"/>
                    </a:lnTo>
                    <a:lnTo>
                      <a:pt x="53324" y="55833"/>
                    </a:lnTo>
                    <a:lnTo>
                      <a:pt x="40320" y="75025"/>
                    </a:lnTo>
                    <a:lnTo>
                      <a:pt x="22182" y="101028"/>
                    </a:lnTo>
                    <a:lnTo>
                      <a:pt x="3912" y="139522"/>
                    </a:lnTo>
                    <a:lnTo>
                      <a:pt x="0" y="183183"/>
                    </a:lnTo>
                    <a:lnTo>
                      <a:pt x="13925" y="228374"/>
                    </a:lnTo>
                    <a:lnTo>
                      <a:pt x="49169" y="27146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6" name="object 14">
                <a:extLst>
                  <a:ext uri="{FF2B5EF4-FFF2-40B4-BE49-F238E27FC236}">
                    <a16:creationId xmlns:a16="http://schemas.microsoft.com/office/drawing/2014/main" id="{F62B0879-EED9-4459-ABB4-0F75ADE95901}"/>
                  </a:ext>
                </a:extLst>
              </p:cNvPr>
              <p:cNvSpPr/>
              <p:nvPr userDrawn="1"/>
            </p:nvSpPr>
            <p:spPr>
              <a:xfrm>
                <a:off x="6559165" y="6040621"/>
                <a:ext cx="22860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22859" h="252095">
                    <a:moveTo>
                      <a:pt x="22250" y="0"/>
                    </a:moveTo>
                    <a:lnTo>
                      <a:pt x="0" y="126555"/>
                    </a:lnTo>
                    <a:lnTo>
                      <a:pt x="0" y="251853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2135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A7C1E941-D7C9-4C1F-A63C-1FD644541D3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7300"/>
          </a:solidFill>
        </p:spPr>
        <p:txBody>
          <a:bodyPr wrap="square" lIns="0" tIns="0" rIns="0" bIns="0" rtlCol="0"/>
          <a:lstStyle/>
          <a:p>
            <a:endParaRPr lang="en-GB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97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k object 16">
            <a:extLst>
              <a:ext uri="{FF2B5EF4-FFF2-40B4-BE49-F238E27FC236}">
                <a16:creationId xmlns:a16="http://schemas.microsoft.com/office/drawing/2014/main" id="{CED7BDF3-1FFA-409F-A3BE-A860C0451E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Bild 10">
            <a:extLst>
              <a:ext uri="{FF2B5EF4-FFF2-40B4-BE49-F238E27FC236}">
                <a16:creationId xmlns:a16="http://schemas.microsoft.com/office/drawing/2014/main" id="{6764E83A-93B2-4105-8015-B22AFB3C7949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4" y="260646"/>
            <a:ext cx="1440160" cy="52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3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D484-66DB-4971-A690-5027246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37470-8AA4-4C44-A06F-E61C0C7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6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457200">
              <a:lnSpc>
                <a:spcPts val="1780"/>
              </a:lnSpc>
              <a:spcAft>
                <a:spcPts val="1100"/>
              </a:spcAft>
              <a:buSzTx/>
              <a:buFont typeface="+mj-lt"/>
              <a:buNone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8C56C-D13F-4F5D-9F7C-7E13A8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0"/>
            <a:ext cx="9792000" cy="3636638"/>
          </a:xfrm>
        </p:spPr>
        <p:txBody>
          <a:bodyPr wrap="square" lIns="0" tIns="0" rIns="0" bIns="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016001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D2D9C4C-08E0-4078-B129-E266AFCDC4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09077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48D0F96-C154-4E88-B29A-9D57D11D284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399" y="2205038"/>
            <a:ext cx="8531420" cy="183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table</a:t>
            </a:r>
            <a:endParaRPr lang="de-D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3" y="4869160"/>
            <a:ext cx="4163516" cy="323165"/>
          </a:xfrm>
          <a:noFill/>
        </p:spPr>
        <p:txBody>
          <a:bodyPr wrap="square" lIns="0" rtlCol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D4FB1E-8A1C-41C4-99B8-2B652208F7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821898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97917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3A70EA-664F-4886-A7D4-7518E70A8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84366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and Tex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46800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E666C5-5013-474C-B767-5696C7C328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50585" y="2204863"/>
            <a:ext cx="4680000" cy="1770741"/>
          </a:xfrm>
        </p:spPr>
        <p:txBody>
          <a:bodyPr wrap="square" lIns="0" tIns="12700" rIns="0" bIns="0" anchor="t" anchorCtr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749374B-3521-48D4-8C02-AD730AD240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681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2"/>
            <a:ext cx="9792000" cy="3557016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9934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mmary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3"/>
            <a:ext cx="9792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B61A9-4A33-4B68-9979-7F352F3F14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00663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656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33-FCBE-4652-B49D-8102AA1F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800" cy="487362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482E70-F812-4CB9-A125-89E39D5111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400" y="1676400"/>
            <a:ext cx="10730999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AC950-4446-4D76-A6F6-7C82C5ADE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41EE-A6E0-4FDB-856D-016D03B5C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F5695BD-33D7-4730-BA7F-213D46FA54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8524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7A91B59-BC35-43D0-A64B-6D67086932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5600" y="5378399"/>
            <a:ext cx="4676400" cy="792088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marL="14400" marR="0" lvl="0" indent="0" algn="l" defTabSz="914400" rtl="0" eaLnBrk="1" fontAlgn="auto" latinLnBrk="0" hangingPunct="1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Clr>
                <a:schemeClr val="bg2"/>
              </a:buClr>
              <a:buSzPts val="1600"/>
              <a:buFontTx/>
              <a:buNone/>
              <a:tabLst/>
              <a:defRPr/>
            </a:pPr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E3D3004-BDA4-4711-BEC7-80D16822C5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41280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A0474ED-02CC-47DB-8DBD-682FDE64EF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5300663"/>
            <a:ext cx="46764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8FA6CDB-5471-471B-B311-572D9DE256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21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Lef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798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3200" y="1700808"/>
            <a:ext cx="3491312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" y="1700807"/>
            <a:ext cx="6120000" cy="370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‹N°›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9A5308-06FE-48A0-B901-2875D44F30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399" y="5589239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BCC4CDE-4424-4CFB-A8AF-BF97F16B4A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9462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1265C0-DB66-4C59-AE6A-0860792AA4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785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335DD-64FB-4E45-8C68-94AE641B3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F5CD-6065-41CC-A88D-839D08427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510DFD7B-26F8-4A99-9910-D5938F8794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020763"/>
            <a:ext cx="1612900" cy="135890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198E4C-DBD1-4A47-864E-352BF20D5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56041" y="1700213"/>
            <a:ext cx="4677543" cy="381701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200" b="1"/>
            </a:lvl1pPr>
          </a:lstStyle>
          <a:p>
            <a:pPr lvl="0"/>
            <a:r>
              <a:rPr lang="en-GB"/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27257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10B4C-2D97-4FBF-B706-F55EE9CF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  <a:prstGeom prst="rect">
            <a:avLst/>
          </a:prstGeom>
        </p:spPr>
        <p:txBody>
          <a:bodyPr vert="horz" wrap="square" lIns="0" tIns="45720" rIns="0" bIns="0" rtlCol="0" anchor="t">
            <a:noAutofit/>
          </a:bodyPr>
          <a:lstStyle/>
          <a:p>
            <a:pPr lvl="0" defTabSz="45720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47AF-75E9-427B-9A93-292F378A7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52600"/>
            <a:ext cx="9792000" cy="3636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ABBD6-B32C-496D-91D7-36701C861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6400" y="6282000"/>
            <a:ext cx="2006600" cy="196850"/>
          </a:xfrm>
          <a:prstGeom prst="rect">
            <a:avLst/>
          </a:prstGeom>
        </p:spPr>
        <p:txBody>
          <a:bodyPr vert="horz" wrap="none" lIns="0" tIns="45720" rIns="0" bIns="0" rtlCol="0" anchor="ctr" anchorCtr="0">
            <a:noAutofit/>
          </a:bodyPr>
          <a:lstStyle>
            <a:lvl1pPr algn="r">
              <a:defRPr lang="de-DE" sz="900" spc="1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fr-BE"/>
              <a:t>QRC 003 – EXACT – comment créer un agent ? 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6CCF-4A93-494E-9020-7BF02332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001" y="6248400"/>
            <a:ext cx="406400" cy="22860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>
              <a:defRPr lang="de-DE" sz="90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‹N°›</a:t>
            </a:fld>
            <a:endParaRPr lang="en-GB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36240B43-7C77-46B9-8170-B7DEF7F5F910}"/>
              </a:ext>
            </a:extLst>
          </p:cNvPr>
          <p:cNvPicPr>
            <a:picLocks noChangeAspect="1"/>
          </p:cNvPicPr>
          <p:nvPr userDrawn="1"/>
        </p:nvPicPr>
        <p:blipFill>
          <a:blip r:embed="rId28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272465" y="260647"/>
            <a:ext cx="1440160" cy="528469"/>
          </a:xfrm>
          <a:prstGeom prst="rect">
            <a:avLst/>
          </a:prstGeom>
        </p:spPr>
      </p:pic>
      <p:sp>
        <p:nvSpPr>
          <p:cNvPr id="8" name="object 4">
            <a:extLst>
              <a:ext uri="{FF2B5EF4-FFF2-40B4-BE49-F238E27FC236}">
                <a16:creationId xmlns:a16="http://schemas.microsoft.com/office/drawing/2014/main" id="{8C777A8E-97D9-44A1-9DE7-0A703ABC844F}"/>
              </a:ext>
            </a:extLst>
          </p:cNvPr>
          <p:cNvSpPr/>
          <p:nvPr userDrawn="1"/>
        </p:nvSpPr>
        <p:spPr>
          <a:xfrm>
            <a:off x="11430000" y="6354000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005"/>
                </a:lnTo>
              </a:path>
            </a:pathLst>
          </a:custGeom>
          <a:ln w="6350">
            <a:solidFill>
              <a:srgbClr val="EF7D14"/>
            </a:solidFill>
          </a:ln>
        </p:spPr>
        <p:txBody>
          <a:bodyPr wrap="square" lIns="0" tIns="0" rIns="0" bIns="0" rtlCol="0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7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  <p:sldLayoutId id="2147483661" r:id="rId11"/>
    <p:sldLayoutId id="2147483681" r:id="rId12"/>
    <p:sldLayoutId id="2147483651" r:id="rId13"/>
    <p:sldLayoutId id="2147483672" r:id="rId14"/>
    <p:sldLayoutId id="2147483673" r:id="rId15"/>
    <p:sldLayoutId id="2147483674" r:id="rId16"/>
    <p:sldLayoutId id="2147483652" r:id="rId17"/>
    <p:sldLayoutId id="2147483654" r:id="rId18"/>
    <p:sldLayoutId id="2147483678" r:id="rId19"/>
    <p:sldLayoutId id="2147483679" r:id="rId20"/>
    <p:sldLayoutId id="2147483680" r:id="rId21"/>
    <p:sldLayoutId id="2147483655" r:id="rId22"/>
    <p:sldLayoutId id="2147483656" r:id="rId23"/>
    <p:sldLayoutId id="2147483675" r:id="rId24"/>
    <p:sldLayoutId id="2147483676" r:id="rId25"/>
    <p:sldLayoutId id="2147483677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200" b="1" kern="1200" baseline="0">
          <a:solidFill>
            <a:schemeClr val="accent2"/>
          </a:solidFill>
          <a:latin typeface="+mj-lt"/>
          <a:ea typeface="+mj-ea"/>
          <a:cs typeface="Arial"/>
        </a:defRPr>
      </a:lvl1pPr>
    </p:titleStyle>
    <p:bodyStyle>
      <a:lvl1pPr marL="28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576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2pPr>
      <a:lvl3pPr marL="864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3pPr>
      <a:lvl4pPr marL="115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4pPr>
      <a:lvl5pPr marL="1440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5pPr>
      <a:lvl6pPr marL="172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6pPr>
      <a:lvl7pPr marL="2016001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7pPr>
      <a:lvl8pPr marL="2304000" indent="-287999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8pPr>
      <a:lvl9pPr marL="259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microsoft.com/office/2018/10/relationships/comments" Target="../comments/modernComment_120_B2505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microsoft.com/office/2018/10/relationships/comments" Target="../comments/modernComment_123_2D842DDD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e-spoc@elia.be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721080" cy="1152128"/>
          </a:xfrm>
        </p:spPr>
        <p:txBody>
          <a:bodyPr/>
          <a:lstStyle/>
          <a:p>
            <a:pPr rtl="0"/>
            <a:r>
              <a:rPr lang="nl-NL" sz="1800" dirty="0"/>
              <a:t>QRC 003 – EXACT – Hoe maak je een agent aan? </a:t>
            </a:r>
            <a:br>
              <a:rPr lang="fr-FR" sz="1800" dirty="0"/>
            </a:br>
            <a:br>
              <a:rPr lang="fr-FR" dirty="0"/>
            </a:br>
            <a:r>
              <a:rPr lang="nl-NL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Hoe maak je een agent aan?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fr-BE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340768"/>
            <a:ext cx="9792000" cy="3132585"/>
          </a:xfrm>
        </p:spPr>
        <p:txBody>
          <a:bodyPr/>
          <a:lstStyle/>
          <a:p>
            <a:pPr marL="0" indent="0" rtl="0">
              <a:buNone/>
            </a:pPr>
            <a:r>
              <a:rPr lang="nl-NL" dirty="0">
                <a:solidFill>
                  <a:schemeClr val="tx2"/>
                </a:solidFill>
              </a:rPr>
              <a:t>Een agent is iemand die op de werven van Elia werkt en veiligheids- en/of kwaliteitscertificering nodig heeft om zijn/haar werk uit te voeren. </a:t>
            </a:r>
          </a:p>
          <a:p>
            <a:pPr marL="0" indent="0" rtl="0">
              <a:buNone/>
            </a:pPr>
            <a:r>
              <a:rPr lang="nl-NL" sz="1200" dirty="0">
                <a:latin typeface="Arial"/>
                <a:cs typeface="Arial"/>
              </a:rPr>
              <a:t>De agent wordt aangemaakt via het platform en de tool </a:t>
            </a:r>
            <a:r>
              <a:rPr lang="nl-NL" sz="1200" dirty="0">
                <a:latin typeface="Segoe MDL2 Assets" panose="050A0102010101010101" pitchFamily="18" charset="0"/>
              </a:rPr>
              <a:t></a:t>
            </a:r>
            <a:r>
              <a:rPr lang="nl-NL" sz="1200" dirty="0">
                <a:latin typeface="+mn-lt"/>
              </a:rPr>
              <a:t> begeleidt de V-SPOC bij het aanmaken ervan. Het aanmaken van een agent is noodzakelijk om:</a:t>
            </a:r>
            <a:r>
              <a:rPr lang="nl-NL" sz="1200" dirty="0">
                <a:latin typeface="Arial"/>
                <a:cs typeface="Arial"/>
              </a:rPr>
              <a:t> </a:t>
            </a:r>
          </a:p>
          <a:p>
            <a:pPr marL="287655" indent="-287655" rtl="0">
              <a:buClr>
                <a:srgbClr val="258998"/>
              </a:buClr>
            </a:pPr>
            <a:r>
              <a:rPr lang="nl-NL" sz="1200" dirty="0"/>
              <a:t>de gegevens van de agent in verband met zijn/haar Elia-certificeringen te beheren; </a:t>
            </a:r>
          </a:p>
          <a:p>
            <a:pPr marL="287655" indent="-287655" rtl="0">
              <a:buClr>
                <a:srgbClr val="258998"/>
              </a:buClr>
            </a:pPr>
            <a:r>
              <a:rPr lang="nl-NL" sz="1200" dirty="0"/>
              <a:t>de agent in te schrijven voor een opleidingstraject. </a:t>
            </a:r>
          </a:p>
          <a:p>
            <a:pPr marL="0" indent="0" rtl="0">
              <a:buClr>
                <a:srgbClr val="258998"/>
              </a:buClr>
              <a:buNone/>
            </a:pPr>
            <a:r>
              <a:rPr lang="nl-NL" sz="1200" dirty="0">
                <a:latin typeface="Arial"/>
                <a:cs typeface="Arial"/>
              </a:rPr>
              <a:t>De definities, rollen en verantwoordelijkheden van de verschillende betrokkenen vind je in "QRC 005 – rollen en verantwoordelijkheden van de verschillende betrokkenen". </a:t>
            </a:r>
          </a:p>
          <a:p>
            <a:pPr marL="0" indent="0" rtl="0">
              <a:buClr>
                <a:srgbClr val="258998"/>
              </a:buClr>
              <a:buNone/>
            </a:pPr>
            <a:r>
              <a:rPr lang="nl-NL" sz="1200" dirty="0">
                <a:latin typeface="Arial"/>
                <a:cs typeface="Arial"/>
              </a:rPr>
              <a:t>Informatie over het aanmaken van de V-SPOC vind je in "QRC 002 – Hoe vraag je om een V-SPOC aan te maken?" en informatie over het aanmaken van een contractor vind je in "QRC 001 – Hoe vraag je om een contractor aan te maken?".</a:t>
            </a:r>
          </a:p>
          <a:p>
            <a:pPr marL="287655" indent="-287655" rtl="0">
              <a:buNone/>
            </a:pPr>
            <a:r>
              <a:rPr lang="nl-NL" sz="1200" dirty="0">
                <a:latin typeface="Arial"/>
                <a:cs typeface="Arial"/>
              </a:rPr>
              <a:t>Informatie over de authenticatieprocedure vind je in "QRC 004 – </a:t>
            </a:r>
            <a:r>
              <a:rPr lang="nl-NL" sz="1200" dirty="0" err="1">
                <a:latin typeface="Arial"/>
                <a:cs typeface="Arial"/>
              </a:rPr>
              <a:t>Multifactorauthenticatie</a:t>
            </a:r>
            <a:r>
              <a:rPr lang="nl-NL" sz="1200" dirty="0">
                <a:latin typeface="Arial"/>
                <a:cs typeface="Arial"/>
              </a:rPr>
              <a:t>". </a:t>
            </a:r>
          </a:p>
          <a:p>
            <a:pPr marL="0" indent="0">
              <a:buNone/>
            </a:pPr>
            <a:endParaRPr lang="fr-FR" sz="1200" dirty="0">
              <a:cs typeface="Arial"/>
            </a:endParaRPr>
          </a:p>
          <a:p>
            <a:pPr marL="0" indent="0">
              <a:buNone/>
            </a:pPr>
            <a:endParaRPr lang="en-GB" dirty="0"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pPr rtl="0"/>
            <a:r>
              <a:rPr lang="nl-NL"/>
              <a:t>QRC 003 – EXACT – Hoe maak je een agent aan?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pPr rtl="0"/>
            <a:fld id="{7C9AF4F6-8314-4173-B77E-ACDB3515A2E2}" type="slidenum">
              <a:rPr/>
              <a:pPr/>
              <a:t>1</a:t>
            </a:fld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055AB8-5AAF-86DA-507E-BCEC47624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26301" y="3957655"/>
            <a:ext cx="2242278" cy="2295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1611412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721080" cy="1152128"/>
          </a:xfrm>
        </p:spPr>
        <p:txBody>
          <a:bodyPr/>
          <a:lstStyle/>
          <a:p>
            <a:pPr rtl="0"/>
            <a:r>
              <a:rPr lang="nl-NL" sz="1800" dirty="0"/>
              <a:t>QRC 003 – EXACT – Benodigde gegevens </a:t>
            </a:r>
            <a:br>
              <a:rPr lang="fr-FR" sz="1800" dirty="0"/>
            </a:br>
            <a:br>
              <a:rPr lang="fr-FR" dirty="0"/>
            </a:br>
            <a:r>
              <a:rPr lang="nl-NL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Welke informatie moet de contractor verstrekken voor de agent?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fr-BE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340768"/>
            <a:ext cx="9792000" cy="3132585"/>
          </a:xfrm>
        </p:spPr>
        <p:txBody>
          <a:bodyPr/>
          <a:lstStyle/>
          <a:p>
            <a:pPr marL="0" indent="0" rtl="0">
              <a:buNone/>
            </a:pPr>
            <a:r>
              <a:rPr lang="nl-NL">
                <a:solidFill>
                  <a:schemeClr val="tx2"/>
                </a:solidFill>
              </a:rPr>
              <a:t>Een agent is iemand die op de werven van Elia werkt en veiligheids- en/of kwaliteitscertificering nodig heeft om zijn/haar werk uit te voeren. </a:t>
            </a:r>
          </a:p>
          <a:p>
            <a:pPr marL="0" indent="0" rtl="0">
              <a:buNone/>
            </a:pPr>
            <a:r>
              <a:rPr lang="nl-NL" sz="1200"/>
              <a:t>De gegevens die nodig zijn om deze rol aan te maken, zijn: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Naam en voornaam;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Geboortedatum;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Persoonlijk en uniek e-mailadres*;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Telefoonnummer;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Nationaliteit;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Communicatietaal;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Pasfoto; 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Identiteitsbewijs (identiteitskaart, paspoort, verblijfsvergunning, ....);</a:t>
            </a:r>
          </a:p>
          <a:p>
            <a:pPr rtl="0">
              <a:buClr>
                <a:srgbClr val="258998"/>
              </a:buClr>
            </a:pPr>
            <a:r>
              <a:rPr lang="nl-NL" sz="1200"/>
              <a:t>BA4/BA5 attest. </a:t>
            </a:r>
          </a:p>
          <a:p>
            <a:pPr marL="0" indent="0">
              <a:buNone/>
            </a:pPr>
            <a:endParaRPr lang="fr-FR" sz="1200" dirty="0"/>
          </a:p>
          <a:p>
            <a:pPr marL="0" indent="0" rtl="0">
              <a:buNone/>
            </a:pPr>
            <a:r>
              <a:rPr lang="nl-NL" sz="1200"/>
              <a:t>Na het doorgeven van deze gegevens ontvangt de agent via e-mail een persoonlijk User ID en wachtwoord die hij/zij moet valideren om zich voor zijn/haar test aan te melden. Zonder User ID, wachtwoord en authenticator is het niet mogelijk om de test te starten. </a:t>
            </a:r>
          </a:p>
          <a:p>
            <a:pPr marL="0" indent="0">
              <a:buNone/>
            </a:pPr>
            <a:endParaRPr lang="fr-FR" sz="1200" dirty="0"/>
          </a:p>
          <a:p>
            <a:pPr marL="0" indent="0" rtl="0">
              <a:buNone/>
            </a:pPr>
            <a:r>
              <a:rPr lang="nl-NL" sz="1200"/>
              <a:t>*Het e-mailadres mag geen algemeen adres zijn zoals "info@", "opleiding@".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pPr rtl="0"/>
            <a:r>
              <a:rPr lang="nl-NL"/>
              <a:t>QRC 003 – EXACT – Hoe maak je een agent aan?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pPr rtl="0"/>
            <a:fld id="{7C9AF4F6-8314-4173-B77E-ACDB3515A2E2}" type="slidenum">
              <a:rPr/>
              <a:pPr/>
              <a:t>2</a:t>
            </a:fld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055AB8-5AAF-86DA-507E-BCEC47624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4278" y="2327461"/>
            <a:ext cx="2558123" cy="261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63721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19736-9556-4247-8B3F-84089780B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440" y="188640"/>
            <a:ext cx="9721080" cy="1152128"/>
          </a:xfrm>
        </p:spPr>
        <p:txBody>
          <a:bodyPr/>
          <a:lstStyle/>
          <a:p>
            <a:pPr rtl="0"/>
            <a:r>
              <a:rPr lang="nl-NL" sz="1800" dirty="0"/>
              <a:t>QRC 003 - EXACT - Benodigde gegevens </a:t>
            </a:r>
            <a:br>
              <a:rPr lang="fr-FR" sz="1800" dirty="0"/>
            </a:br>
            <a:br>
              <a:rPr lang="fr-FR" dirty="0"/>
            </a:br>
            <a:r>
              <a:rPr lang="nl-NL" sz="2000" dirty="0">
                <a:solidFill>
                  <a:srgbClr val="258998"/>
                </a:solidFill>
                <a:latin typeface="+mn-lt"/>
                <a:ea typeface="+mn-ea"/>
                <a:cs typeface="+mn-cs"/>
              </a:rPr>
              <a:t>Hoe wijzig je de gegevens van de agent? </a:t>
            </a:r>
            <a:br>
              <a:rPr lang="fr-BE" sz="2400" dirty="0">
                <a:solidFill>
                  <a:schemeClr val="accent6"/>
                </a:solidFill>
                <a:latin typeface="+mn-lt"/>
                <a:ea typeface="+mn-ea"/>
                <a:cs typeface="+mn-cs"/>
              </a:rPr>
            </a:br>
            <a:endParaRPr lang="fr-BE" sz="2400" dirty="0">
              <a:solidFill>
                <a:schemeClr val="accent6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67A33-F1F7-4E69-810B-49E41C785C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5440" y="1340768"/>
            <a:ext cx="9792000" cy="3132585"/>
          </a:xfrm>
        </p:spPr>
        <p:txBody>
          <a:bodyPr/>
          <a:lstStyle/>
          <a:p>
            <a:pPr marL="0" indent="0" rtl="0">
              <a:buNone/>
            </a:pPr>
            <a:r>
              <a:rPr lang="nl-NL" dirty="0">
                <a:solidFill>
                  <a:schemeClr val="tx2"/>
                </a:solidFill>
              </a:rPr>
              <a:t>Het is de V-SPOC die de gegevens van de agent via het platform wijzigt of de agent verwijdert.                        Elke wijziging wordt eerst door de e-SPOC goedgekeurd. </a:t>
            </a:r>
          </a:p>
          <a:p>
            <a:pPr marL="0" indent="0" rtl="0">
              <a:buNone/>
            </a:pPr>
            <a:r>
              <a:rPr lang="nl-NL" sz="1200" dirty="0"/>
              <a:t>In bepaalde gevallen kan de V-SPOC de wijziging echter niet zelf doorvoeren: </a:t>
            </a:r>
          </a:p>
          <a:p>
            <a:pPr rtl="0">
              <a:buClr>
                <a:srgbClr val="258998"/>
              </a:buClr>
            </a:pPr>
            <a:r>
              <a:rPr lang="nl-NL" sz="1200" dirty="0"/>
              <a:t>De agent bestaat al in de database, maar bij een ander bedrijf; </a:t>
            </a:r>
          </a:p>
          <a:p>
            <a:pPr rtl="0">
              <a:buClr>
                <a:srgbClr val="258998"/>
              </a:buClr>
            </a:pPr>
            <a:r>
              <a:rPr lang="nl-NL" sz="1200" dirty="0"/>
              <a:t>De agent wisselt van vestiging / departement.</a:t>
            </a:r>
          </a:p>
          <a:p>
            <a:pPr>
              <a:buClr>
                <a:srgbClr val="258998"/>
              </a:buClr>
            </a:pPr>
            <a:endParaRPr lang="fr-FR" sz="1200" dirty="0"/>
          </a:p>
          <a:p>
            <a:pPr marL="0" indent="0" rtl="0">
              <a:buClr>
                <a:srgbClr val="258998"/>
              </a:buClr>
              <a:buNone/>
            </a:pPr>
            <a:r>
              <a:rPr lang="nl-NL" sz="1200" dirty="0"/>
              <a:t>In die welbepaalde gevallen neemt de V-SPOC contact op met de e-SPOC op </a:t>
            </a:r>
            <a:r>
              <a:rPr lang="nl-NL" sz="1200" dirty="0">
                <a:hlinkClick r:id="rId2"/>
              </a:rPr>
              <a:t>e-spoc@elia.be</a:t>
            </a:r>
            <a:r>
              <a:rPr lang="nl-NL" sz="1200" dirty="0"/>
              <a:t> om de wijzigingen te laten doorvoeren.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B8DAB3-C8D4-4E7B-B358-D7DF83B42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/>
          <a:lstStyle/>
          <a:p>
            <a:pPr rtl="0"/>
            <a:r>
              <a:rPr lang="nl-NL"/>
              <a:t>QRC 003 – EXACT – Hoe maak je een agent aan?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A0F3A5-4811-4FD9-9836-DBC851B83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/>
          <a:lstStyle/>
          <a:p>
            <a:pPr rtl="0"/>
            <a:fld id="{7C9AF4F6-8314-4173-B77E-ACDB3515A2E2}" type="slidenum">
              <a:rPr/>
              <a:pPr/>
              <a:t>3</a:t>
            </a:fld>
            <a:endParaRPr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0055AB8-5AAF-86DA-507E-BCEC47624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6400" y="3429000"/>
            <a:ext cx="2558123" cy="2619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935469"/>
      </p:ext>
    </p:extLst>
  </p:cSld>
  <p:clrMapOvr>
    <a:masterClrMapping/>
  </p:clrMapOvr>
</p:sld>
</file>

<file path=ppt/theme/theme1.xml><?xml version="1.0" encoding="utf-8"?>
<a:theme xmlns:a="http://schemas.openxmlformats.org/drawingml/2006/main" name="Elia Presentation Theme">
  <a:themeElements>
    <a:clrScheme name="Elia Theme">
      <a:dk1>
        <a:srgbClr val="000000"/>
      </a:dk1>
      <a:lt1>
        <a:srgbClr val="FFFFFF"/>
      </a:lt1>
      <a:dk2>
        <a:srgbClr val="258998"/>
      </a:dk2>
      <a:lt2>
        <a:srgbClr val="FF7300"/>
      </a:lt2>
      <a:accent1>
        <a:srgbClr val="6AA9A0"/>
      </a:accent1>
      <a:accent2>
        <a:srgbClr val="394D55"/>
      </a:accent2>
      <a:accent3>
        <a:srgbClr val="E85422"/>
      </a:accent3>
      <a:accent4>
        <a:srgbClr val="990035"/>
      </a:accent4>
      <a:accent5>
        <a:srgbClr val="447583"/>
      </a:accent5>
      <a:accent6>
        <a:srgbClr val="9AC3CE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7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400" dirty="0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50Hertz_new template-EN base english.potx" id="{E703EF09-1378-447C-AE81-28DE3C610EA5}" vid="{C3F0D857-34BB-473F-A331-6EB7018464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1833ce3bd847999441bc0a5a5ff873 xmlns="518e90e8-ea09-4ab7-8875-1906d0bac9c7">
      <Terms xmlns="http://schemas.microsoft.com/office/infopath/2007/PartnerControls"/>
    </ac1833ce3bd847999441bc0a5a5ff873>
    <Old_x0020_Editor xmlns="518e90e8-ea09-4ab7-8875-1906d0bac9c7" xsi:nil="true"/>
    <Old_x0020_Path xmlns="518e90e8-ea09-4ab7-8875-1906d0bac9c7" xsi:nil="true"/>
    <lcf76f155ced4ddcb4097134ff3c332f xmlns="bf0fc0ee-e07b-42d9-baac-b7f585fea514">
      <Terms xmlns="http://schemas.microsoft.com/office/infopath/2007/PartnerControls"/>
    </lcf76f155ced4ddcb4097134ff3c332f>
    <Old_x0020_Author xmlns="518e90e8-ea09-4ab7-8875-1906d0bac9c7" xsi:nil="true"/>
    <Old_x0020_ID xmlns="518e90e8-ea09-4ab7-8875-1906d0bac9c7" xsi:nil="true"/>
    <Source xmlns="518e90e8-ea09-4ab7-8875-1906d0bac9c7" xsi:nil="true"/>
    <TaxCatchAll xmlns="518e90e8-ea09-4ab7-8875-1906d0bac9c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3263B2194A0409CFBD0DD9A683E35" ma:contentTypeVersion="18" ma:contentTypeDescription="Create a new document." ma:contentTypeScope="" ma:versionID="ee17377e8105c02b2f4a8bdbb52c7f55">
  <xsd:schema xmlns:xsd="http://www.w3.org/2001/XMLSchema" xmlns:xs="http://www.w3.org/2001/XMLSchema" xmlns:p="http://schemas.microsoft.com/office/2006/metadata/properties" xmlns:ns2="518e90e8-ea09-4ab7-8875-1906d0bac9c7" xmlns:ns3="bf0fc0ee-e07b-42d9-baac-b7f585fea514" xmlns:ns4="98472f28-192f-481a-8a80-1dfd8e10823a" targetNamespace="http://schemas.microsoft.com/office/2006/metadata/properties" ma:root="true" ma:fieldsID="e078205863fc310b540de2967d8eef1a" ns2:_="" ns3:_="" ns4:_="">
    <xsd:import namespace="518e90e8-ea09-4ab7-8875-1906d0bac9c7"/>
    <xsd:import namespace="bf0fc0ee-e07b-42d9-baac-b7f585fea514"/>
    <xsd:import namespace="98472f28-192f-481a-8a80-1dfd8e10823a"/>
    <xsd:element name="properties">
      <xsd:complexType>
        <xsd:sequence>
          <xsd:element name="documentManagement">
            <xsd:complexType>
              <xsd:all>
                <xsd:element ref="ns2:Old_x0020_ID" minOccurs="0"/>
                <xsd:element ref="ns2:Source" minOccurs="0"/>
                <xsd:element ref="ns2:ac1833ce3bd847999441bc0a5a5ff873" minOccurs="0"/>
                <xsd:element ref="ns2:TaxCatchAll" minOccurs="0"/>
                <xsd:element ref="ns2:TaxCatchAllLabel" minOccurs="0"/>
                <xsd:element ref="ns2:Old_x0020_Author" minOccurs="0"/>
                <xsd:element ref="ns2:Old_x0020_Editor" minOccurs="0"/>
                <xsd:element ref="ns2:Old_x0020_Path" minOccurs="0"/>
                <xsd:element ref="ns3:lcf76f155ced4ddcb4097134ff3c332f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90e8-ea09-4ab7-8875-1906d0bac9c7" elementFormDefault="qualified">
    <xsd:import namespace="http://schemas.microsoft.com/office/2006/documentManagement/types"/>
    <xsd:import namespace="http://schemas.microsoft.com/office/infopath/2007/PartnerControls"/>
    <xsd:element name="Old_x0020_ID" ma:index="8" nillable="true" ma:displayName="Old ID" ma:default="" ma:internalName="Old_x0020_ID">
      <xsd:simpleType>
        <xsd:restriction base="dms:Text">
          <xsd:maxLength value="255"/>
        </xsd:restriction>
      </xsd:simpleType>
    </xsd:element>
    <xsd:element name="Source" ma:index="9" nillable="true" ma:displayName="Source" ma:default="" ma:internalName="Source">
      <xsd:simpleType>
        <xsd:restriction base="dms:Text">
          <xsd:maxLength value="255"/>
        </xsd:restriction>
      </xsd:simpleType>
    </xsd:element>
    <xsd:element name="ac1833ce3bd847999441bc0a5a5ff873" ma:index="10" nillable="true" ma:taxonomy="true" ma:internalName="ac1833ce3bd847999441bc0a5a5ff873" ma:taxonomyFieldName="Storage_x0020_period" ma:displayName="Storage period" ma:default="" ma:fieldId="{ac1833ce-3bd8-4799-9441-bc0a5a5ff873}" ma:sspId="352bfcb8-bce2-4279-b723-8ab1d206d088" ma:termSetId="3f20dcd1-922b-41e6-acc8-df43f4f343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47fa2fa2-7453-43f0-a1f1-34b8d601f623}" ma:internalName="TaxCatchAll" ma:showField="CatchAllData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7fa2fa2-7453-43f0-a1f1-34b8d601f623}" ma:internalName="TaxCatchAllLabel" ma:readOnly="true" ma:showField="CatchAllDataLabel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ld_x0020_Author" ma:index="14" nillable="true" ma:displayName="Old Author" ma:default="" ma:internalName="Old_x0020_Author">
      <xsd:simpleType>
        <xsd:restriction base="dms:Text">
          <xsd:maxLength value="255"/>
        </xsd:restriction>
      </xsd:simpleType>
    </xsd:element>
    <xsd:element name="Old_x0020_Editor" ma:index="15" nillable="true" ma:displayName="Old Editor" ma:default="" ma:internalName="Old_x0020_Editor">
      <xsd:simpleType>
        <xsd:restriction base="dms:Text">
          <xsd:maxLength value="255"/>
        </xsd:restriction>
      </xsd:simpleType>
    </xsd:element>
    <xsd:element name="Old_x0020_Path" ma:index="16" nillable="true" ma:displayName="Old Path" ma:default="" ma:internalName="Old_x0020_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c0ee-e07b-42d9-baac-b7f585fea5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52bfcb8-bce2-4279-b723-8ab1d206d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2f28-192f-481a-8a80-1dfd8e10823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52bfcb8-bce2-4279-b723-8ab1d206d088" ContentTypeId="0x0101" PreviousValue="false"/>
</file>

<file path=customXml/itemProps1.xml><?xml version="1.0" encoding="utf-8"?>
<ds:datastoreItem xmlns:ds="http://schemas.openxmlformats.org/officeDocument/2006/customXml" ds:itemID="{8AAD84D7-137B-41A9-B82F-F1CDD49D75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CB816F-B857-4EBD-95C9-3E3489A9D717}">
  <ds:schemaRefs>
    <ds:schemaRef ds:uri="518e90e8-ea09-4ab7-8875-1906d0bac9c7"/>
    <ds:schemaRef ds:uri="bf0fc0ee-e07b-42d9-baac-b7f585fea514"/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DE90620-50FD-4F1F-8CBD-F57CA52C2472}">
  <ds:schemaRefs>
    <ds:schemaRef ds:uri="518e90e8-ea09-4ab7-8875-1906d0bac9c7"/>
    <ds:schemaRef ds:uri="98472f28-192f-481a-8a80-1dfd8e10823a"/>
    <ds:schemaRef ds:uri="bf0fc0ee-e07b-42d9-baac-b7f585fea5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3960ADE1-6B1E-4C5A-9425-5128FEEAD9A6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Elia_new template-EN</Template>
  <TotalTime>0</TotalTime>
  <Words>496</Words>
  <Application>Microsoft Office PowerPoint</Application>
  <PresentationFormat>Grand écran</PresentationFormat>
  <Paragraphs>37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Segoe MDL2 Assets</vt:lpstr>
      <vt:lpstr>Elia Presentation Theme</vt:lpstr>
      <vt:lpstr>QRC 003 – EXACT – Hoe maak je een agent aan?   Hoe maak je een agent aan?  </vt:lpstr>
      <vt:lpstr>QRC 003 – EXACT – Benodigde gegevens   Welke informatie moet de contractor verstrekken voor de agent?  </vt:lpstr>
      <vt:lpstr>QRC 003 - EXACT - Benodigde gegevens   Hoe wijzig je de gegevens van de agent?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Rasson Marie-Noëlle</dc:creator>
  <cp:lastModifiedBy>Peeters Charlotte</cp:lastModifiedBy>
  <cp:revision>5</cp:revision>
  <dcterms:created xsi:type="dcterms:W3CDTF">2025-02-04T14:07:41Z</dcterms:created>
  <dcterms:modified xsi:type="dcterms:W3CDTF">2025-06-30T13:04:44Z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0x0101007263263B2194A0409CFBD0DD9A683E35</vt:lpwstr>
  </property>
  <property fmtid="{D5CDD505-2E9C-101B-9397-08002B2CF9AE}" pid="3" name="Storage_x0020_period">
    <vt:lpwstr/>
  </property>
  <property fmtid="{D5CDD505-2E9C-101B-9397-08002B2CF9AE}" pid="4" name="MediaServiceImageTags">
    <vt:lpwstr/>
  </property>
  <property fmtid="{D5CDD505-2E9C-101B-9397-08002B2CF9AE}" pid="5" name="Storage period">
    <vt:lpwstr/>
  </property>
</Properties>
</file>