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23_2D842DDD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88" r:id="rId6"/>
    <p:sldId id="291" r:id="rId7"/>
    <p:sldId id="292" r:id="rId8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88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FB9B2-5D1C-5FFB-FD41-9CE4992D21FE}" name="Hilven Wim (EXT)" initials="H(" userId="S::wh0001@belgrid.net::e072b578-9fcd-4a99-a9d2-b34ca4027eae" providerId="AD"/>
  <p188:author id="{FDA6D6D4-AA42-C9B8-23F1-3277CE060832}" name="Peeters Charlotte" initials="CP" userId="S::CP0008@Belgrid.net::14ce2688-1771-4443-ae3e-109e690346e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53" y="9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eters Charlotte" userId="S::cp0008@belgrid.net::14ce2688-1771-4443-ae3e-109e690346e3" providerId="AD" clId="Web-{25AD1C87-801B-6F14-9C62-9742B7ECF2EA}"/>
    <pc:docChg chg="modSld">
      <pc:chgData name="Peeters Charlotte" userId="S::cp0008@belgrid.net::14ce2688-1771-4443-ae3e-109e690346e3" providerId="AD" clId="Web-{25AD1C87-801B-6F14-9C62-9742B7ECF2EA}" dt="2025-06-06T14:10:00.195" v="6" actId="20577"/>
      <pc:docMkLst>
        <pc:docMk/>
      </pc:docMkLst>
      <pc:sldChg chg="modSp modCm">
        <pc:chgData name="Peeters Charlotte" userId="S::cp0008@belgrid.net::14ce2688-1771-4443-ae3e-109e690346e3" providerId="AD" clId="Web-{25AD1C87-801B-6F14-9C62-9742B7ECF2EA}" dt="2025-06-06T14:10:00.195" v="6" actId="20577"/>
        <pc:sldMkLst>
          <pc:docMk/>
          <pc:sldMk cId="2991611412" sldId="288"/>
        </pc:sldMkLst>
        <pc:spChg chg="mod">
          <ac:chgData name="Peeters Charlotte" userId="S::cp0008@belgrid.net::14ce2688-1771-4443-ae3e-109e690346e3" providerId="AD" clId="Web-{25AD1C87-801B-6F14-9C62-9742B7ECF2EA}" dt="2025-06-06T14:10:00.195" v="6" actId="20577"/>
          <ac:spMkLst>
            <pc:docMk/>
            <pc:sldMk cId="2991611412" sldId="288"/>
            <ac:spMk id="3" creationId="{46267A33-F1F7-4E69-810B-49E41C785C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S::cp0008@belgrid.net::14ce2688-1771-4443-ae3e-109e690346e3" providerId="AD" clId="Web-{25AD1C87-801B-6F14-9C62-9742B7ECF2EA}" dt="2025-06-06T14:09:58.085" v="5" actId="20577"/>
              <pc2:cmMkLst xmlns:pc2="http://schemas.microsoft.com/office/powerpoint/2019/9/main/command">
                <pc:docMk/>
                <pc:sldMk cId="2991611412" sldId="288"/>
                <pc2:cmMk id="{A0D7553A-1587-4B31-935A-0D21C501CCB6}"/>
              </pc2:cmMkLst>
            </pc226:cmChg>
          </p:ext>
        </pc:extLst>
      </pc:sldChg>
    </pc:docChg>
  </pc:docChgLst>
  <pc:docChgLst>
    <pc:chgData name="Peeters Charlotte" userId="S::cp0008@belgrid.net::14ce2688-1771-4443-ae3e-109e690346e3" providerId="AD" clId="Web-{244C7D35-2515-6F46-DD86-637482A67D80}"/>
    <pc:docChg chg="modSld">
      <pc:chgData name="Peeters Charlotte" userId="S::cp0008@belgrid.net::14ce2688-1771-4443-ae3e-109e690346e3" providerId="AD" clId="Web-{244C7D35-2515-6F46-DD86-637482A67D80}" dt="2025-06-23T08:13:28.345" v="3" actId="20577"/>
      <pc:docMkLst>
        <pc:docMk/>
      </pc:docMkLst>
      <pc:sldChg chg="modSp">
        <pc:chgData name="Peeters Charlotte" userId="S::cp0008@belgrid.net::14ce2688-1771-4443-ae3e-109e690346e3" providerId="AD" clId="Web-{244C7D35-2515-6F46-DD86-637482A67D80}" dt="2025-06-23T08:09:18.675" v="1" actId="20577"/>
        <pc:sldMkLst>
          <pc:docMk/>
          <pc:sldMk cId="2991611412" sldId="288"/>
        </pc:sldMkLst>
        <pc:spChg chg="mod">
          <ac:chgData name="Peeters Charlotte" userId="S::cp0008@belgrid.net::14ce2688-1771-4443-ae3e-109e690346e3" providerId="AD" clId="Web-{244C7D35-2515-6F46-DD86-637482A67D80}" dt="2025-06-23T08:09:18.675" v="1" actId="20577"/>
          <ac:spMkLst>
            <pc:docMk/>
            <pc:sldMk cId="2991611412" sldId="288"/>
            <ac:spMk id="3" creationId="{46267A33-F1F7-4E69-810B-49E41C785C94}"/>
          </ac:spMkLst>
        </pc:spChg>
      </pc:sldChg>
      <pc:sldChg chg="modSp">
        <pc:chgData name="Peeters Charlotte" userId="S::cp0008@belgrid.net::14ce2688-1771-4443-ae3e-109e690346e3" providerId="AD" clId="Web-{244C7D35-2515-6F46-DD86-637482A67D80}" dt="2025-06-23T08:13:28.345" v="3" actId="20577"/>
        <pc:sldMkLst>
          <pc:docMk/>
          <pc:sldMk cId="2225935469" sldId="292"/>
        </pc:sldMkLst>
        <pc:spChg chg="mod">
          <ac:chgData name="Peeters Charlotte" userId="S::cp0008@belgrid.net::14ce2688-1771-4443-ae3e-109e690346e3" providerId="AD" clId="Web-{244C7D35-2515-6F46-DD86-637482A67D80}" dt="2025-06-23T08:13:28.345" v="3" actId="20577"/>
          <ac:spMkLst>
            <pc:docMk/>
            <pc:sldMk cId="2225935469" sldId="292"/>
            <ac:spMk id="3" creationId="{46267A33-F1F7-4E69-810B-49E41C785C94}"/>
          </ac:spMkLst>
        </pc:spChg>
      </pc:sldChg>
    </pc:docChg>
  </pc:docChgLst>
  <pc:docChgLst>
    <pc:chgData name="Peeters Charlotte" userId="S::cp0008@belgrid.net::14ce2688-1771-4443-ae3e-109e690346e3" providerId="AD" clId="Web-{CFA23DEE-CA42-4221-468D-3C1CAE8B233F}"/>
    <pc:docChg chg="modSld">
      <pc:chgData name="Peeters Charlotte" userId="S::cp0008@belgrid.net::14ce2688-1771-4443-ae3e-109e690346e3" providerId="AD" clId="Web-{CFA23DEE-CA42-4221-468D-3C1CAE8B233F}" dt="2025-06-23T08:55:51.084" v="3" actId="20577"/>
      <pc:docMkLst>
        <pc:docMk/>
      </pc:docMkLst>
      <pc:sldChg chg="modSp">
        <pc:chgData name="Peeters Charlotte" userId="S::cp0008@belgrid.net::14ce2688-1771-4443-ae3e-109e690346e3" providerId="AD" clId="Web-{CFA23DEE-CA42-4221-468D-3C1CAE8B233F}" dt="2025-06-23T08:55:25.552" v="1" actId="20577"/>
        <pc:sldMkLst>
          <pc:docMk/>
          <pc:sldMk cId="2991611412" sldId="288"/>
        </pc:sldMkLst>
        <pc:spChg chg="mod">
          <ac:chgData name="Peeters Charlotte" userId="S::cp0008@belgrid.net::14ce2688-1771-4443-ae3e-109e690346e3" providerId="AD" clId="Web-{CFA23DEE-CA42-4221-468D-3C1CAE8B233F}" dt="2025-06-23T08:55:25.552" v="1" actId="20577"/>
          <ac:spMkLst>
            <pc:docMk/>
            <pc:sldMk cId="2991611412" sldId="288"/>
            <ac:spMk id="3" creationId="{46267A33-F1F7-4E69-810B-49E41C785C94}"/>
          </ac:spMkLst>
        </pc:spChg>
      </pc:sldChg>
      <pc:sldChg chg="modSp modCm">
        <pc:chgData name="Peeters Charlotte" userId="S::cp0008@belgrid.net::14ce2688-1771-4443-ae3e-109e690346e3" providerId="AD" clId="Web-{CFA23DEE-CA42-4221-468D-3C1CAE8B233F}" dt="2025-06-23T08:55:51.084" v="3" actId="20577"/>
        <pc:sldMkLst>
          <pc:docMk/>
          <pc:sldMk cId="763637213" sldId="291"/>
        </pc:sldMkLst>
        <pc:spChg chg="mod">
          <ac:chgData name="Peeters Charlotte" userId="S::cp0008@belgrid.net::14ce2688-1771-4443-ae3e-109e690346e3" providerId="AD" clId="Web-{CFA23DEE-CA42-4221-468D-3C1CAE8B233F}" dt="2025-06-23T08:55:51.084" v="3" actId="20577"/>
          <ac:spMkLst>
            <pc:docMk/>
            <pc:sldMk cId="763637213" sldId="291"/>
            <ac:spMk id="3" creationId="{46267A33-F1F7-4E69-810B-49E41C785C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S::cp0008@belgrid.net::14ce2688-1771-4443-ae3e-109e690346e3" providerId="AD" clId="Web-{CFA23DEE-CA42-4221-468D-3C1CAE8B233F}" dt="2025-06-23T08:55:43.115" v="2" actId="20577"/>
              <pc2:cmMkLst xmlns:pc2="http://schemas.microsoft.com/office/powerpoint/2019/9/main/command">
                <pc:docMk/>
                <pc:sldMk cId="763637213" sldId="291"/>
                <pc2:cmMk id="{4ACC404D-6A33-4086-94B1-2DEFBA7F72C6}"/>
              </pc2:cmMkLst>
            </pc226:cmChg>
            <pc226:cmChg xmlns:pc226="http://schemas.microsoft.com/office/powerpoint/2022/06/main/command" chg="mod">
              <pc226:chgData name="Peeters Charlotte" userId="S::cp0008@belgrid.net::14ce2688-1771-4443-ae3e-109e690346e3" providerId="AD" clId="Web-{CFA23DEE-CA42-4221-468D-3C1CAE8B233F}" dt="2025-06-23T08:55:43.115" v="2" actId="20577"/>
              <pc2:cmMkLst xmlns:pc2="http://schemas.microsoft.com/office/powerpoint/2019/9/main/command">
                <pc:docMk/>
                <pc:sldMk cId="763637213" sldId="291"/>
                <pc2:cmMk id="{B5D17E8F-556B-4CDC-BB08-4E18A11DF923}"/>
              </pc2:cmMkLst>
            </pc226:cmChg>
          </p:ext>
        </pc:extLst>
      </pc:sldChg>
    </pc:docChg>
  </pc:docChgLst>
  <pc:docChgLst>
    <pc:chgData name="Peeters Charlotte" userId="14ce2688-1771-4443-ae3e-109e690346e3" providerId="ADAL" clId="{6394A61C-A403-470E-A51B-5C0E56EBA80F}"/>
    <pc:docChg chg="undo custSel addSld delSld modSld modSection">
      <pc:chgData name="Peeters Charlotte" userId="14ce2688-1771-4443-ae3e-109e690346e3" providerId="ADAL" clId="{6394A61C-A403-470E-A51B-5C0E56EBA80F}" dt="2025-04-11T10:02:22.136" v="1137" actId="1076"/>
      <pc:docMkLst>
        <pc:docMk/>
      </pc:docMkLst>
      <pc:sldChg chg="del">
        <pc:chgData name="Peeters Charlotte" userId="14ce2688-1771-4443-ae3e-109e690346e3" providerId="ADAL" clId="{6394A61C-A403-470E-A51B-5C0E56EBA80F}" dt="2025-04-11T09:42:00.361" v="0" actId="2696"/>
        <pc:sldMkLst>
          <pc:docMk/>
          <pc:sldMk cId="1930552672" sldId="286"/>
        </pc:sldMkLst>
      </pc:sldChg>
      <pc:sldChg chg="del">
        <pc:chgData name="Peeters Charlotte" userId="14ce2688-1771-4443-ae3e-109e690346e3" providerId="ADAL" clId="{6394A61C-A403-470E-A51B-5C0E56EBA80F}" dt="2025-04-11T09:42:04.340" v="2" actId="2696"/>
        <pc:sldMkLst>
          <pc:docMk/>
          <pc:sldMk cId="3539264990" sldId="287"/>
        </pc:sldMkLst>
      </pc:sldChg>
      <pc:sldChg chg="modSp mod">
        <pc:chgData name="Peeters Charlotte" userId="14ce2688-1771-4443-ae3e-109e690346e3" providerId="ADAL" clId="{6394A61C-A403-470E-A51B-5C0E56EBA80F}" dt="2025-04-11T09:46:29.697" v="413" actId="20577"/>
        <pc:sldMkLst>
          <pc:docMk/>
          <pc:sldMk cId="2991611412" sldId="288"/>
        </pc:sldMkLst>
        <pc:spChg chg="mod">
          <ac:chgData name="Peeters Charlotte" userId="14ce2688-1771-4443-ae3e-109e690346e3" providerId="ADAL" clId="{6394A61C-A403-470E-A51B-5C0E56EBA80F}" dt="2025-04-11T09:46:29.697" v="413" actId="20577"/>
          <ac:spMkLst>
            <pc:docMk/>
            <pc:sldMk cId="2991611412" sldId="288"/>
            <ac:spMk id="2" creationId="{4EE19736-9556-4247-8B3F-84089780B498}"/>
          </ac:spMkLst>
        </pc:spChg>
        <pc:spChg chg="mod">
          <ac:chgData name="Peeters Charlotte" userId="14ce2688-1771-4443-ae3e-109e690346e3" providerId="ADAL" clId="{6394A61C-A403-470E-A51B-5C0E56EBA80F}" dt="2025-04-11T09:46:07.104" v="409" actId="20577"/>
          <ac:spMkLst>
            <pc:docMk/>
            <pc:sldMk cId="2991611412" sldId="288"/>
            <ac:spMk id="3" creationId="{46267A33-F1F7-4E69-810B-49E41C785C94}"/>
          </ac:spMkLst>
        </pc:spChg>
        <pc:picChg chg="mod">
          <ac:chgData name="Peeters Charlotte" userId="14ce2688-1771-4443-ae3e-109e690346e3" providerId="ADAL" clId="{6394A61C-A403-470E-A51B-5C0E56EBA80F}" dt="2025-04-11T09:46:16.311" v="412" actId="1076"/>
          <ac:picMkLst>
            <pc:docMk/>
            <pc:sldMk cId="2991611412" sldId="288"/>
            <ac:picMk id="11" creationId="{10055AB8-5AAF-86DA-507E-BCEC47624701}"/>
          </ac:picMkLst>
        </pc:picChg>
      </pc:sldChg>
      <pc:sldChg chg="del">
        <pc:chgData name="Peeters Charlotte" userId="14ce2688-1771-4443-ae3e-109e690346e3" providerId="ADAL" clId="{6394A61C-A403-470E-A51B-5C0E56EBA80F}" dt="2025-04-11T09:42:02.414" v="1" actId="2696"/>
        <pc:sldMkLst>
          <pc:docMk/>
          <pc:sldMk cId="2736040951" sldId="289"/>
        </pc:sldMkLst>
      </pc:sldChg>
      <pc:sldChg chg="del">
        <pc:chgData name="Peeters Charlotte" userId="14ce2688-1771-4443-ae3e-109e690346e3" providerId="ADAL" clId="{6394A61C-A403-470E-A51B-5C0E56EBA80F}" dt="2025-04-11T09:42:06.121" v="3" actId="2696"/>
        <pc:sldMkLst>
          <pc:docMk/>
          <pc:sldMk cId="1884171446" sldId="290"/>
        </pc:sldMkLst>
      </pc:sldChg>
      <pc:sldChg chg="modSp mod">
        <pc:chgData name="Peeters Charlotte" userId="14ce2688-1771-4443-ae3e-109e690346e3" providerId="ADAL" clId="{6394A61C-A403-470E-A51B-5C0E56EBA80F}" dt="2025-04-11T10:02:22.136" v="1137" actId="1076"/>
        <pc:sldMkLst>
          <pc:docMk/>
          <pc:sldMk cId="763637213" sldId="291"/>
        </pc:sldMkLst>
        <pc:spChg chg="mod">
          <ac:chgData name="Peeters Charlotte" userId="14ce2688-1771-4443-ae3e-109e690346e3" providerId="ADAL" clId="{6394A61C-A403-470E-A51B-5C0E56EBA80F}" dt="2025-04-11T09:48:27.606" v="533" actId="20577"/>
          <ac:spMkLst>
            <pc:docMk/>
            <pc:sldMk cId="763637213" sldId="291"/>
            <ac:spMk id="3" creationId="{46267A33-F1F7-4E69-810B-49E41C785C94}"/>
          </ac:spMkLst>
        </pc:spChg>
        <pc:picChg chg="mod">
          <ac:chgData name="Peeters Charlotte" userId="14ce2688-1771-4443-ae3e-109e690346e3" providerId="ADAL" clId="{6394A61C-A403-470E-A51B-5C0E56EBA80F}" dt="2025-04-11T10:02:22.136" v="1137" actId="1076"/>
          <ac:picMkLst>
            <pc:docMk/>
            <pc:sldMk cId="763637213" sldId="291"/>
            <ac:picMk id="11" creationId="{10055AB8-5AAF-86DA-507E-BCEC47624701}"/>
          </ac:picMkLst>
        </pc:picChg>
      </pc:sldChg>
      <pc:sldChg chg="modSp add mod">
        <pc:chgData name="Peeters Charlotte" userId="14ce2688-1771-4443-ae3e-109e690346e3" providerId="ADAL" clId="{6394A61C-A403-470E-A51B-5C0E56EBA80F}" dt="2025-04-11T10:01:44.550" v="1133" actId="1076"/>
        <pc:sldMkLst>
          <pc:docMk/>
          <pc:sldMk cId="2225935469" sldId="292"/>
        </pc:sldMkLst>
        <pc:spChg chg="mod">
          <ac:chgData name="Peeters Charlotte" userId="14ce2688-1771-4443-ae3e-109e690346e3" providerId="ADAL" clId="{6394A61C-A403-470E-A51B-5C0E56EBA80F}" dt="2025-04-11T09:48:57.961" v="576" actId="20577"/>
          <ac:spMkLst>
            <pc:docMk/>
            <pc:sldMk cId="2225935469" sldId="292"/>
            <ac:spMk id="2" creationId="{4EE19736-9556-4247-8B3F-84089780B498}"/>
          </ac:spMkLst>
        </pc:spChg>
        <pc:spChg chg="mod">
          <ac:chgData name="Peeters Charlotte" userId="14ce2688-1771-4443-ae3e-109e690346e3" providerId="ADAL" clId="{6394A61C-A403-470E-A51B-5C0E56EBA80F}" dt="2025-04-11T10:01:40.534" v="1132" actId="20577"/>
          <ac:spMkLst>
            <pc:docMk/>
            <pc:sldMk cId="2225935469" sldId="292"/>
            <ac:spMk id="3" creationId="{46267A33-F1F7-4E69-810B-49E41C785C94}"/>
          </ac:spMkLst>
        </pc:spChg>
        <pc:picChg chg="mod">
          <ac:chgData name="Peeters Charlotte" userId="14ce2688-1771-4443-ae3e-109e690346e3" providerId="ADAL" clId="{6394A61C-A403-470E-A51B-5C0E56EBA80F}" dt="2025-04-11T10:01:44.550" v="1133" actId="1076"/>
          <ac:picMkLst>
            <pc:docMk/>
            <pc:sldMk cId="2225935469" sldId="292"/>
            <ac:picMk id="11" creationId="{10055AB8-5AAF-86DA-507E-BCEC47624701}"/>
          </ac:picMkLst>
        </pc:picChg>
      </pc:sldChg>
    </pc:docChg>
  </pc:docChgLst>
  <pc:docChgLst>
    <pc:chgData name="Peeters Charlotte" userId="14ce2688-1771-4443-ae3e-109e690346e3" providerId="ADAL" clId="{E9783CCF-1638-4C66-B45B-79F4F59E9192}"/>
    <pc:docChg chg="custSel modSld">
      <pc:chgData name="Peeters Charlotte" userId="14ce2688-1771-4443-ae3e-109e690346e3" providerId="ADAL" clId="{E9783CCF-1638-4C66-B45B-79F4F59E9192}" dt="2025-06-06T14:12:01.423" v="169" actId="20577"/>
      <pc:docMkLst>
        <pc:docMk/>
      </pc:docMkLst>
      <pc:sldChg chg="modSp mod modCm">
        <pc:chgData name="Peeters Charlotte" userId="14ce2688-1771-4443-ae3e-109e690346e3" providerId="ADAL" clId="{E9783CCF-1638-4C66-B45B-79F4F59E9192}" dt="2025-06-06T14:11:12.609" v="164" actId="20577"/>
        <pc:sldMkLst>
          <pc:docMk/>
          <pc:sldMk cId="2991611412" sldId="288"/>
        </pc:sldMkLst>
        <pc:spChg chg="mod">
          <ac:chgData name="Peeters Charlotte" userId="14ce2688-1771-4443-ae3e-109e690346e3" providerId="ADAL" clId="{E9783CCF-1638-4C66-B45B-79F4F59E9192}" dt="2025-06-06T14:11:12.609" v="164" actId="20577"/>
          <ac:spMkLst>
            <pc:docMk/>
            <pc:sldMk cId="2991611412" sldId="288"/>
            <ac:spMk id="2" creationId="{4EE19736-9556-4247-8B3F-84089780B498}"/>
          </ac:spMkLst>
        </pc:spChg>
        <pc:spChg chg="mod">
          <ac:chgData name="Peeters Charlotte" userId="14ce2688-1771-4443-ae3e-109e690346e3" providerId="ADAL" clId="{E9783CCF-1638-4C66-B45B-79F4F59E9192}" dt="2025-06-06T14:11:06.399" v="161" actId="20577"/>
          <ac:spMkLst>
            <pc:docMk/>
            <pc:sldMk cId="2991611412" sldId="288"/>
            <ac:spMk id="3" creationId="{46267A33-F1F7-4E69-810B-49E41C785C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14ce2688-1771-4443-ae3e-109e690346e3" providerId="ADAL" clId="{E9783CCF-1638-4C66-B45B-79F4F59E9192}" dt="2025-06-06T14:11:06.399" v="161" actId="20577"/>
              <pc2:cmMkLst xmlns:pc2="http://schemas.microsoft.com/office/powerpoint/2019/9/main/command">
                <pc:docMk/>
                <pc:sldMk cId="2991611412" sldId="288"/>
                <pc2:cmMk id="{A0D7553A-1587-4B31-935A-0D21C501CCB6}"/>
              </pc2:cmMkLst>
            </pc226:cmChg>
          </p:ext>
        </pc:extLst>
      </pc:sldChg>
      <pc:sldChg chg="modSp mod modCm">
        <pc:chgData name="Peeters Charlotte" userId="14ce2688-1771-4443-ae3e-109e690346e3" providerId="ADAL" clId="{E9783CCF-1638-4C66-B45B-79F4F59E9192}" dt="2025-06-06T14:12:01.423" v="169" actId="20577"/>
        <pc:sldMkLst>
          <pc:docMk/>
          <pc:sldMk cId="763637213" sldId="291"/>
        </pc:sldMkLst>
        <pc:spChg chg="mod">
          <ac:chgData name="Peeters Charlotte" userId="14ce2688-1771-4443-ae3e-109e690346e3" providerId="ADAL" clId="{E9783CCF-1638-4C66-B45B-79F4F59E9192}" dt="2025-06-06T14:12:01.423" v="169" actId="20577"/>
          <ac:spMkLst>
            <pc:docMk/>
            <pc:sldMk cId="763637213" sldId="291"/>
            <ac:spMk id="3" creationId="{46267A33-F1F7-4E69-810B-49E41C785C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Peeters Charlotte" userId="14ce2688-1771-4443-ae3e-109e690346e3" providerId="ADAL" clId="{E9783CCF-1638-4C66-B45B-79F4F59E9192}" dt="2025-06-06T14:12:01.423" v="169" actId="20577"/>
              <pc2:cmMkLst xmlns:pc2="http://schemas.microsoft.com/office/powerpoint/2019/9/main/command">
                <pc:docMk/>
                <pc:sldMk cId="763637213" sldId="291"/>
                <pc2:cmMk id="{4ACC404D-6A33-4086-94B1-2DEFBA7F72C6}"/>
              </pc2:cmMkLst>
            </pc226:cmChg>
            <pc226:cmChg xmlns:pc226="http://schemas.microsoft.com/office/powerpoint/2022/06/main/command" chg="mod">
              <pc226:chgData name="Peeters Charlotte" userId="14ce2688-1771-4443-ae3e-109e690346e3" providerId="ADAL" clId="{E9783CCF-1638-4C66-B45B-79F4F59E9192}" dt="2025-06-06T14:12:01.423" v="169" actId="20577"/>
              <pc2:cmMkLst xmlns:pc2="http://schemas.microsoft.com/office/powerpoint/2019/9/main/command">
                <pc:docMk/>
                <pc:sldMk cId="763637213" sldId="291"/>
                <pc2:cmMk id="{B5D17E8F-556B-4CDC-BB08-4E18A11DF923}"/>
              </pc2:cmMkLst>
            </pc226:cmChg>
          </p:ext>
        </pc:extLst>
      </pc:sldChg>
    </pc:docChg>
  </pc:docChgLst>
  <pc:docChgLst>
    <pc:chgData name="Hilven Wim (EXT)" userId="S::wh0001@belgrid.net::e072b578-9fcd-4a99-a9d2-b34ca4027eae" providerId="AD" clId="Web-{24322C1E-DF0E-A3A9-8125-DC88191E3CA8}"/>
    <pc:docChg chg="mod">
      <pc:chgData name="Hilven Wim (EXT)" userId="S::wh0001@belgrid.net::e072b578-9fcd-4a99-a9d2-b34ca4027eae" providerId="AD" clId="Web-{24322C1E-DF0E-A3A9-8125-DC88191E3CA8}" dt="2025-04-14T07:25:47.039" v="0"/>
      <pc:docMkLst>
        <pc:docMk/>
      </pc:docMkLst>
    </pc:docChg>
  </pc:docChgLst>
  <pc:docChgLst>
    <pc:chgData name="Menten Marilyn (EXT)" userId="0e3e50a3-5223-4520-beef-5f657e6ba328" providerId="ADAL" clId="{DD3A8AFC-115C-4693-94A2-BC0BDAFA948A}"/>
    <pc:docChg chg="custSel modSld">
      <pc:chgData name="Menten Marilyn (EXT)" userId="0e3e50a3-5223-4520-beef-5f657e6ba328" providerId="ADAL" clId="{DD3A8AFC-115C-4693-94A2-BC0BDAFA948A}" dt="2025-07-01T07:34:08.034" v="255" actId="20577"/>
      <pc:docMkLst>
        <pc:docMk/>
      </pc:docMkLst>
      <pc:sldChg chg="modSp mod">
        <pc:chgData name="Menten Marilyn (EXT)" userId="0e3e50a3-5223-4520-beef-5f657e6ba328" providerId="ADAL" clId="{DD3A8AFC-115C-4693-94A2-BC0BDAFA948A}" dt="2025-07-01T07:29:06.362" v="44" actId="20577"/>
        <pc:sldMkLst>
          <pc:docMk/>
          <pc:sldMk cId="2991611412" sldId="288"/>
        </pc:sldMkLst>
        <pc:spChg chg="mod">
          <ac:chgData name="Menten Marilyn (EXT)" userId="0e3e50a3-5223-4520-beef-5f657e6ba328" providerId="ADAL" clId="{DD3A8AFC-115C-4693-94A2-BC0BDAFA948A}" dt="2025-07-01T07:29:06.362" v="44" actId="20577"/>
          <ac:spMkLst>
            <pc:docMk/>
            <pc:sldMk cId="2991611412" sldId="288"/>
            <ac:spMk id="3" creationId="{46267A33-F1F7-4E69-810B-49E41C785C94}"/>
          </ac:spMkLst>
        </pc:spChg>
      </pc:sldChg>
      <pc:sldChg chg="modSp mod modCm">
        <pc:chgData name="Menten Marilyn (EXT)" userId="0e3e50a3-5223-4520-beef-5f657e6ba328" providerId="ADAL" clId="{DD3A8AFC-115C-4693-94A2-BC0BDAFA948A}" dt="2025-07-01T07:31:37.193" v="172" actId="20577"/>
        <pc:sldMkLst>
          <pc:docMk/>
          <pc:sldMk cId="763637213" sldId="291"/>
        </pc:sldMkLst>
        <pc:spChg chg="mod">
          <ac:chgData name="Menten Marilyn (EXT)" userId="0e3e50a3-5223-4520-beef-5f657e6ba328" providerId="ADAL" clId="{DD3A8AFC-115C-4693-94A2-BC0BDAFA948A}" dt="2025-07-01T07:31:37.193" v="172" actId="20577"/>
          <ac:spMkLst>
            <pc:docMk/>
            <pc:sldMk cId="763637213" sldId="291"/>
            <ac:spMk id="3" creationId="{46267A33-F1F7-4E69-810B-49E41C785C9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enten Marilyn (EXT)" userId="0e3e50a3-5223-4520-beef-5f657e6ba328" providerId="ADAL" clId="{DD3A8AFC-115C-4693-94A2-BC0BDAFA948A}" dt="2025-07-01T07:31:37.193" v="172" actId="20577"/>
              <pc2:cmMkLst xmlns:pc2="http://schemas.microsoft.com/office/powerpoint/2019/9/main/command">
                <pc:docMk/>
                <pc:sldMk cId="763637213" sldId="291"/>
                <pc2:cmMk id="{4ACC404D-6A33-4086-94B1-2DEFBA7F72C6}"/>
              </pc2:cmMkLst>
            </pc226:cmChg>
            <pc226:cmChg xmlns:pc226="http://schemas.microsoft.com/office/powerpoint/2022/06/main/command" chg="mod">
              <pc226:chgData name="Menten Marilyn (EXT)" userId="0e3e50a3-5223-4520-beef-5f657e6ba328" providerId="ADAL" clId="{DD3A8AFC-115C-4693-94A2-BC0BDAFA948A}" dt="2025-07-01T07:31:37.193" v="172" actId="20577"/>
              <pc2:cmMkLst xmlns:pc2="http://schemas.microsoft.com/office/powerpoint/2019/9/main/command">
                <pc:docMk/>
                <pc:sldMk cId="763637213" sldId="291"/>
                <pc2:cmMk id="{B5D17E8F-556B-4CDC-BB08-4E18A11DF923}"/>
              </pc2:cmMkLst>
            </pc226:cmChg>
          </p:ext>
        </pc:extLst>
      </pc:sldChg>
      <pc:sldChg chg="modSp mod">
        <pc:chgData name="Menten Marilyn (EXT)" userId="0e3e50a3-5223-4520-beef-5f657e6ba328" providerId="ADAL" clId="{DD3A8AFC-115C-4693-94A2-BC0BDAFA948A}" dt="2025-07-01T07:34:08.034" v="255" actId="20577"/>
        <pc:sldMkLst>
          <pc:docMk/>
          <pc:sldMk cId="2225935469" sldId="292"/>
        </pc:sldMkLst>
        <pc:spChg chg="mod">
          <ac:chgData name="Menten Marilyn (EXT)" userId="0e3e50a3-5223-4520-beef-5f657e6ba328" providerId="ADAL" clId="{DD3A8AFC-115C-4693-94A2-BC0BDAFA948A}" dt="2025-07-01T07:34:08.034" v="255" actId="20577"/>
          <ac:spMkLst>
            <pc:docMk/>
            <pc:sldMk cId="2225935469" sldId="292"/>
            <ac:spMk id="3" creationId="{46267A33-F1F7-4E69-810B-49E41C785C94}"/>
          </ac:spMkLst>
        </pc:spChg>
      </pc:sldChg>
    </pc:docChg>
  </pc:docChgLst>
</pc:chgInfo>
</file>

<file path=ppt/comments/modernComment_123_2D842DD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5D17E8F-556B-4CDC-BB08-4E18A11DF923}" authorId="{102FB9B2-5D1C-5FFB-FD41-9CE4992D21FE}" status="resolved" created="2025-04-14T07:25:47.03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63637213" sldId="291"/>
      <ac:spMk id="3" creationId="{46267A33-F1F7-4E69-810B-49E41C785C94}"/>
      <ac:txMk cp="623">
        <ac:context len="797" hash="3904034471"/>
      </ac:txMk>
    </ac:txMkLst>
    <p188:pos x="5157304" y="4472608"/>
    <p188:txBody>
      <a:bodyPr/>
      <a:lstStyle/>
      <a:p>
        <a:r>
          <a:rPr lang="en-US"/>
          <a:t>Moeten we dit niet wat 'harder' formuleren. In de trend van '  Sans validation de UserID et mot de passe adapté , il ne sera pas possible de démarrer / commencer avec son test. </a:t>
        </a:r>
      </a:p>
    </p188:txBody>
  </p188:cm>
  <p188:cm id="{4ACC404D-6A33-4086-94B1-2DEFBA7F72C6}" authorId="{102FB9B2-5D1C-5FFB-FD41-9CE4992D21FE}" status="resolved" created="2025-04-14T07:26:56.495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63637213" sldId="291"/>
      <ac:spMk id="3" creationId="{46267A33-F1F7-4E69-810B-49E41C785C94}"/>
      <ac:txMk cp="253">
        <ac:context len="797" hash="3904034471"/>
      </ac:txMk>
    </ac:txMkLst>
    <p188:pos x="1970314" y="1872342"/>
    <p188:txBody>
      <a:bodyPr/>
      <a:lstStyle/>
      <a:p>
        <a:r>
          <a:rPr lang="en-US"/>
          <a:t>adresse mail unique ET personnelle.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01.07.2025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‹nr.›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01.07.2025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‹nr.›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‹nr.›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‹nr.›</a:t>
            </a:fld>
            <a:endParaRPr lang="en-GB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8/10/relationships/comments" Target="../comments/modernComment_123_2D842DDD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e-spoc@elia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721080" cy="1152128"/>
          </a:xfrm>
        </p:spPr>
        <p:txBody>
          <a:bodyPr/>
          <a:lstStyle/>
          <a:p>
            <a:r>
              <a:rPr lang="en-GB" sz="1800"/>
              <a:t>QRC 003 – EXACT – How do I create an agent? </a:t>
            </a:r>
            <a:br>
              <a:rPr lang="en-GB" sz="1800"/>
            </a:br>
            <a:br>
              <a:rPr lang="en-GB"/>
            </a:br>
            <a:r>
              <a:rPr lang="en-GB" sz="200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How do I create an agent? </a:t>
            </a:r>
            <a:br>
              <a:rPr lang="en-GB" sz="240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sz="240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40768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An agent is a person who works on Elia sites and who needs safety and/or quality certification to carry out their work. </a:t>
            </a:r>
          </a:p>
          <a:p>
            <a:pPr marL="0" indent="0">
              <a:buNone/>
            </a:pPr>
            <a:r>
              <a:rPr lang="en-GB" sz="1200" dirty="0">
                <a:latin typeface="Arial"/>
                <a:cs typeface="Arial"/>
              </a:rPr>
              <a:t>An agent is created via the platform and the tool </a:t>
            </a:r>
            <a:r>
              <a:rPr lang="fr-FR" sz="1200" dirty="0">
                <a:latin typeface="Segoe MDL2 Assets" panose="050A0102010101010101" pitchFamily="18" charset="0"/>
              </a:rPr>
              <a:t></a:t>
            </a:r>
            <a:r>
              <a:rPr lang="en-GB" sz="1200" dirty="0">
                <a:latin typeface="+mn-lt"/>
              </a:rPr>
              <a:t>, will guide the V-SPOC through the creation process. Their creation is essential for:</a:t>
            </a:r>
            <a:r>
              <a:rPr lang="en-GB" sz="1200" dirty="0">
                <a:latin typeface="Arial"/>
                <a:cs typeface="Arial"/>
              </a:rPr>
              <a:t>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Managing the agent's Elia certification data;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Registering the agent for a training course. </a:t>
            </a:r>
          </a:p>
          <a:p>
            <a:pPr marL="0" indent="0">
              <a:buClr>
                <a:srgbClr val="258998"/>
              </a:buClr>
              <a:buNone/>
            </a:pPr>
            <a:r>
              <a:rPr lang="en-GB" sz="1200" dirty="0">
                <a:latin typeface="Arial"/>
                <a:cs typeface="Arial"/>
              </a:rPr>
              <a:t>The definitions, roles and responsibilities of the various actors can be found in ‘QRC 005 - Roles and responsibilities of the various actors’. </a:t>
            </a:r>
          </a:p>
          <a:p>
            <a:pPr marL="0" indent="0">
              <a:buClr>
                <a:srgbClr val="258998"/>
              </a:buClr>
              <a:buNone/>
            </a:pPr>
            <a:r>
              <a:rPr lang="en-GB" sz="1200" dirty="0">
                <a:latin typeface="Arial"/>
                <a:cs typeface="Arial"/>
              </a:rPr>
              <a:t>Information on creating a V-SPOC can be found in ‘QRC 002 - How do I request the creation of a V-SPOC?’ and information relating to the creation of the contractor can be found in ‘QRC 001 - How do I request the creation of a contractor?’.</a:t>
            </a:r>
          </a:p>
          <a:p>
            <a:pPr marL="287655" indent="-287655">
              <a:buNone/>
            </a:pPr>
            <a:r>
              <a:rPr lang="en-GB" sz="1200" dirty="0">
                <a:latin typeface="Arial"/>
                <a:cs typeface="Arial"/>
              </a:rPr>
              <a:t>Information on the authentication procedure can be found in ‘QRC 004 - Mutli Factor Authentication’. </a:t>
            </a:r>
          </a:p>
          <a:p>
            <a:pPr marL="0" indent="0">
              <a:buNone/>
            </a:pPr>
            <a:endParaRPr lang="fr-FR" sz="1200" dirty="0">
              <a:cs typeface="Arial"/>
            </a:endParaRPr>
          </a:p>
          <a:p>
            <a:pPr marL="0" indent="0">
              <a:buNone/>
            </a:pP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/>
              <a:t>QRC 003 - EXACT - How do I create an agent?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55AB8-5AAF-86DA-507E-BCEC47624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6301" y="3957655"/>
            <a:ext cx="2242278" cy="229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1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721080" cy="1152128"/>
          </a:xfrm>
        </p:spPr>
        <p:txBody>
          <a:bodyPr/>
          <a:lstStyle/>
          <a:p>
            <a:r>
              <a:rPr lang="en-GB" sz="1800"/>
              <a:t>QRC 001 - EXACT - The necessary data </a:t>
            </a:r>
            <a:br>
              <a:rPr lang="en-GB" sz="1800"/>
            </a:br>
            <a:br>
              <a:rPr lang="en-GB"/>
            </a:br>
            <a:r>
              <a:rPr lang="en-GB" sz="200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What information does the contractor need to provide us with for the agent? </a:t>
            </a:r>
            <a:br>
              <a:rPr lang="en-GB" sz="240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sz="240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40768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An agent is a person who works on Elia sites and who requires safety and/or quality certification to carry out their work. </a:t>
            </a:r>
          </a:p>
          <a:p>
            <a:pPr marL="0" indent="0">
              <a:buNone/>
            </a:pPr>
            <a:r>
              <a:rPr lang="en-GB" sz="1200" dirty="0"/>
              <a:t>To register an agent, the following information must be provided: </a:t>
            </a: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Last name and first name;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Date of birth;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Personal and unique email address*;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Phone number;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Nationality;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Communication language;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Passport photograph; 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Proof of identity (identity card, passport, residence permit, etc.);</a:t>
            </a:r>
            <a:endParaRPr lang="en-GB" sz="1200" dirty="0">
              <a:cs typeface="Arial" panose="020B0604020202020204" pitchFamily="34" charset="0"/>
            </a:endParaRPr>
          </a:p>
          <a:p>
            <a:pPr marL="287655" indent="-287655">
              <a:buClr>
                <a:srgbClr val="258998"/>
              </a:buClr>
            </a:pPr>
            <a:r>
              <a:rPr lang="en-GB" sz="1200" dirty="0"/>
              <a:t>BA4/BA5 certificate.  </a:t>
            </a:r>
            <a:endParaRPr lang="en-GB" sz="12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en-GB" sz="1200" dirty="0">
                <a:latin typeface="Arial"/>
                <a:cs typeface="Arial"/>
              </a:rPr>
              <a:t>With entry of this information, the agent will receive a personal User ID and password by e-mail, which they will have to validate to identify themselves for their test. Important: Without a valid User ID, password and authenticator, the agent will not be able to start the test. 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en-GB" sz="1200" dirty="0">
                <a:latin typeface="Arial"/>
                <a:cs typeface="Arial"/>
              </a:rPr>
              <a:t>*Email addresses such as ‘info@’ and ‘training@’ can only be used once. 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/>
              <a:t>QRC 003 - EXACT - How do I create an agent?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55AB8-5AAF-86DA-507E-BCEC47624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4278" y="2327461"/>
            <a:ext cx="2558123" cy="261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63721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721080" cy="1152128"/>
          </a:xfrm>
        </p:spPr>
        <p:txBody>
          <a:bodyPr/>
          <a:lstStyle/>
          <a:p>
            <a:r>
              <a:rPr lang="en-GB" sz="1800" dirty="0"/>
              <a:t>QRC 001 – EXACT – The necessary data </a:t>
            </a:r>
            <a:br>
              <a:rPr lang="en-GB" sz="1800" dirty="0"/>
            </a:br>
            <a:br>
              <a:rPr lang="en-GB" dirty="0"/>
            </a:br>
            <a:r>
              <a:rPr lang="en-GB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How do I modify an agent's data? </a:t>
            </a:r>
            <a:br>
              <a:rPr lang="en-GB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en-GB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40768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2"/>
                </a:solidFill>
                <a:latin typeface="Arial"/>
                <a:cs typeface="Arial"/>
              </a:rPr>
              <a:t>Changes to or termination of an agent's data are carried out by the V-SPOC via the platform. All changes will be validated by the e-spoc. </a:t>
            </a:r>
          </a:p>
          <a:p>
            <a:pPr marL="0" indent="0">
              <a:buNone/>
            </a:pPr>
            <a:r>
              <a:rPr lang="en-GB" sz="1200" dirty="0"/>
              <a:t>However, in the following cases, the V-SPOC will not be able to make the changes themself: </a:t>
            </a:r>
          </a:p>
          <a:p>
            <a:pPr>
              <a:buClr>
                <a:srgbClr val="258998"/>
              </a:buClr>
            </a:pPr>
            <a:r>
              <a:rPr lang="en-GB" sz="1200" dirty="0"/>
              <a:t>The agent already exists in the database under a different company; </a:t>
            </a:r>
          </a:p>
          <a:p>
            <a:pPr>
              <a:buClr>
                <a:srgbClr val="258998"/>
              </a:buClr>
            </a:pPr>
            <a:r>
              <a:rPr lang="en-GB" sz="1200" dirty="0"/>
              <a:t>The agent changes to a different branch/department.</a:t>
            </a:r>
          </a:p>
          <a:p>
            <a:pPr>
              <a:buClr>
                <a:srgbClr val="258998"/>
              </a:buClr>
            </a:pPr>
            <a:endParaRPr lang="fr-FR" sz="1200" dirty="0"/>
          </a:p>
          <a:p>
            <a:pPr marL="0" indent="0">
              <a:buClr>
                <a:srgbClr val="258998"/>
              </a:buClr>
              <a:buNone/>
            </a:pPr>
            <a:r>
              <a:rPr lang="en-GB" sz="1200" dirty="0"/>
              <a:t>In these cases, the V-SPOC will contact the e-spoc at </a:t>
            </a:r>
            <a:r>
              <a:rPr lang="en-GB" sz="1200" b="0" i="0" u="sng" baseline="0" dirty="0">
                <a:hlinkClick r:id="rId2"/>
              </a:rPr>
              <a:t>e-spoc@elia.be</a:t>
            </a:r>
            <a:r>
              <a:rPr lang="en-GB" sz="1200" dirty="0"/>
              <a:t> to request the changes. 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en-GB"/>
              <a:t>QRC 003 - EXACT - How do I create an agent?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55AB8-5AAF-86DA-507E-BCEC47624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400" y="3429000"/>
            <a:ext cx="2558123" cy="261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935469"/>
      </p:ext>
    </p:extLst>
  </p:cSld>
  <p:clrMapOvr>
    <a:masterClrMapping/>
  </p:clrMapOvr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352bfcb8-bce2-4279-b723-8ab1d206d088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Props1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EDE90620-50FD-4F1F-8CBD-F57CA52C2472}">
  <ds:schemaRefs>
    <ds:schemaRef ds:uri="518e90e8-ea09-4ab7-8875-1906d0bac9c7"/>
    <ds:schemaRef ds:uri="98472f28-192f-481a-8a80-1dfd8e10823a"/>
    <ds:schemaRef ds:uri="bf0fc0ee-e07b-42d9-baac-b7f585fea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A8CB816F-B857-4EBD-95C9-3E3489A9D717}">
  <ds:schemaRefs>
    <ds:schemaRef ds:uri="bf0fc0ee-e07b-42d9-baac-b7f585fea514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98472f28-192f-481a-8a80-1dfd8e10823a"/>
    <ds:schemaRef ds:uri="http://www.w3.org/XML/1998/namespace"/>
    <ds:schemaRef ds:uri="518e90e8-ea09-4ab7-8875-1906d0bac9c7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511</Words>
  <Application>Microsoft Office PowerPoint</Application>
  <PresentationFormat>Breedbeeld</PresentationFormat>
  <Paragraphs>37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Segoe MDL2 Assets</vt:lpstr>
      <vt:lpstr>Elia Presentation Theme</vt:lpstr>
      <vt:lpstr>QRC 003 – EXACT – How do I create an agent?   How do I create an agent?  </vt:lpstr>
      <vt:lpstr>QRC 001 - EXACT - The necessary data   What information does the contractor need to provide us with for the agent?  </vt:lpstr>
      <vt:lpstr>QRC 001 – EXACT – The necessary data   How do I modify an agent's data?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QRC 003 – EXACT – How do I create an agent?   How do I create an agent?  </dc:title>
  <dc:creator>Rasson Marie-Noëlle</dc:creator>
  <cp:lastModifiedBy>Menten Marilyn (EXT)</cp:lastModifiedBy>
  <cp:revision>13</cp:revision>
  <dcterms:created xsi:type="dcterms:W3CDTF">2025-02-04T14:07:41Z</dcterms:created>
  <dcterms:modified xsi:type="dcterms:W3CDTF">2025-07-01T07:34:12Z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