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1E_7311E560.xml" ContentType="application/vnd.ms-powerpoint.comments+xml"/>
  <Override PartName="/ppt/comments/modernComment_124_AB78BD21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8"/>
  </p:notesMasterIdLst>
  <p:handoutMasterIdLst>
    <p:handoutMasterId r:id="rId9"/>
  </p:handoutMasterIdLst>
  <p:sldIdLst>
    <p:sldId id="286" r:id="rId6"/>
    <p:sldId id="292" r:id="rId7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86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6A867B4-2640-8E83-C2EA-0CE4842AD74C}" name="Janssens Anaïs" initials="JA" userId="S::aj0009@belgrid.net::923fe816-f53b-4ef4-b0a9-ed75efb02f6d" providerId="AD"/>
  <p188:author id="{A590AED1-73A2-40DC-383F-6E777EFFD449}" name="Aerts Katelijne" initials="AK" userId="S::hgb256@belgrid.net::9be9b124-1997-4e1e-a286-cd9e6085abac" providerId="AD"/>
  <p188:author id="{FDA6D6D4-AA42-C9B8-23F1-3277CE060832}" name="Peeters Charlotte" initials="CP" userId="S::CP0008@Belgrid.net::14ce2688-1771-4443-ae3e-109e690346e3" providerId="AD"/>
  <p188:author id="{39D327DD-3112-B330-B797-E5730E76653A}" name="Geenen Gert" initials="GG" userId="S::sp8442@belgrid.net::2406897b-a8fa-41f5-a40a-28b74467c4b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3823C2-D33E-FE79-9D07-5598046E6427}" v="10" dt="2025-06-06T08:02:50.219"/>
    <p1510:client id="{495B5986-BA30-4787-B008-3E891A2C215C}" v="1" dt="2025-06-06T14:14:06.181"/>
    <p1510:client id="{96E3B70F-E74B-BCB8-9DB6-11FD2C808DDB}" v="28" dt="2025-06-06T11:12:57.78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eters Charlotte" userId="14ce2688-1771-4443-ae3e-109e690346e3" providerId="ADAL" clId="{495B5986-BA30-4787-B008-3E891A2C215C}"/>
    <pc:docChg chg="undo redo custSel addSld delSld modSld modSection">
      <pc:chgData name="Peeters Charlotte" userId="14ce2688-1771-4443-ae3e-109e690346e3" providerId="ADAL" clId="{495B5986-BA30-4787-B008-3E891A2C215C}" dt="2025-06-06T14:13:53.013" v="2982" actId="20577"/>
      <pc:docMkLst>
        <pc:docMk/>
      </pc:docMkLst>
      <pc:sldChg chg="addSp delSp modSp mod">
        <pc:chgData name="Peeters Charlotte" userId="14ce2688-1771-4443-ae3e-109e690346e3" providerId="ADAL" clId="{495B5986-BA30-4787-B008-3E891A2C215C}" dt="2025-06-06T14:13:53.013" v="2982" actId="20577"/>
        <pc:sldMkLst>
          <pc:docMk/>
          <pc:sldMk cId="1930552672" sldId="286"/>
        </pc:sldMkLst>
        <pc:spChg chg="mod">
          <ac:chgData name="Peeters Charlotte" userId="14ce2688-1771-4443-ae3e-109e690346e3" providerId="ADAL" clId="{495B5986-BA30-4787-B008-3E891A2C215C}" dt="2025-06-06T14:13:53.013" v="2982" actId="20577"/>
          <ac:spMkLst>
            <pc:docMk/>
            <pc:sldMk cId="1930552672" sldId="286"/>
            <ac:spMk id="2" creationId="{4EE19736-9556-4247-8B3F-84089780B498}"/>
          </ac:spMkLst>
        </pc:spChg>
        <pc:spChg chg="mod">
          <ac:chgData name="Peeters Charlotte" userId="14ce2688-1771-4443-ae3e-109e690346e3" providerId="ADAL" clId="{495B5986-BA30-4787-B008-3E891A2C215C}" dt="2025-04-23T08:40:28.918" v="2744" actId="1076"/>
          <ac:spMkLst>
            <pc:docMk/>
            <pc:sldMk cId="1930552672" sldId="286"/>
            <ac:spMk id="3" creationId="{46267A33-F1F7-4E69-810B-49E41C785C94}"/>
          </ac:spMkLst>
        </pc:spChg>
        <pc:spChg chg="add del">
          <ac:chgData name="Peeters Charlotte" userId="14ce2688-1771-4443-ae3e-109e690346e3" providerId="ADAL" clId="{495B5986-BA30-4787-B008-3E891A2C215C}" dt="2025-04-11T10:22:44.852" v="413" actId="478"/>
          <ac:spMkLst>
            <pc:docMk/>
            <pc:sldMk cId="1930552672" sldId="286"/>
            <ac:spMk id="9" creationId="{E5FD46DD-72F3-1EEB-F836-B5B7D40C6D2A}"/>
          </ac:spMkLst>
        </pc:spChg>
        <pc:grpChg chg="add mod">
          <ac:chgData name="Peeters Charlotte" userId="14ce2688-1771-4443-ae3e-109e690346e3" providerId="ADAL" clId="{495B5986-BA30-4787-B008-3E891A2C215C}" dt="2025-04-24T05:22:05.514" v="2779" actId="1076"/>
          <ac:grpSpMkLst>
            <pc:docMk/>
            <pc:sldMk cId="1930552672" sldId="286"/>
            <ac:grpSpMk id="6" creationId="{5B3A7F3B-4E36-1A12-D8A0-79B214902C28}"/>
          </ac:grpSpMkLst>
        </pc:grpChg>
        <pc:graphicFrameChg chg="add mod modGraphic">
          <ac:chgData name="Peeters Charlotte" userId="14ce2688-1771-4443-ae3e-109e690346e3" providerId="ADAL" clId="{495B5986-BA30-4787-B008-3E891A2C215C}" dt="2025-05-28T08:34:45.480" v="2935" actId="20577"/>
          <ac:graphicFrameMkLst>
            <pc:docMk/>
            <pc:sldMk cId="1930552672" sldId="286"/>
            <ac:graphicFrameMk id="7" creationId="{6C7D6E3D-1844-2C5E-F549-87D44F30866E}"/>
          </ac:graphicFrameMkLst>
        </pc:graphicFrameChg>
        <pc:picChg chg="del">
          <ac:chgData name="Peeters Charlotte" userId="14ce2688-1771-4443-ae3e-109e690346e3" providerId="ADAL" clId="{495B5986-BA30-4787-B008-3E891A2C215C}" dt="2025-04-11T10:13:13.517" v="254" actId="478"/>
          <ac:picMkLst>
            <pc:docMk/>
            <pc:sldMk cId="1930552672" sldId="286"/>
            <ac:picMk id="6" creationId="{6ACA245E-58DC-27D7-CB9A-FB2035CA51B0}"/>
          </ac:picMkLst>
        </pc:picChg>
        <pc:picChg chg="mod">
          <ac:chgData name="Peeters Charlotte" userId="14ce2688-1771-4443-ae3e-109e690346e3" providerId="ADAL" clId="{495B5986-BA30-4787-B008-3E891A2C215C}" dt="2025-04-24T05:21:33.144" v="2773"/>
          <ac:picMkLst>
            <pc:docMk/>
            <pc:sldMk cId="1930552672" sldId="286"/>
            <ac:picMk id="8" creationId="{1A7B99ED-362F-8F3F-EC0B-AD8FB6C1A9F2}"/>
          </ac:picMkLst>
        </pc:picChg>
        <pc:picChg chg="add del mod">
          <ac:chgData name="Peeters Charlotte" userId="14ce2688-1771-4443-ae3e-109e690346e3" providerId="ADAL" clId="{495B5986-BA30-4787-B008-3E891A2C215C}" dt="2025-04-11T10:22:17.934" v="411" actId="478"/>
          <ac:picMkLst>
            <pc:docMk/>
            <pc:sldMk cId="1930552672" sldId="286"/>
            <ac:picMk id="8" creationId="{1EB75EBF-7F8D-6275-34D2-A1007FA2004D}"/>
          </ac:picMkLst>
        </pc:picChg>
        <pc:picChg chg="mod">
          <ac:chgData name="Peeters Charlotte" userId="14ce2688-1771-4443-ae3e-109e690346e3" providerId="ADAL" clId="{495B5986-BA30-4787-B008-3E891A2C215C}" dt="2025-04-24T05:21:04.636" v="2768"/>
          <ac:picMkLst>
            <pc:docMk/>
            <pc:sldMk cId="1930552672" sldId="286"/>
            <ac:picMk id="9" creationId="{A9B15B3C-0A8C-25D6-182A-609FAD6A8432}"/>
          </ac:picMkLst>
        </pc:picChg>
        <pc:picChg chg="add del mod">
          <ac:chgData name="Peeters Charlotte" userId="14ce2688-1771-4443-ae3e-109e690346e3" providerId="ADAL" clId="{495B5986-BA30-4787-B008-3E891A2C215C}" dt="2025-05-16T06:41:36.491" v="2796" actId="478"/>
          <ac:picMkLst>
            <pc:docMk/>
            <pc:sldMk cId="1930552672" sldId="286"/>
            <ac:picMk id="10" creationId="{E4A50260-7619-13C6-3864-9DCD056965E5}"/>
          </ac:picMkLst>
        </pc:picChg>
        <pc:picChg chg="add mod">
          <ac:chgData name="Peeters Charlotte" userId="14ce2688-1771-4443-ae3e-109e690346e3" providerId="ADAL" clId="{495B5986-BA30-4787-B008-3E891A2C215C}" dt="2025-04-24T05:22:43.768" v="2780" actId="1076"/>
          <ac:picMkLst>
            <pc:docMk/>
            <pc:sldMk cId="1930552672" sldId="286"/>
            <ac:picMk id="11" creationId="{C10EC1AF-1C95-AEF6-F62B-9C7A05963202}"/>
          </ac:picMkLst>
        </pc:picChg>
        <pc:picChg chg="add mod">
          <ac:chgData name="Peeters Charlotte" userId="14ce2688-1771-4443-ae3e-109e690346e3" providerId="ADAL" clId="{495B5986-BA30-4787-B008-3E891A2C215C}" dt="2025-04-24T05:30:34.391" v="2791" actId="14100"/>
          <ac:picMkLst>
            <pc:docMk/>
            <pc:sldMk cId="1930552672" sldId="286"/>
            <ac:picMk id="12" creationId="{C8D202E5-71E9-D8EF-6904-8E8D03AF0B63}"/>
          </ac:picMkLst>
        </pc:picChg>
        <pc:picChg chg="add mod">
          <ac:chgData name="Peeters Charlotte" userId="14ce2688-1771-4443-ae3e-109e690346e3" providerId="ADAL" clId="{495B5986-BA30-4787-B008-3E891A2C215C}" dt="2025-04-24T05:36:41.698" v="2794" actId="1076"/>
          <ac:picMkLst>
            <pc:docMk/>
            <pc:sldMk cId="1930552672" sldId="286"/>
            <ac:picMk id="14" creationId="{0B06165F-41F9-F1D9-3111-C19C3DACDEA3}"/>
          </ac:picMkLst>
        </pc:picChg>
      </pc:sldChg>
      <pc:sldChg chg="del">
        <pc:chgData name="Peeters Charlotte" userId="14ce2688-1771-4443-ae3e-109e690346e3" providerId="ADAL" clId="{495B5986-BA30-4787-B008-3E891A2C215C}" dt="2025-04-11T10:19:24.876" v="363" actId="2696"/>
        <pc:sldMkLst>
          <pc:docMk/>
          <pc:sldMk cId="3539264990" sldId="287"/>
        </pc:sldMkLst>
      </pc:sldChg>
      <pc:sldChg chg="del">
        <pc:chgData name="Peeters Charlotte" userId="14ce2688-1771-4443-ae3e-109e690346e3" providerId="ADAL" clId="{495B5986-BA30-4787-B008-3E891A2C215C}" dt="2025-04-11T10:19:28.689" v="365" actId="2696"/>
        <pc:sldMkLst>
          <pc:docMk/>
          <pc:sldMk cId="2991611412" sldId="288"/>
        </pc:sldMkLst>
      </pc:sldChg>
      <pc:sldChg chg="del">
        <pc:chgData name="Peeters Charlotte" userId="14ce2688-1771-4443-ae3e-109e690346e3" providerId="ADAL" clId="{495B5986-BA30-4787-B008-3E891A2C215C}" dt="2025-04-11T10:19:22.981" v="362" actId="2696"/>
        <pc:sldMkLst>
          <pc:docMk/>
          <pc:sldMk cId="2736040951" sldId="289"/>
        </pc:sldMkLst>
      </pc:sldChg>
      <pc:sldChg chg="del">
        <pc:chgData name="Peeters Charlotte" userId="14ce2688-1771-4443-ae3e-109e690346e3" providerId="ADAL" clId="{495B5986-BA30-4787-B008-3E891A2C215C}" dt="2025-04-11T10:19:26.791" v="364" actId="2696"/>
        <pc:sldMkLst>
          <pc:docMk/>
          <pc:sldMk cId="1884171446" sldId="290"/>
        </pc:sldMkLst>
      </pc:sldChg>
      <pc:sldChg chg="del">
        <pc:chgData name="Peeters Charlotte" userId="14ce2688-1771-4443-ae3e-109e690346e3" providerId="ADAL" clId="{495B5986-BA30-4787-B008-3E891A2C215C}" dt="2025-04-11T10:19:30.455" v="366" actId="2696"/>
        <pc:sldMkLst>
          <pc:docMk/>
          <pc:sldMk cId="763637213" sldId="291"/>
        </pc:sldMkLst>
      </pc:sldChg>
      <pc:sldChg chg="addSp modSp add mod">
        <pc:chgData name="Peeters Charlotte" userId="14ce2688-1771-4443-ae3e-109e690346e3" providerId="ADAL" clId="{495B5986-BA30-4787-B008-3E891A2C215C}" dt="2025-06-06T14:13:48.142" v="2979" actId="20577"/>
        <pc:sldMkLst>
          <pc:docMk/>
          <pc:sldMk cId="2876816673" sldId="292"/>
        </pc:sldMkLst>
        <pc:spChg chg="mod">
          <ac:chgData name="Peeters Charlotte" userId="14ce2688-1771-4443-ae3e-109e690346e3" providerId="ADAL" clId="{495B5986-BA30-4787-B008-3E891A2C215C}" dt="2025-06-06T14:13:48.142" v="2979" actId="20577"/>
          <ac:spMkLst>
            <pc:docMk/>
            <pc:sldMk cId="2876816673" sldId="292"/>
            <ac:spMk id="2" creationId="{4EE19736-9556-4247-8B3F-84089780B498}"/>
          </ac:spMkLst>
        </pc:spChg>
        <pc:spChg chg="mod">
          <ac:chgData name="Peeters Charlotte" userId="14ce2688-1771-4443-ae3e-109e690346e3" providerId="ADAL" clId="{495B5986-BA30-4787-B008-3E891A2C215C}" dt="2025-04-23T08:40:23.785" v="2743" actId="1076"/>
          <ac:spMkLst>
            <pc:docMk/>
            <pc:sldMk cId="2876816673" sldId="292"/>
            <ac:spMk id="3" creationId="{46267A33-F1F7-4E69-810B-49E41C785C94}"/>
          </ac:spMkLst>
        </pc:spChg>
        <pc:graphicFrameChg chg="add mod modGraphic">
          <ac:chgData name="Peeters Charlotte" userId="14ce2688-1771-4443-ae3e-109e690346e3" providerId="ADAL" clId="{495B5986-BA30-4787-B008-3E891A2C215C}" dt="2025-06-06T14:13:30.960" v="2969" actId="20577"/>
          <ac:graphicFrameMkLst>
            <pc:docMk/>
            <pc:sldMk cId="2876816673" sldId="292"/>
            <ac:graphicFrameMk id="7" creationId="{154446B9-F5FD-C8DC-E653-0B1C43DD798B}"/>
          </ac:graphicFrameMkLst>
        </pc:graphicFrameChg>
        <pc:picChg chg="mod ord">
          <ac:chgData name="Peeters Charlotte" userId="14ce2688-1771-4443-ae3e-109e690346e3" providerId="ADAL" clId="{495B5986-BA30-4787-B008-3E891A2C215C}" dt="2025-06-06T14:13:34.203" v="2970" actId="1076"/>
          <ac:picMkLst>
            <pc:docMk/>
            <pc:sldMk cId="2876816673" sldId="292"/>
            <ac:picMk id="6" creationId="{6ACA245E-58DC-27D7-CB9A-FB2035CA51B0}"/>
          </ac:picMkLst>
        </pc:picChg>
        <pc:picChg chg="add mod">
          <ac:chgData name="Peeters Charlotte" userId="14ce2688-1771-4443-ae3e-109e690346e3" providerId="ADAL" clId="{495B5986-BA30-4787-B008-3E891A2C215C}" dt="2025-06-06T14:13:37.862" v="2971" actId="1076"/>
          <ac:picMkLst>
            <pc:docMk/>
            <pc:sldMk cId="2876816673" sldId="292"/>
            <ac:picMk id="8" creationId="{5853F9B8-1BDF-B779-ABF9-65FEFB1D0091}"/>
          </ac:picMkLst>
        </pc:picChg>
        <pc:picChg chg="add mod">
          <ac:chgData name="Peeters Charlotte" userId="14ce2688-1771-4443-ae3e-109e690346e3" providerId="ADAL" clId="{495B5986-BA30-4787-B008-3E891A2C215C}" dt="2025-06-06T14:13:39.820" v="2972" actId="1076"/>
          <ac:picMkLst>
            <pc:docMk/>
            <pc:sldMk cId="2876816673" sldId="292"/>
            <ac:picMk id="9" creationId="{7393A69F-E747-528D-E6DB-1F3E7043CDEE}"/>
          </ac:picMkLst>
        </pc:picChg>
        <pc:picChg chg="add mod">
          <ac:chgData name="Peeters Charlotte" userId="14ce2688-1771-4443-ae3e-109e690346e3" providerId="ADAL" clId="{495B5986-BA30-4787-B008-3E891A2C215C}" dt="2025-06-06T14:13:42.618" v="2973" actId="1076"/>
          <ac:picMkLst>
            <pc:docMk/>
            <pc:sldMk cId="2876816673" sldId="292"/>
            <ac:picMk id="10" creationId="{BFE0BDED-E9A6-F51E-72ED-9F24E3134953}"/>
          </ac:picMkLst>
        </pc:picChg>
      </pc:sldChg>
    </pc:docChg>
  </pc:docChgLst>
  <pc:docChgLst>
    <pc:chgData name="Janssens Anaïs" userId="S::aj0009@belgrid.net::923fe816-f53b-4ef4-b0a9-ed75efb02f6d" providerId="AD" clId="Web-{96E3B70F-E74B-BCB8-9DB6-11FD2C808DDB}"/>
    <pc:docChg chg="modSld">
      <pc:chgData name="Janssens Anaïs" userId="S::aj0009@belgrid.net::923fe816-f53b-4ef4-b0a9-ed75efb02f6d" providerId="AD" clId="Web-{96E3B70F-E74B-BCB8-9DB6-11FD2C808DDB}" dt="2025-06-06T11:10:06.767" v="7"/>
      <pc:docMkLst>
        <pc:docMk/>
      </pc:docMkLst>
      <pc:sldChg chg="modSp">
        <pc:chgData name="Janssens Anaïs" userId="S::aj0009@belgrid.net::923fe816-f53b-4ef4-b0a9-ed75efb02f6d" providerId="AD" clId="Web-{96E3B70F-E74B-BCB8-9DB6-11FD2C808DDB}" dt="2025-06-06T11:10:06.767" v="7"/>
        <pc:sldMkLst>
          <pc:docMk/>
          <pc:sldMk cId="2876816673" sldId="292"/>
        </pc:sldMkLst>
        <pc:graphicFrameChg chg="mod modGraphic">
          <ac:chgData name="Janssens Anaïs" userId="S::aj0009@belgrid.net::923fe816-f53b-4ef4-b0a9-ed75efb02f6d" providerId="AD" clId="Web-{96E3B70F-E74B-BCB8-9DB6-11FD2C808DDB}" dt="2025-06-06T11:10:06.767" v="7"/>
          <ac:graphicFrameMkLst>
            <pc:docMk/>
            <pc:sldMk cId="2876816673" sldId="292"/>
            <ac:graphicFrameMk id="7" creationId="{154446B9-F5FD-C8DC-E653-0B1C43DD798B}"/>
          </ac:graphicFrameMkLst>
        </pc:graphicFrameChg>
      </pc:sldChg>
    </pc:docChg>
  </pc:docChgLst>
  <pc:docChgLst>
    <pc:chgData name="Nerincx Thierry" userId="S::gha122@belgrid.net::e9d55074-6515-49e6-bb13-5929e9bae6c7" providerId="AD" clId="Web-{0B2B1F90-3DE0-C825-0742-881ECBC71DA3}"/>
    <pc:docChg chg="modSld">
      <pc:chgData name="Nerincx Thierry" userId="S::gha122@belgrid.net::e9d55074-6515-49e6-bb13-5929e9bae6c7" providerId="AD" clId="Web-{0B2B1F90-3DE0-C825-0742-881ECBC71DA3}" dt="2025-04-30T05:47:02.497" v="1"/>
      <pc:docMkLst>
        <pc:docMk/>
      </pc:docMkLst>
      <pc:sldChg chg="modSp">
        <pc:chgData name="Nerincx Thierry" userId="S::gha122@belgrid.net::e9d55074-6515-49e6-bb13-5929e9bae6c7" providerId="AD" clId="Web-{0B2B1F90-3DE0-C825-0742-881ECBC71DA3}" dt="2025-04-30T05:47:02.497" v="1"/>
        <pc:sldMkLst>
          <pc:docMk/>
          <pc:sldMk cId="1930552672" sldId="286"/>
        </pc:sldMkLst>
        <pc:graphicFrameChg chg="mod modGraphic">
          <ac:chgData name="Nerincx Thierry" userId="S::gha122@belgrid.net::e9d55074-6515-49e6-bb13-5929e9bae6c7" providerId="AD" clId="Web-{0B2B1F90-3DE0-C825-0742-881ECBC71DA3}" dt="2025-04-30T05:47:02.497" v="1"/>
          <ac:graphicFrameMkLst>
            <pc:docMk/>
            <pc:sldMk cId="1930552672" sldId="286"/>
            <ac:graphicFrameMk id="7" creationId="{6C7D6E3D-1844-2C5E-F549-87D44F30866E}"/>
          </ac:graphicFrameMkLst>
        </pc:graphicFrameChg>
      </pc:sldChg>
    </pc:docChg>
  </pc:docChgLst>
  <pc:docChgLst>
    <pc:chgData name="Geenen Gert" userId="S::sp8442@belgrid.net::2406897b-a8fa-41f5-a40a-28b74467c4b5" providerId="AD" clId="Web-{22B1C4BF-5EAD-56CD-5591-CDDBBCE7475E}"/>
    <pc:docChg chg="mod">
      <pc:chgData name="Geenen Gert" userId="S::sp8442@belgrid.net::2406897b-a8fa-41f5-a40a-28b74467c4b5" providerId="AD" clId="Web-{22B1C4BF-5EAD-56CD-5591-CDDBBCE7475E}" dt="2025-04-25T09:25:07.965" v="0"/>
      <pc:docMkLst>
        <pc:docMk/>
      </pc:docMkLst>
    </pc:docChg>
  </pc:docChgLst>
  <pc:docChgLst>
    <pc:chgData name="Janssens Anaïs" userId="S::aj0009@belgrid.net::923fe816-f53b-4ef4-b0a9-ed75efb02f6d" providerId="AD" clId="Web-{1F3823C2-D33E-FE79-9D07-5598046E6427}"/>
    <pc:docChg chg="mod modSld">
      <pc:chgData name="Janssens Anaïs" userId="S::aj0009@belgrid.net::923fe816-f53b-4ef4-b0a9-ed75efb02f6d" providerId="AD" clId="Web-{1F3823C2-D33E-FE79-9D07-5598046E6427}" dt="2025-06-06T08:01:09.123" v="6" actId="1076"/>
      <pc:docMkLst>
        <pc:docMk/>
      </pc:docMkLst>
      <pc:sldChg chg="modSp">
        <pc:chgData name="Janssens Anaïs" userId="S::aj0009@belgrid.net::923fe816-f53b-4ef4-b0a9-ed75efb02f6d" providerId="AD" clId="Web-{1F3823C2-D33E-FE79-9D07-5598046E6427}" dt="2025-06-06T07:56:46.444" v="1" actId="20577"/>
        <pc:sldMkLst>
          <pc:docMk/>
          <pc:sldMk cId="1930552672" sldId="286"/>
        </pc:sldMkLst>
        <pc:spChg chg="mod">
          <ac:chgData name="Janssens Anaïs" userId="S::aj0009@belgrid.net::923fe816-f53b-4ef4-b0a9-ed75efb02f6d" providerId="AD" clId="Web-{1F3823C2-D33E-FE79-9D07-5598046E6427}" dt="2025-06-06T07:56:46.444" v="1" actId="20577"/>
          <ac:spMkLst>
            <pc:docMk/>
            <pc:sldMk cId="1930552672" sldId="286"/>
            <ac:spMk id="2" creationId="{4EE19736-9556-4247-8B3F-84089780B498}"/>
          </ac:spMkLst>
        </pc:spChg>
      </pc:sldChg>
      <pc:sldChg chg="modSp">
        <pc:chgData name="Janssens Anaïs" userId="S::aj0009@belgrid.net::923fe816-f53b-4ef4-b0a9-ed75efb02f6d" providerId="AD" clId="Web-{1F3823C2-D33E-FE79-9D07-5598046E6427}" dt="2025-06-06T08:01:09.123" v="6" actId="1076"/>
        <pc:sldMkLst>
          <pc:docMk/>
          <pc:sldMk cId="2876816673" sldId="292"/>
        </pc:sldMkLst>
        <pc:spChg chg="mod">
          <ac:chgData name="Janssens Anaïs" userId="S::aj0009@belgrid.net::923fe816-f53b-4ef4-b0a9-ed75efb02f6d" providerId="AD" clId="Web-{1F3823C2-D33E-FE79-9D07-5598046E6427}" dt="2025-06-06T07:58:14.962" v="3" actId="20577"/>
          <ac:spMkLst>
            <pc:docMk/>
            <pc:sldMk cId="2876816673" sldId="292"/>
            <ac:spMk id="2" creationId="{4EE19736-9556-4247-8B3F-84089780B498}"/>
          </ac:spMkLst>
        </pc:spChg>
        <pc:graphicFrameChg chg="mod">
          <ac:chgData name="Janssens Anaïs" userId="S::aj0009@belgrid.net::923fe816-f53b-4ef4-b0a9-ed75efb02f6d" providerId="AD" clId="Web-{1F3823C2-D33E-FE79-9D07-5598046E6427}" dt="2025-06-06T08:01:09.123" v="6" actId="1076"/>
          <ac:graphicFrameMkLst>
            <pc:docMk/>
            <pc:sldMk cId="2876816673" sldId="292"/>
            <ac:graphicFrameMk id="7" creationId="{154446B9-F5FD-C8DC-E653-0B1C43DD798B}"/>
          </ac:graphicFrameMkLst>
        </pc:graphicFrameChg>
      </pc:sldChg>
    </pc:docChg>
  </pc:docChgLst>
  <pc:docChgLst>
    <pc:chgData name="Aerts Katelijne" userId="S::hgb256@belgrid.net::9be9b124-1997-4e1e-a286-cd9e6085abac" providerId="AD" clId="Web-{26F65208-EABD-497D-39E3-F31BB3C6B240}"/>
    <pc:docChg chg="mod">
      <pc:chgData name="Aerts Katelijne" userId="S::hgb256@belgrid.net::9be9b124-1997-4e1e-a286-cd9e6085abac" providerId="AD" clId="Web-{26F65208-EABD-497D-39E3-F31BB3C6B240}" dt="2025-04-24T14:56:53.066" v="0"/>
      <pc:docMkLst>
        <pc:docMk/>
      </pc:docMkLst>
    </pc:docChg>
  </pc:docChgLst>
</pc:chgInfo>
</file>

<file path=ppt/comments/modernComment_11E_7311E56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7301604-5886-4809-9CA6-9EE5EC6A0BEE}" authorId="{FDA6D6D4-AA42-C9B8-23F1-3277CE060832}" created="2025-04-23T08:15:28.34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930552672" sldId="286"/>
      <ac:graphicFrameMk id="7" creationId="{6C7D6E3D-1844-2C5E-F549-87D44F30866E}"/>
      <ac:tblMk/>
      <ac:tcMk rowId="2262290170" colId="3253567100"/>
      <ac:txMk cp="56" len="46">
        <ac:context len="103" hash="2880795357"/>
      </ac:txMk>
    </ac:txMkLst>
    <p188:pos x="6848722" y="3288508"/>
    <p188:replyLst>
      <p188:reply id="{D3B15258-BAE2-4B3C-8397-2602D161E85C}" authorId="{A590AED1-73A2-40DC-383F-6E777EFFD449}" created="2025-04-24T14:56:53.066">
        <p188:txBody>
          <a:bodyPr/>
          <a:lstStyle/>
          <a:p>
            <a:r>
              <a:rPr lang="en-US"/>
              <a:t>wat valt er onder "confirme la présence des agents", wat wil dit zeggen?</a:t>
            </a:r>
          </a:p>
        </p188:txBody>
      </p188:reply>
      <p188:reply id="{4E208793-3F13-43E7-ADC0-C326074B580D}" authorId="{39D327DD-3112-B330-B797-E5730E76653A}" created="2025-04-25T09:25:07.965">
        <p188:txBody>
          <a:bodyPr/>
          <a:lstStyle/>
          <a:p>
            <a:r>
              <a:rPr lang="en-US"/>
              <a:t>ik zou denken: de no-shows ingeven als ze niet aanwezig zijn. </a:t>
            </a:r>
          </a:p>
        </p188:txBody>
      </p188:reply>
    </p188:replyLst>
    <p188:txBody>
      <a:bodyPr/>
      <a:lstStyle/>
      <a:p>
        <a:r>
          <a:rPr lang="fr-BE"/>
          <a:t>À confirmer</a:t>
        </a:r>
      </a:p>
    </p188:txBody>
  </p188:cm>
</p188:cmLst>
</file>

<file path=ppt/comments/modernComment_124_AB78BD2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084EF40-5876-488A-AA61-EC7AFC996DC9}" authorId="{86A867B4-2640-8E83-C2EA-0CE4842AD74C}" status="resolved" created="2025-06-06T08:02:50.21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876816673" sldId="292"/>
      <ac:graphicFrameMk id="7" creationId="{154446B9-F5FD-C8DC-E653-0B1C43DD798B}"/>
      <ac:tblMk/>
      <ac:tcMk rowId="1772300077" colId="3253567100"/>
      <ac:txMk cp="0" len="92">
        <ac:context len="93" hash="3759973495"/>
      </ac:txMk>
    </ac:txMkLst>
    <p188:pos x="9051324" y="2059459"/>
    <p188:txBody>
      <a:bodyPr/>
      <a:lstStyle/>
      <a:p>
        <a:r>
          <a:rPr lang="en-US"/>
          <a:t>Kan dit niet tot verwarring leiden? Wie moet de gegevens van de onderaannemer aan de E-Spoc bezorgen?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06.06.2025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‹N°›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06.06.2025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‹N°›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hyperlink" Target="mailto:E-spoc@elia.be" TargetMode="External"/><Relationship Id="rId7" Type="http://schemas.microsoft.com/office/2007/relationships/hdphoto" Target="../media/hdphoto1.wdp"/><Relationship Id="rId12" Type="http://schemas.openxmlformats.org/officeDocument/2006/relationships/image" Target="../media/image17.png"/><Relationship Id="rId2" Type="http://schemas.microsoft.com/office/2018/10/relationships/comments" Target="../comments/modernComment_11E_7311E56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.png"/><Relationship Id="rId11" Type="http://schemas.microsoft.com/office/2007/relationships/hdphoto" Target="../media/hdphoto3.wdp"/><Relationship Id="rId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hyperlink" Target="mailto:eliaacademy@elia.be" TargetMode="External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hyperlink" Target="mailto:E-spoc@elia.be" TargetMode="External"/><Relationship Id="rId7" Type="http://schemas.openxmlformats.org/officeDocument/2006/relationships/image" Target="../media/image20.png"/><Relationship Id="rId2" Type="http://schemas.microsoft.com/office/2018/10/relationships/comments" Target="../comments/modernComment_124_AB78BD2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hyperlink" Target="mailto:eliaacademy@elia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fr-FR" sz="1800" dirty="0"/>
              <a:t>QRC 005 – EXACT – rôles et responsabilités des différents intervenants </a:t>
            </a:r>
            <a:br>
              <a:rPr lang="fr-FR" sz="1800" dirty="0"/>
            </a:br>
            <a:br>
              <a:rPr lang="fr-FR" dirty="0"/>
            </a:b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Intervenants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au sein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d’Elia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</a:t>
            </a:r>
            <a:br>
              <a:rPr lang="fr-BE" sz="2400" dirty="0">
                <a:latin typeface="+mn-lt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80174"/>
            <a:ext cx="9792000" cy="3132585"/>
          </a:xfrm>
        </p:spPr>
        <p:txBody>
          <a:bodyPr/>
          <a:lstStyle/>
          <a:p>
            <a:pPr marL="0" indent="0">
              <a:buNone/>
            </a:pPr>
            <a:r>
              <a:rPr lang="fr-FR">
                <a:solidFill>
                  <a:schemeClr val="tx2"/>
                </a:solidFill>
              </a:rPr>
              <a:t>Définition, rôle et responsabilité du e-spoc, d’Elia Academy et du formateur. </a:t>
            </a:r>
          </a:p>
          <a:p>
            <a:pPr marL="0" indent="0">
              <a:buNone/>
            </a:pPr>
            <a:endParaRPr lang="fr-FR" sz="1200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1</a:t>
            </a:fld>
            <a:endParaRPr lang="en-GB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6C7D6E3D-1844-2C5E-F549-87D44F3086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02160"/>
              </p:ext>
            </p:extLst>
          </p:nvPr>
        </p:nvGraphicFramePr>
        <p:xfrm>
          <a:off x="245097" y="2101639"/>
          <a:ext cx="11310904" cy="42244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2803">
                  <a:extLst>
                    <a:ext uri="{9D8B030D-6E8A-4147-A177-3AD203B41FA5}">
                      <a16:colId xmlns:a16="http://schemas.microsoft.com/office/drawing/2014/main" val="2902209633"/>
                    </a:ext>
                  </a:extLst>
                </a:gridCol>
                <a:gridCol w="3982649">
                  <a:extLst>
                    <a:ext uri="{9D8B030D-6E8A-4147-A177-3AD203B41FA5}">
                      <a16:colId xmlns:a16="http://schemas.microsoft.com/office/drawing/2014/main" val="1163218299"/>
                    </a:ext>
                  </a:extLst>
                </a:gridCol>
                <a:gridCol w="3512958">
                  <a:extLst>
                    <a:ext uri="{9D8B030D-6E8A-4147-A177-3AD203B41FA5}">
                      <a16:colId xmlns:a16="http://schemas.microsoft.com/office/drawing/2014/main" val="3253567100"/>
                    </a:ext>
                  </a:extLst>
                </a:gridCol>
                <a:gridCol w="2142494">
                  <a:extLst>
                    <a:ext uri="{9D8B030D-6E8A-4147-A177-3AD203B41FA5}">
                      <a16:colId xmlns:a16="http://schemas.microsoft.com/office/drawing/2014/main" val="4214610259"/>
                    </a:ext>
                  </a:extLst>
                </a:gridCol>
              </a:tblGrid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US" sz="1400" err="1"/>
                        <a:t>Intervenants</a:t>
                      </a:r>
                      <a:endParaRPr lang="fr-B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/>
                        <a:t>Définition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/>
                        <a:t>Responsabilités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/>
                        <a:t>Contact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6839009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E-spoc</a:t>
                      </a:r>
                      <a:endParaRPr lang="fr-B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BE" sz="1400"/>
                        <a:t>Personne de contact pour l’utilisation de base de données. </a:t>
                      </a:r>
                    </a:p>
                    <a:p>
                      <a:r>
                        <a:rPr lang="fr-BE" sz="1400"/>
                        <a:t>Responsable de la validation des données du V-SPOC et des agents.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/>
                        <a:t>Soutient et contrôle le V-SPOC dans la gestion des données des agents et de l’entreprise.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>
                          <a:hlinkClick r:id="rId3"/>
                        </a:rPr>
                        <a:t>E-spoc@elia.be</a:t>
                      </a:r>
                      <a:r>
                        <a:rPr lang="fr-BE" sz="14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831806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endParaRPr lang="fr-B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BE" sz="1400"/>
                        <a:t>Responsable pour l’organisation des trajets de formation.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/>
                        <a:t>Soutient le V-SPOC dans l’inscription des agents aux trajets de formation.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>
                          <a:hlinkClick r:id="rId4"/>
                        </a:rPr>
                        <a:t>eliaacademy@elia.be</a:t>
                      </a:r>
                      <a:r>
                        <a:rPr lang="fr-BE" sz="14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300077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US" sz="1400" err="1"/>
                        <a:t>Formateur</a:t>
                      </a:r>
                      <a:endParaRPr lang="fr-B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BE" sz="1400"/>
                        <a:t>Chargé de formation. </a:t>
                      </a:r>
                    </a:p>
                    <a:p>
                      <a:r>
                        <a:rPr lang="fr-BE" sz="1400"/>
                        <a:t>Il est sous la responsabilité d’Elia Academy.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/>
                        <a:t>S’assure du bon déroulement de la formation le jour j. </a:t>
                      </a:r>
                    </a:p>
                    <a:p>
                      <a:r>
                        <a:rPr lang="fr-BE" sz="1400"/>
                        <a:t>Confirme la présence des agents à la session.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>
                          <a:hlinkClick r:id="rId4"/>
                        </a:rPr>
                        <a:t>eliaacademy@elia.be</a:t>
                      </a:r>
                      <a:r>
                        <a:rPr lang="fr-BE" sz="1400"/>
                        <a:t> </a:t>
                      </a:r>
                    </a:p>
                    <a:p>
                      <a:endParaRPr lang="fr-BE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229017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Display user</a:t>
                      </a:r>
                      <a:endParaRPr lang="fr-B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BE" sz="1400"/>
                        <a:t>Personne qui a les droits de consultation sur la base de données des agents externes.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/>
                        <a:t>Vérifie la validité des certifications sur chantier.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400">
                          <a:hlinkClick r:id="rId3"/>
                        </a:rPr>
                        <a:t>E-spoc@elia.be</a:t>
                      </a:r>
                      <a:r>
                        <a:rPr lang="fr-BE" sz="1400"/>
                        <a:t> pour base de données</a:t>
                      </a:r>
                    </a:p>
                    <a:p>
                      <a:r>
                        <a:rPr lang="fr-BE" sz="1400">
                          <a:hlinkClick r:id="rId4"/>
                        </a:rPr>
                        <a:t>eliaacademy@elia.be</a:t>
                      </a:r>
                      <a:r>
                        <a:rPr lang="fr-BE" sz="1400"/>
                        <a:t> pour 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220407"/>
                  </a:ext>
                </a:extLst>
              </a:tr>
            </a:tbl>
          </a:graphicData>
        </a:graphic>
      </p:graphicFrame>
      <p:pic>
        <p:nvPicPr>
          <p:cNvPr id="11" name="Image 10" descr="Une image contenant Graphique, Police, texte, logo&#10;&#10;Le contenu généré par l’IA peut être incorrect.">
            <a:extLst>
              <a:ext uri="{FF2B5EF4-FFF2-40B4-BE49-F238E27FC236}">
                <a16:creationId xmlns:a16="http://schemas.microsoft.com/office/drawing/2014/main" id="{C10EC1AF-1C95-AEF6-F62B-9C7A059632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986" y="3798672"/>
            <a:ext cx="1407149" cy="624216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5B3A7F3B-4E36-1A12-D8A0-79B214902C28}"/>
              </a:ext>
            </a:extLst>
          </p:cNvPr>
          <p:cNvGrpSpPr/>
          <p:nvPr/>
        </p:nvGrpSpPr>
        <p:grpSpPr>
          <a:xfrm>
            <a:off x="1155561" y="2953645"/>
            <a:ext cx="753492" cy="769840"/>
            <a:chOff x="4899991" y="1123768"/>
            <a:chExt cx="2286000" cy="2286000"/>
          </a:xfrm>
        </p:grpSpPr>
        <p:pic>
          <p:nvPicPr>
            <p:cNvPr id="8" name="Image 7" descr="Une image contenant croquis, art&#10;&#10;Le contenu généré par l’IA peut être incorrect.">
              <a:extLst>
                <a:ext uri="{FF2B5EF4-FFF2-40B4-BE49-F238E27FC236}">
                  <a16:creationId xmlns:a16="http://schemas.microsoft.com/office/drawing/2014/main" id="{1A7B99ED-362F-8F3F-EC0B-AD8FB6C1A9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>
                          <a14:backgroundMark x1="77500" y1="71250" x2="76250" y2="83333"/>
                          <a14:backgroundMark x1="77500" y1="67917" x2="77500" y2="67917"/>
                          <a14:backgroundMark x1="78333" y1="66667" x2="78333" y2="6666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99991" y="1123768"/>
              <a:ext cx="2286000" cy="2286000"/>
            </a:xfrm>
            <a:prstGeom prst="rect">
              <a:avLst/>
            </a:prstGeom>
          </p:spPr>
        </p:pic>
        <p:pic>
          <p:nvPicPr>
            <p:cNvPr id="9" name="Image 8" descr="Une image contenant conception, Rectangle&#10;&#10;Le contenu généré par l’IA peut être incorrect.">
              <a:extLst>
                <a:ext uri="{FF2B5EF4-FFF2-40B4-BE49-F238E27FC236}">
                  <a16:creationId xmlns:a16="http://schemas.microsoft.com/office/drawing/2014/main" id="{A9B15B3C-0A8C-25D6-182A-609FAD6A843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22917" b="77500" l="14167" r="86250">
                          <a14:foregroundMark x1="55417" y1="66667" x2="55417" y2="66667"/>
                          <a14:foregroundMark x1="41250" y1="72083" x2="41250" y2="72083"/>
                          <a14:foregroundMark x1="17500" y1="67500" x2="17500" y2="67500"/>
                          <a14:foregroundMark x1="14583" y1="74583" x2="14583" y2="74583"/>
                          <a14:foregroundMark x1="82083" y1="68750" x2="82083" y2="68750"/>
                          <a14:foregroundMark x1="86250" y1="75833" x2="86250" y2="75833"/>
                          <a14:foregroundMark x1="74583" y1="32500" x2="74583" y2="32500"/>
                          <a14:foregroundMark x1="64583" y1="22917" x2="64583" y2="2291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086" t="20337" r="8499" b="16021"/>
            <a:stretch/>
          </p:blipFill>
          <p:spPr>
            <a:xfrm>
              <a:off x="6211300" y="2603526"/>
              <a:ext cx="974691" cy="771385"/>
            </a:xfrm>
            <a:prstGeom prst="rect">
              <a:avLst/>
            </a:prstGeom>
          </p:spPr>
        </p:pic>
      </p:grpSp>
      <p:pic>
        <p:nvPicPr>
          <p:cNvPr id="12" name="Image 11">
            <a:extLst>
              <a:ext uri="{FF2B5EF4-FFF2-40B4-BE49-F238E27FC236}">
                <a16:creationId xmlns:a16="http://schemas.microsoft.com/office/drawing/2014/main" id="{C8D202E5-71E9-D8EF-6904-8E8D03AF0B6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2914" b="98135" l="1160" r="99304">
                        <a14:foregroundMark x1="52668" y1="2914" x2="52668" y2="2914"/>
                        <a14:foregroundMark x1="31090" y1="69930" x2="31090" y2="69930"/>
                        <a14:foregroundMark x1="7309" y1="97436" x2="7309" y2="97436"/>
                        <a14:foregroundMark x1="1392" y1="97319" x2="1392" y2="97319"/>
                        <a14:foregroundMark x1="95128" y1="97436" x2="95128" y2="97436"/>
                        <a14:foregroundMark x1="99304" y1="98135" x2="99304" y2="9813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8952" y="4813160"/>
            <a:ext cx="531776" cy="529309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B06165F-41F9-F1D9-3111-C19C3DACDEA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307" y="5655753"/>
            <a:ext cx="426218" cy="42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5267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448800" cy="504056"/>
          </a:xfrm>
        </p:spPr>
        <p:txBody>
          <a:bodyPr/>
          <a:lstStyle/>
          <a:p>
            <a:r>
              <a:rPr lang="fr-FR" sz="1800" dirty="0"/>
              <a:t>QRC 005 – EXACT – rôles et responsabilités des différents intervenants </a:t>
            </a:r>
            <a:br>
              <a:rPr lang="fr-FR" sz="1800" dirty="0"/>
            </a:br>
            <a:br>
              <a:rPr lang="fr-FR" dirty="0"/>
            </a:b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Intervenants</a:t>
            </a:r>
            <a:r>
              <a:rPr lang="en-US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 du </a:t>
            </a:r>
            <a:r>
              <a:rPr lang="en-US" sz="2000" dirty="0" err="1">
                <a:solidFill>
                  <a:srgbClr val="258998"/>
                </a:solidFill>
                <a:latin typeface="+mn-lt"/>
                <a:ea typeface="+mn-ea"/>
                <a:cs typeface="+mn-cs"/>
              </a:rPr>
              <a:t>contractant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423066"/>
            <a:ext cx="9792000" cy="3474507"/>
          </a:xfrm>
        </p:spPr>
        <p:txBody>
          <a:bodyPr/>
          <a:lstStyle/>
          <a:p>
            <a:pPr marL="0" indent="0">
              <a:buNone/>
            </a:pPr>
            <a:r>
              <a:rPr lang="fr-FR">
                <a:solidFill>
                  <a:schemeClr val="tx2"/>
                </a:solidFill>
              </a:rPr>
              <a:t>Définition, rôle et responsabilité de l’entreprise, du V-SPOC et de l’agent. </a:t>
            </a:r>
          </a:p>
          <a:p>
            <a:pPr marL="0" indent="0">
              <a:buNone/>
            </a:pPr>
            <a:endParaRPr lang="fr-FR" sz="1200"/>
          </a:p>
          <a:p>
            <a:pPr marL="0" indent="0">
              <a:buNone/>
            </a:pP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r>
              <a:rPr lang="fr-BE"/>
              <a:t>QRC 005 – EXACT – rôles et responsabilités des différents intervenants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fld id="{7C9AF4F6-8314-4173-B77E-ACDB3515A2E2}" type="slidenum">
              <a:rPr lang="en-GB" smtClean="0"/>
              <a:pPr/>
              <a:t>2</a:t>
            </a:fld>
            <a:endParaRPr lang="en-GB"/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154446B9-F5FD-C8DC-E653-0B1C43DD7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18576"/>
              </p:ext>
            </p:extLst>
          </p:nvPr>
        </p:nvGraphicFramePr>
        <p:xfrm>
          <a:off x="249073" y="1807579"/>
          <a:ext cx="11510128" cy="42610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2267">
                  <a:extLst>
                    <a:ext uri="{9D8B030D-6E8A-4147-A177-3AD203B41FA5}">
                      <a16:colId xmlns:a16="http://schemas.microsoft.com/office/drawing/2014/main" val="2902209633"/>
                    </a:ext>
                  </a:extLst>
                </a:gridCol>
                <a:gridCol w="3421938">
                  <a:extLst>
                    <a:ext uri="{9D8B030D-6E8A-4147-A177-3AD203B41FA5}">
                      <a16:colId xmlns:a16="http://schemas.microsoft.com/office/drawing/2014/main" val="1163218299"/>
                    </a:ext>
                  </a:extLst>
                </a:gridCol>
                <a:gridCol w="4034673">
                  <a:extLst>
                    <a:ext uri="{9D8B030D-6E8A-4147-A177-3AD203B41FA5}">
                      <a16:colId xmlns:a16="http://schemas.microsoft.com/office/drawing/2014/main" val="3253567100"/>
                    </a:ext>
                  </a:extLst>
                </a:gridCol>
                <a:gridCol w="2351250">
                  <a:extLst>
                    <a:ext uri="{9D8B030D-6E8A-4147-A177-3AD203B41FA5}">
                      <a16:colId xmlns:a16="http://schemas.microsoft.com/office/drawing/2014/main" val="4214610259"/>
                    </a:ext>
                  </a:extLst>
                </a:gridCol>
              </a:tblGrid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US" sz="1400" err="1"/>
                        <a:t>Intervenant</a:t>
                      </a:r>
                      <a:endParaRPr lang="fr-B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Définition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Responsabilités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Point de contact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6839009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US" sz="1400" err="1"/>
                        <a:t>Contractant</a:t>
                      </a:r>
                      <a:endParaRPr lang="fr-BE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Entreprise extérieure qui conclut un contrat avec Elia.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Désigne un V-SPOC et fournit ses données d’entreprise ainsi que celles du V-SPOC au E-SPOC. </a:t>
                      </a:r>
                    </a:p>
                    <a:p>
                      <a:pPr algn="ctr"/>
                      <a:r>
                        <a:rPr lang="fr-BE" sz="1400" dirty="0"/>
                        <a:t>S’assure que son sous-traitant est informé.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Formulaire sur site web</a:t>
                      </a:r>
                      <a:endParaRPr lang="fr-BE" sz="1400" dirty="0">
                        <a:hlinkClick r:id="rId3"/>
                      </a:endParaRPr>
                    </a:p>
                    <a:p>
                      <a:pPr algn="ctr"/>
                      <a:r>
                        <a:rPr lang="fr-BE" sz="1400" dirty="0">
                          <a:hlinkClick r:id="rId3"/>
                        </a:rPr>
                        <a:t>E-spoc@elia.be</a:t>
                      </a:r>
                      <a:r>
                        <a:rPr lang="fr-BE" sz="140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31806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Sous-</a:t>
                      </a:r>
                      <a:r>
                        <a:rPr lang="en-US" sz="1400" dirty="0" err="1"/>
                        <a:t>traitant</a:t>
                      </a:r>
                      <a:endParaRPr lang="fr-B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Entreprise extérieure qui conclut un contrat avec l’entreprise principale qui effectue une mission pour Elia.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dirty="0"/>
                        <a:t>Désigne un V-SPOC et fournit ses données d’entreprise ainsi que celles du V-SPOC au E-SPOC.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400" dirty="0"/>
                        <a:t>Formulaire sur site web</a:t>
                      </a:r>
                      <a:endParaRPr lang="fr-BE" sz="1400" dirty="0">
                        <a:hlinkClick r:id="rId3"/>
                      </a:endParaRPr>
                    </a:p>
                    <a:p>
                      <a:pPr algn="ctr"/>
                      <a:r>
                        <a:rPr lang="fr-BE" sz="1400" dirty="0">
                          <a:hlinkClick r:id="rId3"/>
                        </a:rPr>
                        <a:t>E-spoc@elia.be</a:t>
                      </a:r>
                      <a:r>
                        <a:rPr lang="fr-BE" sz="140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2300077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V-SPOC</a:t>
                      </a:r>
                      <a:endParaRPr lang="fr-B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Responsable de la gestion des données d’agents externes dans l’outil mis à disposition par Elia.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Fournit et maintient les données des agents dans l’outil mis à disposition par Elia. </a:t>
                      </a:r>
                    </a:p>
                    <a:p>
                      <a:pPr algn="ctr"/>
                      <a:r>
                        <a:rPr lang="fr-BE" sz="1400" dirty="0"/>
                        <a:t>Inscrit les agents aux trajets de formation.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>
                          <a:hlinkClick r:id="rId3"/>
                        </a:rPr>
                        <a:t>E-spoc@elia.be</a:t>
                      </a:r>
                      <a:r>
                        <a:rPr lang="fr-BE" sz="1400" dirty="0"/>
                        <a:t> pour la gestion des données des agents</a:t>
                      </a:r>
                    </a:p>
                    <a:p>
                      <a:pPr algn="ctr"/>
                      <a:r>
                        <a:rPr lang="fr-BE" sz="1400" dirty="0">
                          <a:hlinkClick r:id="rId4"/>
                        </a:rPr>
                        <a:t>eliaacademy@elia.be</a:t>
                      </a:r>
                      <a:r>
                        <a:rPr lang="fr-BE" sz="1400" dirty="0"/>
                        <a:t> pour les trajets de formation.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2290170"/>
                  </a:ext>
                </a:extLst>
              </a:tr>
              <a:tr h="6949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Agent</a:t>
                      </a:r>
                      <a:endParaRPr lang="fr-BE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Exécutant ou chargé des travaux qui effectue une mission sur un chantier Elia.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Responsable de son identification digitale (login multi-factor </a:t>
                      </a:r>
                      <a:r>
                        <a:rPr lang="fr-BE" sz="1400" dirty="0" err="1"/>
                        <a:t>authentication</a:t>
                      </a:r>
                      <a:r>
                        <a:rPr lang="fr-BE" sz="1400" dirty="0"/>
                        <a:t>) </a:t>
                      </a:r>
                    </a:p>
                    <a:p>
                      <a:pPr algn="ctr"/>
                      <a:r>
                        <a:rPr lang="fr-BE" sz="1400" dirty="0"/>
                        <a:t>Suit le trajet de formation auquel il est inscrit.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1400" dirty="0"/>
                        <a:t>V-SPOC de son entreprise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1133439"/>
                  </a:ext>
                </a:extLst>
              </a:tr>
            </a:tbl>
          </a:graphicData>
        </a:graphic>
      </p:graphicFrame>
      <p:pic>
        <p:nvPicPr>
          <p:cNvPr id="6" name="Image 5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6ACA245E-58DC-27D7-CB9A-FB2035CA51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1571" y="2876746"/>
            <a:ext cx="552254" cy="552254"/>
          </a:xfrm>
          <a:prstGeom prst="rect">
            <a:avLst/>
          </a:prstGeom>
        </p:spPr>
      </p:pic>
      <p:pic>
        <p:nvPicPr>
          <p:cNvPr id="8" name="Image 7" descr="Une image contenant trépied, conception, art&#10;&#10;Description générée automatiquement">
            <a:extLst>
              <a:ext uri="{FF2B5EF4-FFF2-40B4-BE49-F238E27FC236}">
                <a16:creationId xmlns:a16="http://schemas.microsoft.com/office/drawing/2014/main" id="{5853F9B8-1BDF-B779-ABF9-65FEFB1D00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57744" y="3661982"/>
            <a:ext cx="552254" cy="552254"/>
          </a:xfrm>
          <a:prstGeom prst="rect">
            <a:avLst/>
          </a:prstGeom>
        </p:spPr>
      </p:pic>
      <p:pic>
        <p:nvPicPr>
          <p:cNvPr id="9" name="Image 8" descr="Une image contenant clipart, art, conception, dessin humoristique&#10;&#10;Description générée automatiquement">
            <a:extLst>
              <a:ext uri="{FF2B5EF4-FFF2-40B4-BE49-F238E27FC236}">
                <a16:creationId xmlns:a16="http://schemas.microsoft.com/office/drawing/2014/main" id="{7393A69F-E747-528D-E6DB-1F3E7043CD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543" y="4865403"/>
            <a:ext cx="350958" cy="367645"/>
          </a:xfrm>
          <a:prstGeom prst="rect">
            <a:avLst/>
          </a:prstGeom>
        </p:spPr>
      </p:pic>
      <p:pic>
        <p:nvPicPr>
          <p:cNvPr id="10" name="Picture 10">
            <a:extLst>
              <a:ext uri="{FF2B5EF4-FFF2-40B4-BE49-F238E27FC236}">
                <a16:creationId xmlns:a16="http://schemas.microsoft.com/office/drawing/2014/main" id="{BFE0BDED-E9A6-F51E-72ED-9F24E31349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790" b="89977" l="8592" r="89976">
                        <a14:foregroundMark x1="8592" y1="84615" x2="8592" y2="8461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66585" y="5612526"/>
            <a:ext cx="442226" cy="452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81667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52bfcb8-bce2-4279-b723-8ab1d206d088" ContentTypeId="0x01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CB816F-B857-4EBD-95C9-3E3489A9D717}">
  <ds:schemaRefs>
    <ds:schemaRef ds:uri="518e90e8-ea09-4ab7-8875-1906d0bac9c7"/>
    <ds:schemaRef ds:uri="bf0fc0ee-e07b-42d9-baac-b7f585fea514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DE90620-50FD-4F1F-8CBD-F57CA52C2472}">
  <ds:schemaRefs>
    <ds:schemaRef ds:uri="518e90e8-ea09-4ab7-8875-1906d0bac9c7"/>
    <ds:schemaRef ds:uri="98472f28-192f-481a-8a80-1dfd8e10823a"/>
    <ds:schemaRef ds:uri="bf0fc0ee-e07b-42d9-baac-b7f585fea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431</Words>
  <Application>Microsoft Office PowerPoint</Application>
  <PresentationFormat>Grand écran</PresentationFormat>
  <Paragraphs>57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Elia Presentation Theme</vt:lpstr>
      <vt:lpstr>QRC 005 – EXACT – rôles et responsabilités des différents intervenants   Intervenants au sein d’Elia  </vt:lpstr>
      <vt:lpstr>QRC 005 – EXACT – rôles et responsabilités des différents intervenants   Intervenants du contractant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Rasson Marie-Noëlle</dc:creator>
  <cp:lastModifiedBy>Peeters Charlotte</cp:lastModifiedBy>
  <cp:revision>14</cp:revision>
  <dcterms:created xsi:type="dcterms:W3CDTF">2025-02-04T14:07:41Z</dcterms:created>
  <dcterms:modified xsi:type="dcterms:W3CDTF">2025-06-06T14:14:09Z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