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1E_7311E560.xml" ContentType="application/vnd.ms-powerpoint.comments+xml"/>
  <Override PartName="/ppt/comments/modernComment_124_AB78BD21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8"/>
  </p:notesMasterIdLst>
  <p:handoutMasterIdLst>
    <p:handoutMasterId r:id="rId9"/>
  </p:handoutMasterIdLst>
  <p:sldIdLst>
    <p:sldId id="286" r:id="rId6"/>
    <p:sldId id="292" r:id="rId7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E7AC822-245C-4433-A1E1-A06C71B0AF41}">
          <p14:sldIdLst>
            <p14:sldId id="286"/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A867B4-2640-8E83-C2EA-0CE4842AD74C}" name="Janssens Anaïs" initials="JA" userId="S::aj0009@belgrid.net::923fe816-f53b-4ef4-b0a9-ed75efb02f6d" providerId="AD"/>
  <p188:author id="{A590AED1-73A2-40DC-383F-6E777EFFD449}" name="Aerts Katelijne" initials="AK" userId="S::hgb256@belgrid.net::9be9b124-1997-4e1e-a286-cd9e6085abac" providerId="AD"/>
  <p188:author id="{FDA6D6D4-AA42-C9B8-23F1-3277CE060832}" name="Peeters Charlotte" initials="CP" userId="S::CP0008@Belgrid.net::14ce2688-1771-4443-ae3e-109e690346e3" providerId="AD"/>
  <p188:author id="{39D327DD-3112-B330-B797-E5730E76653A}" name="Geenen Gert" initials="GG" userId="S::sp8442@belgrid.net::2406897b-a8fa-41f5-a40a-28b74467c4b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53" y="9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ten Marilyn (EXT)" userId="0e3e50a3-5223-4520-beef-5f657e6ba328" providerId="ADAL" clId="{8C517ACE-219A-4FF0-BDC0-FD13E3D27FA4}"/>
    <pc:docChg chg="custSel modSld">
      <pc:chgData name="Menten Marilyn (EXT)" userId="0e3e50a3-5223-4520-beef-5f657e6ba328" providerId="ADAL" clId="{8C517ACE-219A-4FF0-BDC0-FD13E3D27FA4}" dt="2025-07-01T07:41:36.860" v="60" actId="20577"/>
      <pc:docMkLst>
        <pc:docMk/>
      </pc:docMkLst>
      <pc:sldChg chg="modSp mod modCm">
        <pc:chgData name="Menten Marilyn (EXT)" userId="0e3e50a3-5223-4520-beef-5f657e6ba328" providerId="ADAL" clId="{8C517ACE-219A-4FF0-BDC0-FD13E3D27FA4}" dt="2025-07-01T07:39:10.326" v="9" actId="20577"/>
        <pc:sldMkLst>
          <pc:docMk/>
          <pc:sldMk cId="1930552672" sldId="286"/>
        </pc:sldMkLst>
        <pc:graphicFrameChg chg="modGraphic">
          <ac:chgData name="Menten Marilyn (EXT)" userId="0e3e50a3-5223-4520-beef-5f657e6ba328" providerId="ADAL" clId="{8C517ACE-219A-4FF0-BDC0-FD13E3D27FA4}" dt="2025-07-01T07:39:10.326" v="9" actId="20577"/>
          <ac:graphicFrameMkLst>
            <pc:docMk/>
            <pc:sldMk cId="1930552672" sldId="286"/>
            <ac:graphicFrameMk id="7" creationId="{6C7D6E3D-1844-2C5E-F549-87D44F30866E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enten Marilyn (EXT)" userId="0e3e50a3-5223-4520-beef-5f657e6ba328" providerId="ADAL" clId="{8C517ACE-219A-4FF0-BDC0-FD13E3D27FA4}" dt="2025-07-01T07:39:10.326" v="9" actId="20577"/>
              <pc2:cmMkLst xmlns:pc2="http://schemas.microsoft.com/office/powerpoint/2019/9/main/command">
                <pc:docMk/>
                <pc:sldMk cId="1930552672" sldId="286"/>
                <pc2:cmMk id="{C7301604-5886-4809-9CA6-9EE5EC6A0BEE}"/>
              </pc2:cmMkLst>
            </pc226:cmChg>
          </p:ext>
        </pc:extLst>
      </pc:sldChg>
      <pc:sldChg chg="modSp mod modCm">
        <pc:chgData name="Menten Marilyn (EXT)" userId="0e3e50a3-5223-4520-beef-5f657e6ba328" providerId="ADAL" clId="{8C517ACE-219A-4FF0-BDC0-FD13E3D27FA4}" dt="2025-07-01T07:41:36.860" v="60" actId="20577"/>
        <pc:sldMkLst>
          <pc:docMk/>
          <pc:sldMk cId="2876816673" sldId="292"/>
        </pc:sldMkLst>
        <pc:graphicFrameChg chg="modGraphic">
          <ac:chgData name="Menten Marilyn (EXT)" userId="0e3e50a3-5223-4520-beef-5f657e6ba328" providerId="ADAL" clId="{8C517ACE-219A-4FF0-BDC0-FD13E3D27FA4}" dt="2025-07-01T07:41:36.860" v="60" actId="20577"/>
          <ac:graphicFrameMkLst>
            <pc:docMk/>
            <pc:sldMk cId="2876816673" sldId="292"/>
            <ac:graphicFrameMk id="7" creationId="{154446B9-F5FD-C8DC-E653-0B1C43DD798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enten Marilyn (EXT)" userId="0e3e50a3-5223-4520-beef-5f657e6ba328" providerId="ADAL" clId="{8C517ACE-219A-4FF0-BDC0-FD13E3D27FA4}" dt="2025-07-01T07:41:36.860" v="60" actId="20577"/>
              <pc2:cmMkLst xmlns:pc2="http://schemas.microsoft.com/office/powerpoint/2019/9/main/command">
                <pc:docMk/>
                <pc:sldMk cId="2876816673" sldId="292"/>
                <pc2:cmMk id="{6084EF40-5876-488A-AA61-EC7AFC996DC9}"/>
              </pc2:cmMkLst>
            </pc226:cmChg>
          </p:ext>
        </pc:extLst>
      </pc:sldChg>
    </pc:docChg>
  </pc:docChgLst>
  <pc:docChgLst>
    <pc:chgData name="Peeters Charlotte" userId="14ce2688-1771-4443-ae3e-109e690346e3" providerId="ADAL" clId="{495B5986-BA30-4787-B008-3E891A2C215C}"/>
    <pc:docChg chg="undo redo custSel addSld delSld modSld modSection">
      <pc:chgData name="Peeters Charlotte" userId="14ce2688-1771-4443-ae3e-109e690346e3" providerId="ADAL" clId="{495B5986-BA30-4787-B008-3E891A2C215C}" dt="2025-06-06T14:13:53.013" v="2982" actId="20577"/>
      <pc:docMkLst>
        <pc:docMk/>
      </pc:docMkLst>
      <pc:sldChg chg="addSp delSp modSp mod">
        <pc:chgData name="Peeters Charlotte" userId="14ce2688-1771-4443-ae3e-109e690346e3" providerId="ADAL" clId="{495B5986-BA30-4787-B008-3E891A2C215C}" dt="2025-06-06T14:13:53.013" v="2982" actId="20577"/>
        <pc:sldMkLst>
          <pc:docMk/>
          <pc:sldMk cId="1930552672" sldId="286"/>
        </pc:sldMkLst>
        <pc:spChg chg="mod">
          <ac:chgData name="Peeters Charlotte" userId="14ce2688-1771-4443-ae3e-109e690346e3" providerId="ADAL" clId="{495B5986-BA30-4787-B008-3E891A2C215C}" dt="2025-06-06T14:13:53.013" v="2982" actId="20577"/>
          <ac:spMkLst>
            <pc:docMk/>
            <pc:sldMk cId="1930552672" sldId="286"/>
            <ac:spMk id="2" creationId="{4EE19736-9556-4247-8B3F-84089780B498}"/>
          </ac:spMkLst>
        </pc:spChg>
        <pc:spChg chg="mod">
          <ac:chgData name="Peeters Charlotte" userId="14ce2688-1771-4443-ae3e-109e690346e3" providerId="ADAL" clId="{495B5986-BA30-4787-B008-3E891A2C215C}" dt="2025-04-23T08:40:28.918" v="2744" actId="1076"/>
          <ac:spMkLst>
            <pc:docMk/>
            <pc:sldMk cId="1930552672" sldId="286"/>
            <ac:spMk id="3" creationId="{46267A33-F1F7-4E69-810B-49E41C785C94}"/>
          </ac:spMkLst>
        </pc:spChg>
        <pc:spChg chg="add del">
          <ac:chgData name="Peeters Charlotte" userId="14ce2688-1771-4443-ae3e-109e690346e3" providerId="ADAL" clId="{495B5986-BA30-4787-B008-3E891A2C215C}" dt="2025-04-11T10:22:44.852" v="413" actId="478"/>
          <ac:spMkLst>
            <pc:docMk/>
            <pc:sldMk cId="1930552672" sldId="286"/>
            <ac:spMk id="9" creationId="{E5FD46DD-72F3-1EEB-F836-B5B7D40C6D2A}"/>
          </ac:spMkLst>
        </pc:spChg>
        <pc:grpChg chg="add mod">
          <ac:chgData name="Peeters Charlotte" userId="14ce2688-1771-4443-ae3e-109e690346e3" providerId="ADAL" clId="{495B5986-BA30-4787-B008-3E891A2C215C}" dt="2025-04-24T05:22:05.514" v="2779" actId="1076"/>
          <ac:grpSpMkLst>
            <pc:docMk/>
            <pc:sldMk cId="1930552672" sldId="286"/>
            <ac:grpSpMk id="6" creationId="{5B3A7F3B-4E36-1A12-D8A0-79B214902C28}"/>
          </ac:grpSpMkLst>
        </pc:grpChg>
        <pc:graphicFrameChg chg="add mod modGraphic">
          <ac:chgData name="Peeters Charlotte" userId="14ce2688-1771-4443-ae3e-109e690346e3" providerId="ADAL" clId="{495B5986-BA30-4787-B008-3E891A2C215C}" dt="2025-05-28T08:34:45.480" v="2935" actId="20577"/>
          <ac:graphicFrameMkLst>
            <pc:docMk/>
            <pc:sldMk cId="1930552672" sldId="286"/>
            <ac:graphicFrameMk id="7" creationId="{6C7D6E3D-1844-2C5E-F549-87D44F30866E}"/>
          </ac:graphicFrameMkLst>
        </pc:graphicFrameChg>
        <pc:picChg chg="del">
          <ac:chgData name="Peeters Charlotte" userId="14ce2688-1771-4443-ae3e-109e690346e3" providerId="ADAL" clId="{495B5986-BA30-4787-B008-3E891A2C215C}" dt="2025-04-11T10:13:13.517" v="254" actId="478"/>
          <ac:picMkLst>
            <pc:docMk/>
            <pc:sldMk cId="1930552672" sldId="286"/>
            <ac:picMk id="6" creationId="{6ACA245E-58DC-27D7-CB9A-FB2035CA51B0}"/>
          </ac:picMkLst>
        </pc:picChg>
        <pc:picChg chg="mod">
          <ac:chgData name="Peeters Charlotte" userId="14ce2688-1771-4443-ae3e-109e690346e3" providerId="ADAL" clId="{495B5986-BA30-4787-B008-3E891A2C215C}" dt="2025-04-24T05:21:33.144" v="2773"/>
          <ac:picMkLst>
            <pc:docMk/>
            <pc:sldMk cId="1930552672" sldId="286"/>
            <ac:picMk id="8" creationId="{1A7B99ED-362F-8F3F-EC0B-AD8FB6C1A9F2}"/>
          </ac:picMkLst>
        </pc:picChg>
        <pc:picChg chg="add del mod">
          <ac:chgData name="Peeters Charlotte" userId="14ce2688-1771-4443-ae3e-109e690346e3" providerId="ADAL" clId="{495B5986-BA30-4787-B008-3E891A2C215C}" dt="2025-04-11T10:22:17.934" v="411" actId="478"/>
          <ac:picMkLst>
            <pc:docMk/>
            <pc:sldMk cId="1930552672" sldId="286"/>
            <ac:picMk id="8" creationId="{1EB75EBF-7F8D-6275-34D2-A1007FA2004D}"/>
          </ac:picMkLst>
        </pc:picChg>
        <pc:picChg chg="mod">
          <ac:chgData name="Peeters Charlotte" userId="14ce2688-1771-4443-ae3e-109e690346e3" providerId="ADAL" clId="{495B5986-BA30-4787-B008-3E891A2C215C}" dt="2025-04-24T05:21:04.636" v="2768"/>
          <ac:picMkLst>
            <pc:docMk/>
            <pc:sldMk cId="1930552672" sldId="286"/>
            <ac:picMk id="9" creationId="{A9B15B3C-0A8C-25D6-182A-609FAD6A8432}"/>
          </ac:picMkLst>
        </pc:picChg>
        <pc:picChg chg="add del mod">
          <ac:chgData name="Peeters Charlotte" userId="14ce2688-1771-4443-ae3e-109e690346e3" providerId="ADAL" clId="{495B5986-BA30-4787-B008-3E891A2C215C}" dt="2025-05-16T06:41:36.491" v="2796" actId="478"/>
          <ac:picMkLst>
            <pc:docMk/>
            <pc:sldMk cId="1930552672" sldId="286"/>
            <ac:picMk id="10" creationId="{E4A50260-7619-13C6-3864-9DCD056965E5}"/>
          </ac:picMkLst>
        </pc:picChg>
        <pc:picChg chg="add mod">
          <ac:chgData name="Peeters Charlotte" userId="14ce2688-1771-4443-ae3e-109e690346e3" providerId="ADAL" clId="{495B5986-BA30-4787-B008-3E891A2C215C}" dt="2025-04-24T05:22:43.768" v="2780" actId="1076"/>
          <ac:picMkLst>
            <pc:docMk/>
            <pc:sldMk cId="1930552672" sldId="286"/>
            <ac:picMk id="11" creationId="{C10EC1AF-1C95-AEF6-F62B-9C7A05963202}"/>
          </ac:picMkLst>
        </pc:picChg>
        <pc:picChg chg="add mod">
          <ac:chgData name="Peeters Charlotte" userId="14ce2688-1771-4443-ae3e-109e690346e3" providerId="ADAL" clId="{495B5986-BA30-4787-B008-3E891A2C215C}" dt="2025-04-24T05:30:34.391" v="2791" actId="14100"/>
          <ac:picMkLst>
            <pc:docMk/>
            <pc:sldMk cId="1930552672" sldId="286"/>
            <ac:picMk id="12" creationId="{C8D202E5-71E9-D8EF-6904-8E8D03AF0B63}"/>
          </ac:picMkLst>
        </pc:picChg>
        <pc:picChg chg="add mod">
          <ac:chgData name="Peeters Charlotte" userId="14ce2688-1771-4443-ae3e-109e690346e3" providerId="ADAL" clId="{495B5986-BA30-4787-B008-3E891A2C215C}" dt="2025-04-24T05:36:41.698" v="2794" actId="1076"/>
          <ac:picMkLst>
            <pc:docMk/>
            <pc:sldMk cId="1930552672" sldId="286"/>
            <ac:picMk id="14" creationId="{0B06165F-41F9-F1D9-3111-C19C3DACDEA3}"/>
          </ac:picMkLst>
        </pc:picChg>
      </pc:sldChg>
      <pc:sldChg chg="del">
        <pc:chgData name="Peeters Charlotte" userId="14ce2688-1771-4443-ae3e-109e690346e3" providerId="ADAL" clId="{495B5986-BA30-4787-B008-3E891A2C215C}" dt="2025-04-11T10:19:24.876" v="363" actId="2696"/>
        <pc:sldMkLst>
          <pc:docMk/>
          <pc:sldMk cId="3539264990" sldId="287"/>
        </pc:sldMkLst>
      </pc:sldChg>
      <pc:sldChg chg="del">
        <pc:chgData name="Peeters Charlotte" userId="14ce2688-1771-4443-ae3e-109e690346e3" providerId="ADAL" clId="{495B5986-BA30-4787-B008-3E891A2C215C}" dt="2025-04-11T10:19:28.689" v="365" actId="2696"/>
        <pc:sldMkLst>
          <pc:docMk/>
          <pc:sldMk cId="2991611412" sldId="288"/>
        </pc:sldMkLst>
      </pc:sldChg>
      <pc:sldChg chg="del">
        <pc:chgData name="Peeters Charlotte" userId="14ce2688-1771-4443-ae3e-109e690346e3" providerId="ADAL" clId="{495B5986-BA30-4787-B008-3E891A2C215C}" dt="2025-04-11T10:19:22.981" v="362" actId="2696"/>
        <pc:sldMkLst>
          <pc:docMk/>
          <pc:sldMk cId="2736040951" sldId="289"/>
        </pc:sldMkLst>
      </pc:sldChg>
      <pc:sldChg chg="del">
        <pc:chgData name="Peeters Charlotte" userId="14ce2688-1771-4443-ae3e-109e690346e3" providerId="ADAL" clId="{495B5986-BA30-4787-B008-3E891A2C215C}" dt="2025-04-11T10:19:26.791" v="364" actId="2696"/>
        <pc:sldMkLst>
          <pc:docMk/>
          <pc:sldMk cId="1884171446" sldId="290"/>
        </pc:sldMkLst>
      </pc:sldChg>
      <pc:sldChg chg="del">
        <pc:chgData name="Peeters Charlotte" userId="14ce2688-1771-4443-ae3e-109e690346e3" providerId="ADAL" clId="{495B5986-BA30-4787-B008-3E891A2C215C}" dt="2025-04-11T10:19:30.455" v="366" actId="2696"/>
        <pc:sldMkLst>
          <pc:docMk/>
          <pc:sldMk cId="763637213" sldId="291"/>
        </pc:sldMkLst>
      </pc:sldChg>
      <pc:sldChg chg="addSp modSp add mod">
        <pc:chgData name="Peeters Charlotte" userId="14ce2688-1771-4443-ae3e-109e690346e3" providerId="ADAL" clId="{495B5986-BA30-4787-B008-3E891A2C215C}" dt="2025-06-06T14:13:48.142" v="2979" actId="20577"/>
        <pc:sldMkLst>
          <pc:docMk/>
          <pc:sldMk cId="2876816673" sldId="292"/>
        </pc:sldMkLst>
        <pc:spChg chg="mod">
          <ac:chgData name="Peeters Charlotte" userId="14ce2688-1771-4443-ae3e-109e690346e3" providerId="ADAL" clId="{495B5986-BA30-4787-B008-3E891A2C215C}" dt="2025-06-06T14:13:48.142" v="2979" actId="20577"/>
          <ac:spMkLst>
            <pc:docMk/>
            <pc:sldMk cId="2876816673" sldId="292"/>
            <ac:spMk id="2" creationId="{4EE19736-9556-4247-8B3F-84089780B498}"/>
          </ac:spMkLst>
        </pc:spChg>
        <pc:spChg chg="mod">
          <ac:chgData name="Peeters Charlotte" userId="14ce2688-1771-4443-ae3e-109e690346e3" providerId="ADAL" clId="{495B5986-BA30-4787-B008-3E891A2C215C}" dt="2025-04-23T08:40:23.785" v="2743" actId="1076"/>
          <ac:spMkLst>
            <pc:docMk/>
            <pc:sldMk cId="2876816673" sldId="292"/>
            <ac:spMk id="3" creationId="{46267A33-F1F7-4E69-810B-49E41C785C94}"/>
          </ac:spMkLst>
        </pc:spChg>
        <pc:graphicFrameChg chg="add mod modGraphic">
          <ac:chgData name="Peeters Charlotte" userId="14ce2688-1771-4443-ae3e-109e690346e3" providerId="ADAL" clId="{495B5986-BA30-4787-B008-3E891A2C215C}" dt="2025-06-06T14:13:30.960" v="2969" actId="20577"/>
          <ac:graphicFrameMkLst>
            <pc:docMk/>
            <pc:sldMk cId="2876816673" sldId="292"/>
            <ac:graphicFrameMk id="7" creationId="{154446B9-F5FD-C8DC-E653-0B1C43DD798B}"/>
          </ac:graphicFrameMkLst>
        </pc:graphicFrameChg>
        <pc:picChg chg="mod ord">
          <ac:chgData name="Peeters Charlotte" userId="14ce2688-1771-4443-ae3e-109e690346e3" providerId="ADAL" clId="{495B5986-BA30-4787-B008-3E891A2C215C}" dt="2025-06-06T14:13:34.203" v="2970" actId="1076"/>
          <ac:picMkLst>
            <pc:docMk/>
            <pc:sldMk cId="2876816673" sldId="292"/>
            <ac:picMk id="6" creationId="{6ACA245E-58DC-27D7-CB9A-FB2035CA51B0}"/>
          </ac:picMkLst>
        </pc:picChg>
        <pc:picChg chg="add mod">
          <ac:chgData name="Peeters Charlotte" userId="14ce2688-1771-4443-ae3e-109e690346e3" providerId="ADAL" clId="{495B5986-BA30-4787-B008-3E891A2C215C}" dt="2025-06-06T14:13:37.862" v="2971" actId="1076"/>
          <ac:picMkLst>
            <pc:docMk/>
            <pc:sldMk cId="2876816673" sldId="292"/>
            <ac:picMk id="8" creationId="{5853F9B8-1BDF-B779-ABF9-65FEFB1D0091}"/>
          </ac:picMkLst>
        </pc:picChg>
        <pc:picChg chg="add mod">
          <ac:chgData name="Peeters Charlotte" userId="14ce2688-1771-4443-ae3e-109e690346e3" providerId="ADAL" clId="{495B5986-BA30-4787-B008-3E891A2C215C}" dt="2025-06-06T14:13:39.820" v="2972" actId="1076"/>
          <ac:picMkLst>
            <pc:docMk/>
            <pc:sldMk cId="2876816673" sldId="292"/>
            <ac:picMk id="9" creationId="{7393A69F-E747-528D-E6DB-1F3E7043CDEE}"/>
          </ac:picMkLst>
        </pc:picChg>
        <pc:picChg chg="add mod">
          <ac:chgData name="Peeters Charlotte" userId="14ce2688-1771-4443-ae3e-109e690346e3" providerId="ADAL" clId="{495B5986-BA30-4787-B008-3E891A2C215C}" dt="2025-06-06T14:13:42.618" v="2973" actId="1076"/>
          <ac:picMkLst>
            <pc:docMk/>
            <pc:sldMk cId="2876816673" sldId="292"/>
            <ac:picMk id="10" creationId="{BFE0BDED-E9A6-F51E-72ED-9F24E3134953}"/>
          </ac:picMkLst>
        </pc:picChg>
      </pc:sldChg>
    </pc:docChg>
  </pc:docChgLst>
  <pc:docChgLst>
    <pc:chgData name="Janssens Anaïs" userId="S::aj0009@belgrid.net::923fe816-f53b-4ef4-b0a9-ed75efb02f6d" providerId="AD" clId="Web-{96E3B70F-E74B-BCB8-9DB6-11FD2C808DDB}"/>
    <pc:docChg chg="modSld">
      <pc:chgData name="Janssens Anaïs" userId="S::aj0009@belgrid.net::923fe816-f53b-4ef4-b0a9-ed75efb02f6d" providerId="AD" clId="Web-{96E3B70F-E74B-BCB8-9DB6-11FD2C808DDB}" dt="2025-06-06T11:10:06.767" v="7"/>
      <pc:docMkLst>
        <pc:docMk/>
      </pc:docMkLst>
      <pc:sldChg chg="modSp">
        <pc:chgData name="Janssens Anaïs" userId="S::aj0009@belgrid.net::923fe816-f53b-4ef4-b0a9-ed75efb02f6d" providerId="AD" clId="Web-{96E3B70F-E74B-BCB8-9DB6-11FD2C808DDB}" dt="2025-06-06T11:10:06.767" v="7"/>
        <pc:sldMkLst>
          <pc:docMk/>
          <pc:sldMk cId="2876816673" sldId="292"/>
        </pc:sldMkLst>
        <pc:graphicFrameChg chg="mod modGraphic">
          <ac:chgData name="Janssens Anaïs" userId="S::aj0009@belgrid.net::923fe816-f53b-4ef4-b0a9-ed75efb02f6d" providerId="AD" clId="Web-{96E3B70F-E74B-BCB8-9DB6-11FD2C808DDB}" dt="2025-06-06T11:10:06.767" v="7"/>
          <ac:graphicFrameMkLst>
            <pc:docMk/>
            <pc:sldMk cId="2876816673" sldId="292"/>
            <ac:graphicFrameMk id="7" creationId="{154446B9-F5FD-C8DC-E653-0B1C43DD798B}"/>
          </ac:graphicFrameMkLst>
        </pc:graphicFrameChg>
      </pc:sldChg>
    </pc:docChg>
  </pc:docChgLst>
  <pc:docChgLst>
    <pc:chgData name="Peeters Charlotte" userId="S::cp0008@belgrid.net::14ce2688-1771-4443-ae3e-109e690346e3" providerId="AD" clId="Web-{62760E4F-6101-9FD4-7099-44A1A5FBE774}"/>
    <pc:docChg chg="modSld">
      <pc:chgData name="Peeters Charlotte" userId="S::cp0008@belgrid.net::14ce2688-1771-4443-ae3e-109e690346e3" providerId="AD" clId="Web-{62760E4F-6101-9FD4-7099-44A1A5FBE774}" dt="2025-06-23T07:53:00.776" v="112" actId="1076"/>
      <pc:docMkLst>
        <pc:docMk/>
      </pc:docMkLst>
      <pc:sldChg chg="modSp modCm">
        <pc:chgData name="Peeters Charlotte" userId="S::cp0008@belgrid.net::14ce2688-1771-4443-ae3e-109e690346e3" providerId="AD" clId="Web-{62760E4F-6101-9FD4-7099-44A1A5FBE774}" dt="2025-06-23T07:53:00.776" v="112" actId="1076"/>
        <pc:sldMkLst>
          <pc:docMk/>
          <pc:sldMk cId="1930552672" sldId="286"/>
        </pc:sldMkLst>
        <pc:spChg chg="mod">
          <ac:chgData name="Peeters Charlotte" userId="S::cp0008@belgrid.net::14ce2688-1771-4443-ae3e-109e690346e3" providerId="AD" clId="Web-{62760E4F-6101-9FD4-7099-44A1A5FBE774}" dt="2025-06-23T07:50:13.989" v="15" actId="20577"/>
          <ac:spMkLst>
            <pc:docMk/>
            <pc:sldMk cId="1930552672" sldId="286"/>
            <ac:spMk id="2" creationId="{4EE19736-9556-4247-8B3F-84089780B498}"/>
          </ac:spMkLst>
        </pc:spChg>
        <pc:graphicFrameChg chg="mod modGraphic">
          <ac:chgData name="Peeters Charlotte" userId="S::cp0008@belgrid.net::14ce2688-1771-4443-ae3e-109e690346e3" providerId="AD" clId="Web-{62760E4F-6101-9FD4-7099-44A1A5FBE774}" dt="2025-06-23T07:50:52.881" v="83"/>
          <ac:graphicFrameMkLst>
            <pc:docMk/>
            <pc:sldMk cId="1930552672" sldId="286"/>
            <ac:graphicFrameMk id="7" creationId="{6C7D6E3D-1844-2C5E-F549-87D44F30866E}"/>
          </ac:graphicFrameMkLst>
        </pc:graphicFrameChg>
        <pc:picChg chg="mod">
          <ac:chgData name="Peeters Charlotte" userId="S::cp0008@belgrid.net::14ce2688-1771-4443-ae3e-109e690346e3" providerId="AD" clId="Web-{62760E4F-6101-9FD4-7099-44A1A5FBE774}" dt="2025-06-23T07:53:00.776" v="112" actId="1076"/>
          <ac:picMkLst>
            <pc:docMk/>
            <pc:sldMk cId="1930552672" sldId="286"/>
            <ac:picMk id="14" creationId="{0B06165F-41F9-F1D9-3111-C19C3DACDEA3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Peeters Charlotte" userId="S::cp0008@belgrid.net::14ce2688-1771-4443-ae3e-109e690346e3" providerId="AD" clId="Web-{62760E4F-6101-9FD4-7099-44A1A5FBE774}" dt="2025-06-23T07:49:41.566" v="0" actId="20577"/>
              <pc2:cmMkLst xmlns:pc2="http://schemas.microsoft.com/office/powerpoint/2019/9/main/command">
                <pc:docMk/>
                <pc:sldMk cId="1930552672" sldId="286"/>
                <pc2:cmMk id="{C7301604-5886-4809-9CA6-9EE5EC6A0BEE}"/>
              </pc2:cmMkLst>
            </pc226:cmChg>
          </p:ext>
        </pc:extLst>
      </pc:sldChg>
      <pc:sldChg chg="modSp modCm">
        <pc:chgData name="Peeters Charlotte" userId="S::cp0008@belgrid.net::14ce2688-1771-4443-ae3e-109e690346e3" providerId="AD" clId="Web-{62760E4F-6101-9FD4-7099-44A1A5FBE774}" dt="2025-06-23T07:52:54.775" v="111"/>
        <pc:sldMkLst>
          <pc:docMk/>
          <pc:sldMk cId="2876816673" sldId="292"/>
        </pc:sldMkLst>
        <pc:spChg chg="mod">
          <ac:chgData name="Peeters Charlotte" userId="S::cp0008@belgrid.net::14ce2688-1771-4443-ae3e-109e690346e3" providerId="AD" clId="Web-{62760E4F-6101-9FD4-7099-44A1A5FBE774}" dt="2025-06-23T07:51:52.195" v="88" actId="20577"/>
          <ac:spMkLst>
            <pc:docMk/>
            <pc:sldMk cId="2876816673" sldId="292"/>
            <ac:spMk id="2" creationId="{4EE19736-9556-4247-8B3F-84089780B498}"/>
          </ac:spMkLst>
        </pc:spChg>
        <pc:graphicFrameChg chg="mod modGraphic">
          <ac:chgData name="Peeters Charlotte" userId="S::cp0008@belgrid.net::14ce2688-1771-4443-ae3e-109e690346e3" providerId="AD" clId="Web-{62760E4F-6101-9FD4-7099-44A1A5FBE774}" dt="2025-06-23T07:52:54.775" v="111"/>
          <ac:graphicFrameMkLst>
            <pc:docMk/>
            <pc:sldMk cId="2876816673" sldId="292"/>
            <ac:graphicFrameMk id="7" creationId="{154446B9-F5FD-C8DC-E653-0B1C43DD798B}"/>
          </ac:graphicFrameMkLst>
        </pc:graphicFrameChg>
        <pc:picChg chg="mod">
          <ac:chgData name="Peeters Charlotte" userId="S::cp0008@belgrid.net::14ce2688-1771-4443-ae3e-109e690346e3" providerId="AD" clId="Web-{62760E4F-6101-9FD4-7099-44A1A5FBE774}" dt="2025-06-23T07:52:16.055" v="89" actId="1076"/>
          <ac:picMkLst>
            <pc:docMk/>
            <pc:sldMk cId="2876816673" sldId="292"/>
            <ac:picMk id="9" creationId="{7393A69F-E747-528D-E6DB-1F3E7043CDEE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Peeters Charlotte" userId="S::cp0008@belgrid.net::14ce2688-1771-4443-ae3e-109e690346e3" providerId="AD" clId="Web-{62760E4F-6101-9FD4-7099-44A1A5FBE774}" dt="2025-06-23T07:52:54.760" v="110"/>
              <pc2:cmMkLst xmlns:pc2="http://schemas.microsoft.com/office/powerpoint/2019/9/main/command">
                <pc:docMk/>
                <pc:sldMk cId="2876816673" sldId="292"/>
                <pc2:cmMk id="{6084EF40-5876-488A-AA61-EC7AFC996DC9}"/>
              </pc2:cmMkLst>
            </pc226:cmChg>
          </p:ext>
        </pc:extLst>
      </pc:sldChg>
    </pc:docChg>
  </pc:docChgLst>
  <pc:docChgLst>
    <pc:chgData name="Nerincx Thierry" userId="S::gha122@belgrid.net::e9d55074-6515-49e6-bb13-5929e9bae6c7" providerId="AD" clId="Web-{0B2B1F90-3DE0-C825-0742-881ECBC71DA3}"/>
    <pc:docChg chg="modSld">
      <pc:chgData name="Nerincx Thierry" userId="S::gha122@belgrid.net::e9d55074-6515-49e6-bb13-5929e9bae6c7" providerId="AD" clId="Web-{0B2B1F90-3DE0-C825-0742-881ECBC71DA3}" dt="2025-04-30T05:47:02.497" v="1"/>
      <pc:docMkLst>
        <pc:docMk/>
      </pc:docMkLst>
      <pc:sldChg chg="modSp">
        <pc:chgData name="Nerincx Thierry" userId="S::gha122@belgrid.net::e9d55074-6515-49e6-bb13-5929e9bae6c7" providerId="AD" clId="Web-{0B2B1F90-3DE0-C825-0742-881ECBC71DA3}" dt="2025-04-30T05:47:02.497" v="1"/>
        <pc:sldMkLst>
          <pc:docMk/>
          <pc:sldMk cId="1930552672" sldId="286"/>
        </pc:sldMkLst>
        <pc:graphicFrameChg chg="mod modGraphic">
          <ac:chgData name="Nerincx Thierry" userId="S::gha122@belgrid.net::e9d55074-6515-49e6-bb13-5929e9bae6c7" providerId="AD" clId="Web-{0B2B1F90-3DE0-C825-0742-881ECBC71DA3}" dt="2025-04-30T05:47:02.497" v="1"/>
          <ac:graphicFrameMkLst>
            <pc:docMk/>
            <pc:sldMk cId="1930552672" sldId="286"/>
            <ac:graphicFrameMk id="7" creationId="{6C7D6E3D-1844-2C5E-F549-87D44F30866E}"/>
          </ac:graphicFrameMkLst>
        </pc:graphicFrameChg>
      </pc:sldChg>
    </pc:docChg>
  </pc:docChgLst>
  <pc:docChgLst>
    <pc:chgData name="Geenen Gert" userId="S::sp8442@belgrid.net::2406897b-a8fa-41f5-a40a-28b74467c4b5" providerId="AD" clId="Web-{22B1C4BF-5EAD-56CD-5591-CDDBBCE7475E}"/>
    <pc:docChg chg="mod">
      <pc:chgData name="Geenen Gert" userId="S::sp8442@belgrid.net::2406897b-a8fa-41f5-a40a-28b74467c4b5" providerId="AD" clId="Web-{22B1C4BF-5EAD-56CD-5591-CDDBBCE7475E}" dt="2025-04-25T09:25:07.965" v="0"/>
      <pc:docMkLst>
        <pc:docMk/>
      </pc:docMkLst>
    </pc:docChg>
  </pc:docChgLst>
  <pc:docChgLst>
    <pc:chgData name="Janssens Anaïs" userId="S::aj0009@belgrid.net::923fe816-f53b-4ef4-b0a9-ed75efb02f6d" providerId="AD" clId="Web-{1F3823C2-D33E-FE79-9D07-5598046E6427}"/>
    <pc:docChg chg="mod modSld">
      <pc:chgData name="Janssens Anaïs" userId="S::aj0009@belgrid.net::923fe816-f53b-4ef4-b0a9-ed75efb02f6d" providerId="AD" clId="Web-{1F3823C2-D33E-FE79-9D07-5598046E6427}" dt="2025-06-06T08:01:09.123" v="6" actId="1076"/>
      <pc:docMkLst>
        <pc:docMk/>
      </pc:docMkLst>
      <pc:sldChg chg="modSp">
        <pc:chgData name="Janssens Anaïs" userId="S::aj0009@belgrid.net::923fe816-f53b-4ef4-b0a9-ed75efb02f6d" providerId="AD" clId="Web-{1F3823C2-D33E-FE79-9D07-5598046E6427}" dt="2025-06-06T07:56:46.444" v="1" actId="20577"/>
        <pc:sldMkLst>
          <pc:docMk/>
          <pc:sldMk cId="1930552672" sldId="286"/>
        </pc:sldMkLst>
        <pc:spChg chg="mod">
          <ac:chgData name="Janssens Anaïs" userId="S::aj0009@belgrid.net::923fe816-f53b-4ef4-b0a9-ed75efb02f6d" providerId="AD" clId="Web-{1F3823C2-D33E-FE79-9D07-5598046E6427}" dt="2025-06-06T07:56:46.444" v="1" actId="20577"/>
          <ac:spMkLst>
            <pc:docMk/>
            <pc:sldMk cId="1930552672" sldId="286"/>
            <ac:spMk id="2" creationId="{4EE19736-9556-4247-8B3F-84089780B498}"/>
          </ac:spMkLst>
        </pc:spChg>
      </pc:sldChg>
      <pc:sldChg chg="modSp">
        <pc:chgData name="Janssens Anaïs" userId="S::aj0009@belgrid.net::923fe816-f53b-4ef4-b0a9-ed75efb02f6d" providerId="AD" clId="Web-{1F3823C2-D33E-FE79-9D07-5598046E6427}" dt="2025-06-06T08:01:09.123" v="6" actId="1076"/>
        <pc:sldMkLst>
          <pc:docMk/>
          <pc:sldMk cId="2876816673" sldId="292"/>
        </pc:sldMkLst>
        <pc:spChg chg="mod">
          <ac:chgData name="Janssens Anaïs" userId="S::aj0009@belgrid.net::923fe816-f53b-4ef4-b0a9-ed75efb02f6d" providerId="AD" clId="Web-{1F3823C2-D33E-FE79-9D07-5598046E6427}" dt="2025-06-06T07:58:14.962" v="3" actId="20577"/>
          <ac:spMkLst>
            <pc:docMk/>
            <pc:sldMk cId="2876816673" sldId="292"/>
            <ac:spMk id="2" creationId="{4EE19736-9556-4247-8B3F-84089780B498}"/>
          </ac:spMkLst>
        </pc:spChg>
        <pc:graphicFrameChg chg="mod">
          <ac:chgData name="Janssens Anaïs" userId="S::aj0009@belgrid.net::923fe816-f53b-4ef4-b0a9-ed75efb02f6d" providerId="AD" clId="Web-{1F3823C2-D33E-FE79-9D07-5598046E6427}" dt="2025-06-06T08:01:09.123" v="6" actId="1076"/>
          <ac:graphicFrameMkLst>
            <pc:docMk/>
            <pc:sldMk cId="2876816673" sldId="292"/>
            <ac:graphicFrameMk id="7" creationId="{154446B9-F5FD-C8DC-E653-0B1C43DD798B}"/>
          </ac:graphicFrameMkLst>
        </pc:graphicFrameChg>
      </pc:sldChg>
    </pc:docChg>
  </pc:docChgLst>
  <pc:docChgLst>
    <pc:chgData name="Aerts Katelijne" userId="S::hgb256@belgrid.net::9be9b124-1997-4e1e-a286-cd9e6085abac" providerId="AD" clId="Web-{26F65208-EABD-497D-39E3-F31BB3C6B240}"/>
    <pc:docChg chg="mod">
      <pc:chgData name="Aerts Katelijne" userId="S::hgb256@belgrid.net::9be9b124-1997-4e1e-a286-cd9e6085abac" providerId="AD" clId="Web-{26F65208-EABD-497D-39E3-F31BB3C6B240}" dt="2025-04-24T14:56:53.066" v="0"/>
      <pc:docMkLst>
        <pc:docMk/>
      </pc:docMkLst>
    </pc:docChg>
  </pc:docChgLst>
</pc:chgInfo>
</file>

<file path=ppt/comments/modernComment_11E_7311E56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7301604-5886-4809-9CA6-9EE5EC6A0BEE}" authorId="{FDA6D6D4-AA42-C9B8-23F1-3277CE060832}" status="resolved" created="2025-04-23T08:15:28.343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930552672" sldId="286"/>
      <ac:graphicFrameMk id="7" creationId="{6C7D6E3D-1844-2C5E-F549-87D44F30866E}"/>
      <ac:tblMk/>
      <ac:tcMk rowId="2262290170" colId="3253567100"/>
      <ac:txMk cp="56">
        <ac:context len="108" hash="3109039992"/>
      </ac:txMk>
    </ac:txMkLst>
    <p188:pos x="6848722" y="3288508"/>
    <p188:replyLst>
      <p188:reply id="{D3B15258-BAE2-4B3C-8397-2602D161E85C}" authorId="{A590AED1-73A2-40DC-383F-6E777EFFD449}" created="2025-04-24T14:56:53.066">
        <p188:txBody>
          <a:bodyPr/>
          <a:lstStyle/>
          <a:p>
            <a:r>
              <a:rPr lang="en-US"/>
              <a:t>wat valt er onder "confirme la présence des agents", wat wil dit zeggen?</a:t>
            </a:r>
          </a:p>
        </p188:txBody>
      </p188:reply>
      <p188:reply id="{4E208793-3F13-43E7-ADC0-C326074B580D}" authorId="{39D327DD-3112-B330-B797-E5730E76653A}" created="2025-04-25T09:25:07.965">
        <p188:txBody>
          <a:bodyPr/>
          <a:lstStyle/>
          <a:p>
            <a:r>
              <a:rPr lang="en-US"/>
              <a:t>ik zou denken: de no-shows ingeven als ze niet aanwezig zijn. </a:t>
            </a:r>
          </a:p>
        </p188:txBody>
      </p188:reply>
    </p188:replyLst>
    <p188:txBody>
      <a:bodyPr/>
      <a:lstStyle/>
      <a:p>
        <a:r>
          <a:rPr lang="fr-BE"/>
          <a:t>À confirmer</a:t>
        </a:r>
      </a:p>
    </p188:txBody>
  </p188:cm>
</p188:cmLst>
</file>

<file path=ppt/comments/modernComment_124_AB78BD2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084EF40-5876-488A-AA61-EC7AFC996DC9}" authorId="{86A867B4-2640-8E83-C2EA-0CE4842AD74C}" status="resolved" created="2025-06-06T08:02:50.219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876816673" sldId="292"/>
      <ac:graphicFrameMk id="7" creationId="{154446B9-F5FD-C8DC-E653-0B1C43DD798B}"/>
      <ac:tblMk/>
      <ac:tcMk rowId="1772300077" colId="3253567100"/>
      <ac:txMk cp="0">
        <ac:context len="91" hash="2096713501"/>
      </ac:txMk>
    </ac:txMkLst>
    <p188:pos x="9051324" y="2059459"/>
    <p188:txBody>
      <a:bodyPr/>
      <a:lstStyle/>
      <a:p>
        <a:r>
          <a:rPr lang="en-US"/>
          <a:t>Kan dit niet tot verwarring leiden? Wie moet de gegevens van de onderaannemer aan de E-Spoc bezorgen? 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B4EC67-D411-489F-9C34-46A89B304D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E2F5A-C09A-45B3-90C4-3093FBB051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E6E9A-6644-42DA-AABD-7B77DCF70607}" type="datetimeFigureOut">
              <a:rPr lang="de-DE" smtClean="0">
                <a:latin typeface="Arial" panose="020B0604020202020204" pitchFamily="34" charset="0"/>
              </a:rPr>
              <a:t>01.07.2025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FFDE-82D1-48A0-B820-F3EF659547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ED5919-C451-44B0-9ED3-9194CD3755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380C7-7FF7-4AB5-9FE8-D40F22E14C54}" type="slidenum">
              <a:rPr lang="de-DE" smtClean="0">
                <a:latin typeface="Arial" panose="020B0604020202020204" pitchFamily="34" charset="0"/>
              </a:rPr>
              <a:t>‹nr.›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5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76192-4E93-4030-A128-5F3B95DE4C5A}" type="datetimeFigureOut">
              <a:rPr lang="de-DE" smtClean="0">
                <a:latin typeface="Arial" panose="020B0604020202020204" pitchFamily="34" charset="0"/>
              </a:rPr>
              <a:t>01.07.2025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2F2A1-F029-4FB6-86C6-39B2BFFE1662}" type="slidenum">
              <a:rPr lang="de-DE" smtClean="0">
                <a:latin typeface="Arial" panose="020B0604020202020204" pitchFamily="34" charset="0"/>
              </a:rPr>
              <a:t>‹nr.›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6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E1C07E1-F7C9-4E38-A1E0-3735A4CC827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DD671B8-4E3A-44BF-A02F-69473F3FE1F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07200" y="3769200"/>
            <a:ext cx="5134576" cy="914400"/>
          </a:xfrm>
        </p:spPr>
        <p:txBody>
          <a:bodyPr vert="horz" wrap="square" lIns="0" tIns="0" rIns="0" bIns="0" rtlCol="0" anchor="b" anchorCtr="0">
            <a:noAutofit/>
          </a:bodyPr>
          <a:lstStyle>
            <a:lvl1pPr algn="l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lang="de-DE" sz="3000" b="1" i="0" u="none" kern="0" cap="none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 marL="0" lvl="0">
              <a:lnSpc>
                <a:spcPts val="33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A57EA6-A40C-413A-AAF4-5B22D8823C82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896400" y="4744800"/>
            <a:ext cx="5123400" cy="304800"/>
          </a:xfrm>
        </p:spPr>
        <p:txBody>
          <a:bodyPr vert="horz" wrap="square" lIns="0" tIns="0" rIns="0" bIns="0" rtlCol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de-DE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GB"/>
              <a:t>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44E7304-8EE2-4064-A334-7E202E5AF09A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7200" y="5281200"/>
            <a:ext cx="1828800" cy="21540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en-US" sz="1100" smtClean="0">
                <a:solidFill>
                  <a:srgbClr val="FFFFFF"/>
                </a:solidFill>
                <a:latin typeface="+mn-lt"/>
                <a:cs typeface="Arial"/>
              </a:defRPr>
            </a:lvl1pPr>
            <a:lvl2pPr>
              <a:defRPr lang="en-US" sz="1700" dirty="0" smtClean="0">
                <a:solidFill>
                  <a:schemeClr val="bg1"/>
                </a:solidFill>
                <a:latin typeface="+mn-lt"/>
              </a:defRPr>
            </a:lvl2pPr>
            <a:lvl3pPr>
              <a:defRPr lang="en-US" sz="1700" dirty="0" smtClean="0">
                <a:solidFill>
                  <a:schemeClr val="bg1"/>
                </a:solidFill>
                <a:latin typeface="+mn-lt"/>
              </a:defRPr>
            </a:lvl3pPr>
            <a:lvl4pPr>
              <a:defRPr lang="en-US" sz="1700" dirty="0" smtClean="0">
                <a:solidFill>
                  <a:schemeClr val="bg1"/>
                </a:solidFill>
                <a:latin typeface="+mn-lt"/>
              </a:defRPr>
            </a:lvl4pPr>
            <a:lvl5pPr>
              <a:defRPr lang="de-DE" sz="1700" dirty="0">
                <a:solidFill>
                  <a:schemeClr val="bg1"/>
                </a:solidFill>
                <a:latin typeface="+mn-lt"/>
              </a:defRPr>
            </a:lvl5pPr>
          </a:lstStyle>
          <a:p>
            <a:pPr marL="0" lvl="0"/>
            <a:r>
              <a:rPr lang="en-GB"/>
              <a:t>Date | First name Surname</a:t>
            </a:r>
          </a:p>
        </p:txBody>
      </p:sp>
      <p:pic>
        <p:nvPicPr>
          <p:cNvPr id="13" name="Bild 10">
            <a:extLst>
              <a:ext uri="{FF2B5EF4-FFF2-40B4-BE49-F238E27FC236}">
                <a16:creationId xmlns:a16="http://schemas.microsoft.com/office/drawing/2014/main" id="{DA2C79ED-A5C9-4DA0-96B7-724B79211C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0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with Power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48006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14952"/>
            <a:ext cx="9386471" cy="310902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7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B0C428-E3B4-40E9-B52C-7E2B6B09A0ED}"/>
              </a:ext>
            </a:extLst>
          </p:cNvPr>
          <p:cNvGrpSpPr/>
          <p:nvPr userDrawn="1"/>
        </p:nvGrpSpPr>
        <p:grpSpPr>
          <a:xfrm>
            <a:off x="-939012" y="229868"/>
            <a:ext cx="13371715" cy="6628132"/>
            <a:chOff x="-939012" y="229868"/>
            <a:chExt cx="13371715" cy="6628132"/>
          </a:xfrm>
        </p:grpSpPr>
        <p:grpSp>
          <p:nvGrpSpPr>
            <p:cNvPr id="7" name="Gruppierung 10">
              <a:extLst>
                <a:ext uri="{FF2B5EF4-FFF2-40B4-BE49-F238E27FC236}">
                  <a16:creationId xmlns:a16="http://schemas.microsoft.com/office/drawing/2014/main" id="{724CBB21-DA26-45C1-A9F7-7B3DDDB1B5A8}"/>
                </a:ext>
              </a:extLst>
            </p:cNvPr>
            <p:cNvGrpSpPr/>
            <p:nvPr userDrawn="1"/>
          </p:nvGrpSpPr>
          <p:grpSpPr>
            <a:xfrm flipH="1">
              <a:off x="10019664" y="229868"/>
              <a:ext cx="2413039" cy="6628132"/>
              <a:chOff x="0" y="891135"/>
              <a:chExt cx="2172335" cy="5966967"/>
            </a:xfrm>
          </p:grpSpPr>
          <p:sp>
            <p:nvSpPr>
              <p:cNvPr id="8" name="object 2">
                <a:extLst>
                  <a:ext uri="{FF2B5EF4-FFF2-40B4-BE49-F238E27FC236}">
                    <a16:creationId xmlns:a16="http://schemas.microsoft.com/office/drawing/2014/main" id="{EAB70BAA-2B7C-47A4-A548-B643B2F0033A}"/>
                  </a:ext>
                </a:extLst>
              </p:cNvPr>
              <p:cNvSpPr/>
              <p:nvPr/>
            </p:nvSpPr>
            <p:spPr>
              <a:xfrm>
                <a:off x="0" y="891135"/>
                <a:ext cx="1741805" cy="4784090"/>
              </a:xfrm>
              <a:custGeom>
                <a:avLst/>
                <a:gdLst/>
                <a:ahLst/>
                <a:cxnLst/>
                <a:rect l="l" t="t" r="r" b="b"/>
                <a:pathLst>
                  <a:path w="1741805" h="4784090">
                    <a:moveTo>
                      <a:pt x="0" y="0"/>
                    </a:moveTo>
                    <a:lnTo>
                      <a:pt x="0" y="4784054"/>
                    </a:lnTo>
                    <a:lnTo>
                      <a:pt x="1741253" y="47840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300">
                  <a:alpha val="26599"/>
                </a:srgb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9" name="object 3">
                <a:extLst>
                  <a:ext uri="{FF2B5EF4-FFF2-40B4-BE49-F238E27FC236}">
                    <a16:creationId xmlns:a16="http://schemas.microsoft.com/office/drawing/2014/main" id="{89E728B6-82E8-4AE9-ACFD-3D5148EEC102}"/>
                  </a:ext>
                </a:extLst>
              </p:cNvPr>
              <p:cNvSpPr/>
              <p:nvPr/>
            </p:nvSpPr>
            <p:spPr>
              <a:xfrm>
                <a:off x="0" y="5062322"/>
                <a:ext cx="2172335" cy="1795780"/>
              </a:xfrm>
              <a:custGeom>
                <a:avLst/>
                <a:gdLst/>
                <a:ahLst/>
                <a:cxnLst/>
                <a:rect l="l" t="t" r="r" b="b"/>
                <a:pathLst>
                  <a:path w="2172335" h="1795779">
                    <a:moveTo>
                      <a:pt x="0" y="0"/>
                    </a:moveTo>
                    <a:lnTo>
                      <a:pt x="2171750" y="0"/>
                    </a:lnTo>
                    <a:lnTo>
                      <a:pt x="1518177" y="1795678"/>
                    </a:lnTo>
                    <a:lnTo>
                      <a:pt x="0" y="17956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5399"/>
                </a:scheme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pic>
          <p:nvPicPr>
            <p:cNvPr id="10" name="Bild 2">
              <a:extLst>
                <a:ext uri="{FF2B5EF4-FFF2-40B4-BE49-F238E27FC236}">
                  <a16:creationId xmlns:a16="http://schemas.microsoft.com/office/drawing/2014/main" id="{D0A63C7D-6DFB-459D-900D-87AD36DED5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4173" y="3889514"/>
              <a:ext cx="7104112" cy="2461350"/>
            </a:xfrm>
            <a:prstGeom prst="rect">
              <a:avLst/>
            </a:prstGeom>
          </p:spPr>
        </p:pic>
        <p:cxnSp>
          <p:nvCxnSpPr>
            <p:cNvPr id="11" name="Gerade Verbindung 13">
              <a:extLst>
                <a:ext uri="{FF2B5EF4-FFF2-40B4-BE49-F238E27FC236}">
                  <a16:creationId xmlns:a16="http://schemas.microsoft.com/office/drawing/2014/main" id="{320DE0E4-5008-46DE-B349-FB2C02F42A6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939012" y="6327775"/>
              <a:ext cx="6000257" cy="0"/>
            </a:xfrm>
            <a:prstGeom prst="line">
              <a:avLst/>
            </a:prstGeom>
            <a:ln w="31750" cap="rnd">
              <a:solidFill>
                <a:schemeClr val="bg2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578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44E4007-361F-4BBB-915A-A1EC4DD4FD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-340"/>
            <a:ext cx="7050572" cy="6858340"/>
          </a:xfrm>
          <a:custGeom>
            <a:avLst/>
            <a:gdLst>
              <a:gd name="connsiteX0" fmla="*/ 0 w 7176121"/>
              <a:gd name="connsiteY0" fmla="*/ 0 h 6858000"/>
              <a:gd name="connsiteX1" fmla="*/ 6033098 w 7176121"/>
              <a:gd name="connsiteY1" fmla="*/ 0 h 6858000"/>
              <a:gd name="connsiteX2" fmla="*/ 7176121 w 7176121"/>
              <a:gd name="connsiteY2" fmla="*/ 1143023 h 6858000"/>
              <a:gd name="connsiteX3" fmla="*/ 7176121 w 7176121"/>
              <a:gd name="connsiteY3" fmla="*/ 6858000 h 6858000"/>
              <a:gd name="connsiteX4" fmla="*/ 0 w 7176121"/>
              <a:gd name="connsiteY4" fmla="*/ 6858000 h 6858000"/>
              <a:gd name="connsiteX5" fmla="*/ 0 w 7176121"/>
              <a:gd name="connsiteY5" fmla="*/ 0 h 6858000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1164795 h 6879772"/>
              <a:gd name="connsiteX3" fmla="*/ 7176121 w 7176121"/>
              <a:gd name="connsiteY3" fmla="*/ 6879772 h 6879772"/>
              <a:gd name="connsiteX4" fmla="*/ 0 w 7176121"/>
              <a:gd name="connsiteY4" fmla="*/ 6879772 h 6879772"/>
              <a:gd name="connsiteX5" fmla="*/ 0 w 7176121"/>
              <a:gd name="connsiteY5" fmla="*/ 21772 h 6879772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6879772 h 6879772"/>
              <a:gd name="connsiteX3" fmla="*/ 0 w 7176121"/>
              <a:gd name="connsiteY3" fmla="*/ 6879772 h 6879772"/>
              <a:gd name="connsiteX4" fmla="*/ 0 w 7176121"/>
              <a:gd name="connsiteY4" fmla="*/ 21772 h 6879772"/>
              <a:gd name="connsiteX0" fmla="*/ 0 w 7067241"/>
              <a:gd name="connsiteY0" fmla="*/ 21772 h 6879772"/>
              <a:gd name="connsiteX1" fmla="*/ 7067241 w 7067241"/>
              <a:gd name="connsiteY1" fmla="*/ 0 h 6879772"/>
              <a:gd name="connsiteX2" fmla="*/ 4541778 w 7067241"/>
              <a:gd name="connsiteY2" fmla="*/ 6879772 h 6879772"/>
              <a:gd name="connsiteX3" fmla="*/ 0 w 7067241"/>
              <a:gd name="connsiteY3" fmla="*/ 6879772 h 6879772"/>
              <a:gd name="connsiteX4" fmla="*/ 0 w 7067241"/>
              <a:gd name="connsiteY4" fmla="*/ 21772 h 6879772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41778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53684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50572" h="6858340">
                <a:moveTo>
                  <a:pt x="0" y="340"/>
                </a:moveTo>
                <a:lnTo>
                  <a:pt x="7050572" y="0"/>
                </a:lnTo>
                <a:lnTo>
                  <a:pt x="4553684" y="6858340"/>
                </a:lnTo>
                <a:lnTo>
                  <a:pt x="0" y="6858340"/>
                </a:lnTo>
                <a:lnTo>
                  <a:pt x="0" y="34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99" y="914400"/>
            <a:ext cx="2365265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97" y="1676400"/>
            <a:ext cx="4824536" cy="227520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6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07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pirat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3139767-E0E0-4F9F-9DBD-E4509982718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BC4CC7-EAB1-4287-9259-5252482D3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1425" y="3645024"/>
            <a:ext cx="8928993" cy="2881313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lang="en-US" sz="48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Inspiration 48pt, Text 36pt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998F65-CFDA-4805-9D4E-05860FFFA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BAF21-4E1D-4717-920E-1A84FD6295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53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2">
            <a:extLst>
              <a:ext uri="{FF2B5EF4-FFF2-40B4-BE49-F238E27FC236}">
                <a16:creationId xmlns:a16="http://schemas.microsoft.com/office/drawing/2014/main" id="{84355B9C-3A0C-4CAC-B5F4-2B9D4966B182}"/>
              </a:ext>
            </a:extLst>
          </p:cNvPr>
          <p:cNvSpPr/>
          <p:nvPr userDrawn="1"/>
        </p:nvSpPr>
        <p:spPr>
          <a:xfrm>
            <a:off x="0" y="0"/>
            <a:ext cx="12186285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E90BC377-25AE-4EEB-AAA3-80EA118B1012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6D901332-C9B3-47C3-8324-74DBB8FA71EC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BC7E80E5-3CDF-4E38-BCCD-8E0B7918F9BE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E7768F7A-CFAB-400A-8BC0-C8EF725930BA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BC25251A-6AF7-4A0B-A48B-92A4DDE3346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2BE5AB7D-A733-46DD-A4E6-2F0F138C16A4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8DB41F99-447D-43F9-AEAF-6A62B300BF51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0A3AE8C6-C79F-4440-B20B-2E03BA2647AD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03A7EE35-465C-4CA5-98A8-BE87904058E1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41AFD24A-86F8-421A-B779-952714F6963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CD21A657-06D1-4D90-B2E1-B94A36E2975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0B5872CC-B7C1-4957-9ABF-839955E1CDA4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E646FD42-2002-4734-97DF-2BD53BDBFEEA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236C9E6E-C21B-486B-87E0-14D0BBB5CDF7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5B84C128-EB79-4637-BEBA-429F6ECAD98C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4DB9939C-DA73-4C6D-9FA0-8D9752756F80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27A973A3-4066-47EE-97B3-D8570D1A66D4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FAA107DC-7DDE-473C-94CE-A09D43FFDDEF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2D88623B-DF3C-470C-8453-1F57A368A984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5D1DE65A-1B6C-4044-8C21-B976CFA7070C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43F01B7C-6CE9-48E4-8650-6408EF65B199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117FA9C3-5148-4651-B52A-92A3E120413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9D045829-A2C6-484B-9C83-0D0DD47E82E5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126C768E-5E60-49E2-8DFD-464D535BE46B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7D1F8906-5840-4DB1-8609-FCBFB8ECBD6D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07F68368-C2BE-45D3-AE8A-1A9FF6D4A387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85B0CAAF-8495-44A7-B621-9A0FA3E78C39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892F7D94-FC97-4751-B5EA-756766D4E1A2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1FCA1567-7D27-4600-98F3-DCC2A15580C6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901B1108-66BF-41EA-AF90-CD6C38F606CF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AC97DB52-E836-4E1E-B0F6-1E684E5624AF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A22B9732-E004-4376-849E-6A4BF40418B7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3BAB95D4-1329-4DA8-B65B-99AA2D7EB2D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F7DB76E9-7EF6-49A3-9B41-3055059D142C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A51A81DF-55DB-4DF8-9C33-351110ABC583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866D4AAE-C929-47D6-A020-ABEBCE39F48B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7742DB2B-82A1-4C31-A29C-885F05DB64ED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4D74D51F-6901-4165-B3CF-CA1101EF2BAC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915E6CC7-608A-4983-8DC7-017F270211D6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23823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bk object 16">
            <a:extLst>
              <a:ext uri="{FF2B5EF4-FFF2-40B4-BE49-F238E27FC236}">
                <a16:creationId xmlns:a16="http://schemas.microsoft.com/office/drawing/2014/main" id="{46DB6BC3-9616-48D8-850A-B79ADA4A0D9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977B2FE1-FABC-4991-A591-14FFDC3A47C7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D2F857A2-FE44-4F04-BF7D-48C81D8B7907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9BD047C5-4F4D-4F20-8EA1-7B5FB79378F0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A1C4135B-66E7-43FC-AD96-5D34ECF2CE0C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60CB1E70-6105-4E50-846B-244BE3008D9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989195AD-4B65-4B9D-9189-9157C6D2BBDE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A1E3B65D-99FE-4604-A7F0-2C90EA471310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253DB679-DEC2-4C1B-A78C-740204B5C12C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E0D4BBB2-B205-456C-9056-C7BC0A4A9356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2BC183EE-D2E4-468F-B211-71470FB854F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D89B3985-0372-4936-90F1-F197D21196B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899D5299-E50F-4F27-8908-B562E49B131D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A60805E1-4308-4EE2-87D6-755E5B504ED1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4D8F7524-0703-4FD0-AFDF-DA9B5387A464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806DBDBE-37FF-4623-BA29-11AE545C2DF3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51100A3A-2FFB-448D-83F6-9D951E4E595C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7E32B499-F0DB-4EDE-B47A-AC07E05DB217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850FE270-AACA-47B0-9B2A-5A312A41AFBE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12C0D0E6-5319-43A7-B20D-FBF6CE7BE0FC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6FD4C42C-7ABF-44AA-956D-214C5370B9F9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2233C9DB-C0D9-4B97-8FAD-B42DFFC06792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75AC90B3-1B49-4D03-BA94-F9D592C4BEF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74B56A42-56D6-4BEA-94F3-8CE65764CA3A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C6A4F599-3C88-4361-9000-B98D22465991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23E0B540-BBC3-456B-AD90-B94472E57187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190B7AAD-58F1-4FCD-A79C-31127A78CF75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FC589ED7-2B70-4A8C-92A6-3D2B1B2440DD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C9C30342-B2CC-441C-A270-A1A1C497AC39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B08FB426-3D00-4111-9A05-2DAF8F9F79B9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BE9689CB-A266-46B8-ACB0-19ED260CF911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D2A27C94-72D8-46CB-972F-77806ECC1797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D65E20DB-594A-42C0-9BEC-98107C9585E4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937258BC-FCE8-4B6F-93F5-90E072B8FEE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49009BFF-EFD4-41D1-969D-19FB57B762EF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DA4A38B4-9F92-4794-B2CC-EDBE25A6EDFE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6C784206-0BF4-41EF-A656-37FDD27A3936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096D02A7-E3F1-4FCC-8EAC-9774E290271A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6392F079-AA65-4C76-8D48-B833DF11BEC0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E8F04E24-41F6-4BF1-817F-8EF17BBCD374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31000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00" y="29628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0" y="36360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21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Text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00" y="2060848"/>
            <a:ext cx="4648736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800" y="2730448"/>
            <a:ext cx="4799513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03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Note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7D0F0-A757-47FC-90B8-89A40005F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0399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443B82-DCF8-4C21-9E78-CA783B0B27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78400"/>
            <a:ext cx="9792000" cy="547232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rm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6225487-7DEC-4363-B1D0-E1751DF43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43549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8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4BDB8021-7FAA-4123-8D5B-1A91874883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73630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5EA1FFF2-D456-4A03-BFA4-5545B9235D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2600"/>
            <a:ext cx="9792000" cy="3636000"/>
          </a:xfrm>
        </p:spPr>
        <p:txBody>
          <a:bodyPr wrap="square" lIns="91440" tIns="45720" rIns="91440" bIns="4572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1C4D7F-CC8E-4D58-B78B-34A2FDD1C281}"/>
              </a:ext>
            </a:extLst>
          </p:cNvPr>
          <p:cNvGrpSpPr/>
          <p:nvPr userDrawn="1"/>
        </p:nvGrpSpPr>
        <p:grpSpPr>
          <a:xfrm>
            <a:off x="0" y="5964940"/>
            <a:ext cx="9078301" cy="535703"/>
            <a:chOff x="0" y="5964940"/>
            <a:chExt cx="9078301" cy="53570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7559A6B-E466-4D7C-AF03-0866DA537B62}"/>
                </a:ext>
              </a:extLst>
            </p:cNvPr>
            <p:cNvGrpSpPr/>
            <p:nvPr userDrawn="1"/>
          </p:nvGrpSpPr>
          <p:grpSpPr>
            <a:xfrm>
              <a:off x="8906480" y="5964940"/>
              <a:ext cx="171821" cy="171821"/>
              <a:chOff x="10960096" y="4204963"/>
              <a:chExt cx="405867" cy="405866"/>
            </a:xfrm>
          </p:grpSpPr>
          <p:sp>
            <p:nvSpPr>
              <p:cNvPr id="33" name="object 26">
                <a:extLst>
                  <a:ext uri="{FF2B5EF4-FFF2-40B4-BE49-F238E27FC236}">
                    <a16:creationId xmlns:a16="http://schemas.microsoft.com/office/drawing/2014/main" id="{2A04438E-A60E-49D9-8066-245FB3FB591D}"/>
                  </a:ext>
                </a:extLst>
              </p:cNvPr>
              <p:cNvSpPr/>
              <p:nvPr userDrawn="1"/>
            </p:nvSpPr>
            <p:spPr>
              <a:xfrm>
                <a:off x="11162878" y="4204963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7837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4" name="object 27">
                <a:extLst>
                  <a:ext uri="{FF2B5EF4-FFF2-40B4-BE49-F238E27FC236}">
                    <a16:creationId xmlns:a16="http://schemas.microsoft.com/office/drawing/2014/main" id="{7340134B-296E-48FA-ADF4-723E43FB25E7}"/>
                  </a:ext>
                </a:extLst>
              </p:cNvPr>
              <p:cNvSpPr/>
              <p:nvPr userDrawn="1"/>
            </p:nvSpPr>
            <p:spPr>
              <a:xfrm>
                <a:off x="1096009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78371" y="0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5" name="object 28">
                <a:extLst>
                  <a:ext uri="{FF2B5EF4-FFF2-40B4-BE49-F238E27FC236}">
                    <a16:creationId xmlns:a16="http://schemas.microsoft.com/office/drawing/2014/main" id="{1A5FCA38-7EB2-4A3B-A648-A9F69CC52DCA}"/>
                  </a:ext>
                </a:extLst>
              </p:cNvPr>
              <p:cNvSpPr/>
              <p:nvPr userDrawn="1"/>
            </p:nvSpPr>
            <p:spPr>
              <a:xfrm>
                <a:off x="11162878" y="4546022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0"/>
                    </a:moveTo>
                    <a:lnTo>
                      <a:pt x="0" y="7837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6" name="object 29">
                <a:extLst>
                  <a:ext uri="{FF2B5EF4-FFF2-40B4-BE49-F238E27FC236}">
                    <a16:creationId xmlns:a16="http://schemas.microsoft.com/office/drawing/2014/main" id="{993CAAB9-2C6F-4996-8577-F36ABD293D14}"/>
                  </a:ext>
                </a:extLst>
              </p:cNvPr>
              <p:cNvSpPr/>
              <p:nvPr userDrawn="1"/>
            </p:nvSpPr>
            <p:spPr>
              <a:xfrm>
                <a:off x="1130115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0" y="0"/>
                    </a:moveTo>
                    <a:lnTo>
                      <a:pt x="7837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7" name="object 30">
                <a:extLst>
                  <a:ext uri="{FF2B5EF4-FFF2-40B4-BE49-F238E27FC236}">
                    <a16:creationId xmlns:a16="http://schemas.microsoft.com/office/drawing/2014/main" id="{85F8C509-742B-46B5-975E-954E0F165813}"/>
                  </a:ext>
                </a:extLst>
              </p:cNvPr>
              <p:cNvSpPr/>
              <p:nvPr userDrawn="1"/>
            </p:nvSpPr>
            <p:spPr>
              <a:xfrm>
                <a:off x="10998198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3152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8" name="object 31">
                <a:extLst>
                  <a:ext uri="{FF2B5EF4-FFF2-40B4-BE49-F238E27FC236}">
                    <a16:creationId xmlns:a16="http://schemas.microsoft.com/office/drawing/2014/main" id="{33502E9C-3DAB-4187-B911-0F733496E7EE}"/>
                  </a:ext>
                </a:extLst>
              </p:cNvPr>
              <p:cNvSpPr/>
              <p:nvPr userDrawn="1"/>
            </p:nvSpPr>
            <p:spPr>
              <a:xfrm>
                <a:off x="11282630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0"/>
                    </a:moveTo>
                    <a:lnTo>
                      <a:pt x="54584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9" name="object 32">
                <a:extLst>
                  <a:ext uri="{FF2B5EF4-FFF2-40B4-BE49-F238E27FC236}">
                    <a16:creationId xmlns:a16="http://schemas.microsoft.com/office/drawing/2014/main" id="{6ED23D2D-FD8A-46ED-B808-20D27C154F62}"/>
                  </a:ext>
                </a:extLst>
              </p:cNvPr>
              <p:cNvSpPr/>
              <p:nvPr userDrawn="1"/>
            </p:nvSpPr>
            <p:spPr>
              <a:xfrm>
                <a:off x="11067805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08" y="54584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0" name="object 33">
                <a:extLst>
                  <a:ext uri="{FF2B5EF4-FFF2-40B4-BE49-F238E27FC236}">
                    <a16:creationId xmlns:a16="http://schemas.microsoft.com/office/drawing/2014/main" id="{30B2CECC-67FA-4823-BD56-2E7D55686519}"/>
                  </a:ext>
                </a:extLst>
              </p:cNvPr>
              <p:cNvSpPr/>
              <p:nvPr userDrawn="1"/>
            </p:nvSpPr>
            <p:spPr>
              <a:xfrm>
                <a:off x="11232017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0"/>
                    </a:moveTo>
                    <a:lnTo>
                      <a:pt x="31521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1" name="object 34">
                <a:extLst>
                  <a:ext uri="{FF2B5EF4-FFF2-40B4-BE49-F238E27FC236}">
                    <a16:creationId xmlns:a16="http://schemas.microsoft.com/office/drawing/2014/main" id="{118293B0-F893-4505-90D1-6DFF8DAD0955}"/>
                  </a:ext>
                </a:extLst>
              </p:cNvPr>
              <p:cNvSpPr/>
              <p:nvPr userDrawn="1"/>
            </p:nvSpPr>
            <p:spPr>
              <a:xfrm>
                <a:off x="11282630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31521"/>
                    </a:moveTo>
                    <a:lnTo>
                      <a:pt x="54584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2" name="object 35">
                <a:extLst>
                  <a:ext uri="{FF2B5EF4-FFF2-40B4-BE49-F238E27FC236}">
                    <a16:creationId xmlns:a16="http://schemas.microsoft.com/office/drawing/2014/main" id="{FE8E4647-D090-456D-962F-2D10C482FFE0}"/>
                  </a:ext>
                </a:extLst>
              </p:cNvPr>
              <p:cNvSpPr/>
              <p:nvPr userDrawn="1"/>
            </p:nvSpPr>
            <p:spPr>
              <a:xfrm>
                <a:off x="10998198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0"/>
                    </a:moveTo>
                    <a:lnTo>
                      <a:pt x="0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3" name="object 36">
                <a:extLst>
                  <a:ext uri="{FF2B5EF4-FFF2-40B4-BE49-F238E27FC236}">
                    <a16:creationId xmlns:a16="http://schemas.microsoft.com/office/drawing/2014/main" id="{0FE9228B-B7E2-458F-B643-7CA8328E0C5B}"/>
                  </a:ext>
                </a:extLst>
              </p:cNvPr>
              <p:cNvSpPr/>
              <p:nvPr userDrawn="1"/>
            </p:nvSpPr>
            <p:spPr>
              <a:xfrm>
                <a:off x="11232017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54584"/>
                    </a:moveTo>
                    <a:lnTo>
                      <a:pt x="3152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4" name="object 37">
                <a:extLst>
                  <a:ext uri="{FF2B5EF4-FFF2-40B4-BE49-F238E27FC236}">
                    <a16:creationId xmlns:a16="http://schemas.microsoft.com/office/drawing/2014/main" id="{4F03C7CD-23A4-41D1-AD92-0AA052B346FE}"/>
                  </a:ext>
                </a:extLst>
              </p:cNvPr>
              <p:cNvSpPr/>
              <p:nvPr userDrawn="1"/>
            </p:nvSpPr>
            <p:spPr>
              <a:xfrm>
                <a:off x="11067794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21" y="0"/>
                    </a:moveTo>
                    <a:lnTo>
                      <a:pt x="0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5" name="object 38">
                <a:extLst>
                  <a:ext uri="{FF2B5EF4-FFF2-40B4-BE49-F238E27FC236}">
                    <a16:creationId xmlns:a16="http://schemas.microsoft.com/office/drawing/2014/main" id="{353F767D-D90B-4841-BCBD-4772BAB462D0}"/>
                  </a:ext>
                </a:extLst>
              </p:cNvPr>
              <p:cNvSpPr/>
              <p:nvPr userDrawn="1"/>
            </p:nvSpPr>
            <p:spPr>
              <a:xfrm>
                <a:off x="11062674" y="4307544"/>
                <a:ext cx="200693" cy="200693"/>
              </a:xfrm>
              <a:custGeom>
                <a:avLst/>
                <a:gdLst/>
                <a:ahLst/>
                <a:cxnLst/>
                <a:rect l="l" t="t" r="r" b="b"/>
                <a:pathLst>
                  <a:path w="243840" h="243839">
                    <a:moveTo>
                      <a:pt x="0" y="121742"/>
                    </a:moveTo>
                    <a:lnTo>
                      <a:pt x="9567" y="169130"/>
                    </a:lnTo>
                    <a:lnTo>
                      <a:pt x="35658" y="207832"/>
                    </a:lnTo>
                    <a:lnTo>
                      <a:pt x="74355" y="233927"/>
                    </a:lnTo>
                    <a:lnTo>
                      <a:pt x="121742" y="243497"/>
                    </a:lnTo>
                    <a:lnTo>
                      <a:pt x="169136" y="233927"/>
                    </a:lnTo>
                    <a:lnTo>
                      <a:pt x="207837" y="207832"/>
                    </a:lnTo>
                    <a:lnTo>
                      <a:pt x="233929" y="169130"/>
                    </a:lnTo>
                    <a:lnTo>
                      <a:pt x="243497" y="121742"/>
                    </a:lnTo>
                    <a:lnTo>
                      <a:pt x="233929" y="74355"/>
                    </a:lnTo>
                    <a:lnTo>
                      <a:pt x="207837" y="35658"/>
                    </a:lnTo>
                    <a:lnTo>
                      <a:pt x="169136" y="9567"/>
                    </a:lnTo>
                    <a:lnTo>
                      <a:pt x="121742" y="0"/>
                    </a:lnTo>
                    <a:lnTo>
                      <a:pt x="74355" y="9567"/>
                    </a:lnTo>
                    <a:lnTo>
                      <a:pt x="35658" y="35658"/>
                    </a:lnTo>
                    <a:lnTo>
                      <a:pt x="9567" y="74355"/>
                    </a:lnTo>
                    <a:lnTo>
                      <a:pt x="0" y="12174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9" name="Gruppierung 14">
              <a:extLst>
                <a:ext uri="{FF2B5EF4-FFF2-40B4-BE49-F238E27FC236}">
                  <a16:creationId xmlns:a16="http://schemas.microsoft.com/office/drawing/2014/main" id="{FB4AFC47-8570-49E4-B86C-52DCDD807D1B}"/>
                </a:ext>
              </a:extLst>
            </p:cNvPr>
            <p:cNvGrpSpPr/>
            <p:nvPr userDrawn="1"/>
          </p:nvGrpSpPr>
          <p:grpSpPr>
            <a:xfrm>
              <a:off x="0" y="6040373"/>
              <a:ext cx="9026886" cy="460270"/>
              <a:chOff x="0" y="6040373"/>
              <a:chExt cx="9026886" cy="460270"/>
            </a:xfrm>
          </p:grpSpPr>
          <p:sp>
            <p:nvSpPr>
              <p:cNvPr id="17" name="object 5">
                <a:extLst>
                  <a:ext uri="{FF2B5EF4-FFF2-40B4-BE49-F238E27FC236}">
                    <a16:creationId xmlns:a16="http://schemas.microsoft.com/office/drawing/2014/main" id="{03FFD7C4-2073-4AFA-BA1F-7F8B99CB45F7}"/>
                  </a:ext>
                </a:extLst>
              </p:cNvPr>
              <p:cNvSpPr/>
              <p:nvPr/>
            </p:nvSpPr>
            <p:spPr>
              <a:xfrm>
                <a:off x="8337530" y="6363619"/>
                <a:ext cx="1771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165">
                    <a:moveTo>
                      <a:pt x="0" y="0"/>
                    </a:moveTo>
                    <a:lnTo>
                      <a:pt x="176809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8" name="object 7">
                <a:extLst>
                  <a:ext uri="{FF2B5EF4-FFF2-40B4-BE49-F238E27FC236}">
                    <a16:creationId xmlns:a16="http://schemas.microsoft.com/office/drawing/2014/main" id="{F18E6D59-A03F-4808-AD92-301E300922C5}"/>
                  </a:ext>
                </a:extLst>
              </p:cNvPr>
              <p:cNvSpPr/>
              <p:nvPr/>
            </p:nvSpPr>
            <p:spPr>
              <a:xfrm>
                <a:off x="0" y="6363619"/>
                <a:ext cx="82473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247380">
                    <a:moveTo>
                      <a:pt x="0" y="0"/>
                    </a:moveTo>
                    <a:lnTo>
                      <a:pt x="8247143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9" name="object 8">
                <a:extLst>
                  <a:ext uri="{FF2B5EF4-FFF2-40B4-BE49-F238E27FC236}">
                    <a16:creationId xmlns:a16="http://schemas.microsoft.com/office/drawing/2014/main" id="{68DA3E8B-E980-4F5D-AE3C-6470241388E4}"/>
                  </a:ext>
                </a:extLst>
              </p:cNvPr>
              <p:cNvSpPr/>
              <p:nvPr/>
            </p:nvSpPr>
            <p:spPr>
              <a:xfrm>
                <a:off x="8730631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0" name="object 9">
                <a:extLst>
                  <a:ext uri="{FF2B5EF4-FFF2-40B4-BE49-F238E27FC236}">
                    <a16:creationId xmlns:a16="http://schemas.microsoft.com/office/drawing/2014/main" id="{19BF2C10-5EDB-486C-BBB9-8EBE09DC1FA9}"/>
                  </a:ext>
                </a:extLst>
              </p:cNvPr>
              <p:cNvSpPr/>
              <p:nvPr/>
            </p:nvSpPr>
            <p:spPr>
              <a:xfrm>
                <a:off x="8483920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1" name="object 10">
                <a:extLst>
                  <a:ext uri="{FF2B5EF4-FFF2-40B4-BE49-F238E27FC236}">
                    <a16:creationId xmlns:a16="http://schemas.microsoft.com/office/drawing/2014/main" id="{B35F129A-A3E3-4F40-A884-4628235745A9}"/>
                  </a:ext>
                </a:extLst>
              </p:cNvPr>
              <p:cNvSpPr/>
              <p:nvPr/>
            </p:nvSpPr>
            <p:spPr>
              <a:xfrm>
                <a:off x="8730631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2" name="object 11">
                <a:extLst>
                  <a:ext uri="{FF2B5EF4-FFF2-40B4-BE49-F238E27FC236}">
                    <a16:creationId xmlns:a16="http://schemas.microsoft.com/office/drawing/2014/main" id="{692479A0-6E8F-4FDF-A82F-C7247CCEF222}"/>
                  </a:ext>
                </a:extLst>
              </p:cNvPr>
              <p:cNvSpPr/>
              <p:nvPr/>
            </p:nvSpPr>
            <p:spPr>
              <a:xfrm>
                <a:off x="8483920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3" name="object 12">
                <a:extLst>
                  <a:ext uri="{FF2B5EF4-FFF2-40B4-BE49-F238E27FC236}">
                    <a16:creationId xmlns:a16="http://schemas.microsoft.com/office/drawing/2014/main" id="{AFEA4E8C-A73B-4B98-89A1-EAF4294C1846}"/>
                  </a:ext>
                </a:extLst>
              </p:cNvPr>
              <p:cNvSpPr/>
              <p:nvPr/>
            </p:nvSpPr>
            <p:spPr>
              <a:xfrm>
                <a:off x="8566326" y="6060876"/>
                <a:ext cx="81915" cy="252729"/>
              </a:xfrm>
              <a:custGeom>
                <a:avLst/>
                <a:gdLst/>
                <a:ahLst/>
                <a:cxnLst/>
                <a:rect l="l" t="t" r="r" b="b"/>
                <a:pathLst>
                  <a:path w="81915" h="252729">
                    <a:moveTo>
                      <a:pt x="0" y="210934"/>
                    </a:moveTo>
                    <a:lnTo>
                      <a:pt x="40944" y="252349"/>
                    </a:lnTo>
                    <a:lnTo>
                      <a:pt x="81902" y="210934"/>
                    </a:lnTo>
                    <a:lnTo>
                      <a:pt x="81902" y="0"/>
                    </a:lnTo>
                    <a:lnTo>
                      <a:pt x="0" y="0"/>
                    </a:lnTo>
                    <a:lnTo>
                      <a:pt x="0" y="210934"/>
                    </a:lnTo>
                    <a:close/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4" name="object 13">
                <a:extLst>
                  <a:ext uri="{FF2B5EF4-FFF2-40B4-BE49-F238E27FC236}">
                    <a16:creationId xmlns:a16="http://schemas.microsoft.com/office/drawing/2014/main" id="{78A5A3FB-8087-487D-9398-35C5FF40E32B}"/>
                  </a:ext>
                </a:extLst>
              </p:cNvPr>
              <p:cNvSpPr/>
              <p:nvPr/>
            </p:nvSpPr>
            <p:spPr>
              <a:xfrm>
                <a:off x="8483920" y="6167417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5" name="object 14">
                <a:extLst>
                  <a:ext uri="{FF2B5EF4-FFF2-40B4-BE49-F238E27FC236}">
                    <a16:creationId xmlns:a16="http://schemas.microsoft.com/office/drawing/2014/main" id="{0D519A87-7F83-4312-BBB4-081B12359505}"/>
                  </a:ext>
                </a:extLst>
              </p:cNvPr>
              <p:cNvSpPr/>
              <p:nvPr/>
            </p:nvSpPr>
            <p:spPr>
              <a:xfrm>
                <a:off x="8483920" y="6060874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6" name="object 15">
                <a:extLst>
                  <a:ext uri="{FF2B5EF4-FFF2-40B4-BE49-F238E27FC236}">
                    <a16:creationId xmlns:a16="http://schemas.microsoft.com/office/drawing/2014/main" id="{62CFFCB4-828A-4272-8AE6-77DE4A2FB789}"/>
                  </a:ext>
                </a:extLst>
              </p:cNvPr>
              <p:cNvSpPr/>
              <p:nvPr/>
            </p:nvSpPr>
            <p:spPr>
              <a:xfrm>
                <a:off x="8607279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40944" y="0"/>
                    </a:moveTo>
                    <a:lnTo>
                      <a:pt x="90995" y="92151"/>
                    </a:lnTo>
                    <a:lnTo>
                      <a:pt x="0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7" name="object 16">
                <a:extLst>
                  <a:ext uri="{FF2B5EF4-FFF2-40B4-BE49-F238E27FC236}">
                    <a16:creationId xmlns:a16="http://schemas.microsoft.com/office/drawing/2014/main" id="{11EC5170-574E-4406-A833-60FDEC62B199}"/>
                  </a:ext>
                </a:extLst>
              </p:cNvPr>
              <p:cNvSpPr/>
              <p:nvPr/>
            </p:nvSpPr>
            <p:spPr>
              <a:xfrm>
                <a:off x="8516275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50050" y="0"/>
                    </a:moveTo>
                    <a:lnTo>
                      <a:pt x="0" y="92151"/>
                    </a:lnTo>
                    <a:lnTo>
                      <a:pt x="90995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8" name="object 17">
                <a:extLst>
                  <a:ext uri="{FF2B5EF4-FFF2-40B4-BE49-F238E27FC236}">
                    <a16:creationId xmlns:a16="http://schemas.microsoft.com/office/drawing/2014/main" id="{2BDD3AC4-49B0-4CC0-B845-19D43DDC8249}"/>
                  </a:ext>
                </a:extLst>
              </p:cNvPr>
              <p:cNvSpPr/>
              <p:nvPr/>
            </p:nvSpPr>
            <p:spPr>
              <a:xfrm>
                <a:off x="8164555" y="6184883"/>
                <a:ext cx="254000" cy="30480"/>
              </a:xfrm>
              <a:custGeom>
                <a:avLst/>
                <a:gdLst/>
                <a:ahLst/>
                <a:cxnLst/>
                <a:rect l="l" t="t" r="r" b="b"/>
                <a:pathLst>
                  <a:path w="254000" h="30479">
                    <a:moveTo>
                      <a:pt x="104901" y="0"/>
                    </a:moveTo>
                    <a:lnTo>
                      <a:pt x="149136" y="0"/>
                    </a:lnTo>
                    <a:lnTo>
                      <a:pt x="253847" y="30187"/>
                    </a:lnTo>
                    <a:lnTo>
                      <a:pt x="153835" y="30187"/>
                    </a:lnTo>
                    <a:lnTo>
                      <a:pt x="0" y="30187"/>
                    </a:lnTo>
                    <a:lnTo>
                      <a:pt x="1049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9" name="object 18">
                <a:extLst>
                  <a:ext uri="{FF2B5EF4-FFF2-40B4-BE49-F238E27FC236}">
                    <a16:creationId xmlns:a16="http://schemas.microsoft.com/office/drawing/2014/main" id="{B0C46CB8-ED13-4C7A-99A8-32ED628365A7}"/>
                  </a:ext>
                </a:extLst>
              </p:cNvPr>
              <p:cNvSpPr/>
              <p:nvPr/>
            </p:nvSpPr>
            <p:spPr>
              <a:xfrm>
                <a:off x="8220333" y="6111744"/>
                <a:ext cx="1428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2875" h="28575">
                    <a:moveTo>
                      <a:pt x="60299" y="0"/>
                    </a:moveTo>
                    <a:lnTo>
                      <a:pt x="82232" y="0"/>
                    </a:lnTo>
                    <a:lnTo>
                      <a:pt x="142328" y="28384"/>
                    </a:lnTo>
                    <a:lnTo>
                      <a:pt x="0" y="28384"/>
                    </a:lnTo>
                    <a:lnTo>
                      <a:pt x="60299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0" name="object 19">
                <a:extLst>
                  <a:ext uri="{FF2B5EF4-FFF2-40B4-BE49-F238E27FC236}">
                    <a16:creationId xmlns:a16="http://schemas.microsoft.com/office/drawing/2014/main" id="{05878A16-BCE1-45FC-BD9D-86B3B1A46502}"/>
                  </a:ext>
                </a:extLst>
              </p:cNvPr>
              <p:cNvSpPr/>
              <p:nvPr/>
            </p:nvSpPr>
            <p:spPr>
              <a:xfrm>
                <a:off x="8246643" y="6040373"/>
                <a:ext cx="90170" cy="322580"/>
              </a:xfrm>
              <a:custGeom>
                <a:avLst/>
                <a:gdLst/>
                <a:ahLst/>
                <a:cxnLst/>
                <a:rect l="l" t="t" r="r" b="b"/>
                <a:pathLst>
                  <a:path w="90170" h="322579">
                    <a:moveTo>
                      <a:pt x="69138" y="174269"/>
                    </a:moveTo>
                    <a:lnTo>
                      <a:pt x="0" y="322478"/>
                    </a:lnTo>
                    <a:lnTo>
                      <a:pt x="44996" y="0"/>
                    </a:lnTo>
                    <a:lnTo>
                      <a:pt x="89674" y="322478"/>
                    </a:lnTo>
                    <a:lnTo>
                      <a:pt x="20612" y="17470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1" name="object 20">
                <a:extLst>
                  <a:ext uri="{FF2B5EF4-FFF2-40B4-BE49-F238E27FC236}">
                    <a16:creationId xmlns:a16="http://schemas.microsoft.com/office/drawing/2014/main" id="{92443165-F665-42B8-A609-DC415A0D67AB}"/>
                  </a:ext>
                </a:extLst>
              </p:cNvPr>
              <p:cNvSpPr/>
              <p:nvPr/>
            </p:nvSpPr>
            <p:spPr>
              <a:xfrm>
                <a:off x="8497296" y="6364602"/>
                <a:ext cx="52959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529590" h="111125">
                    <a:moveTo>
                      <a:pt x="201396" y="76"/>
                    </a:moveTo>
                    <a:lnTo>
                      <a:pt x="473849" y="0"/>
                    </a:lnTo>
                    <a:lnTo>
                      <a:pt x="512968" y="16202"/>
                    </a:lnTo>
                    <a:lnTo>
                      <a:pt x="529170" y="55321"/>
                    </a:lnTo>
                    <a:lnTo>
                      <a:pt x="524823" y="76856"/>
                    </a:lnTo>
                    <a:lnTo>
                      <a:pt x="512968" y="94440"/>
                    </a:lnTo>
                    <a:lnTo>
                      <a:pt x="495384" y="106295"/>
                    </a:lnTo>
                    <a:lnTo>
                      <a:pt x="473849" y="110642"/>
                    </a:lnTo>
                    <a:lnTo>
                      <a:pt x="0" y="110642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2" name="object 21">
                <a:extLst>
                  <a:ext uri="{FF2B5EF4-FFF2-40B4-BE49-F238E27FC236}">
                    <a16:creationId xmlns:a16="http://schemas.microsoft.com/office/drawing/2014/main" id="{8402BACF-3A19-4D5E-BF86-D89CDD8BB815}"/>
                  </a:ext>
                </a:extLst>
              </p:cNvPr>
              <p:cNvSpPr/>
              <p:nvPr/>
            </p:nvSpPr>
            <p:spPr>
              <a:xfrm>
                <a:off x="8446492" y="6449843"/>
                <a:ext cx="508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50800">
                    <a:moveTo>
                      <a:pt x="25400" y="0"/>
                    </a:moveTo>
                    <a:lnTo>
                      <a:pt x="15510" y="1995"/>
                    </a:lnTo>
                    <a:lnTo>
                      <a:pt x="7437" y="7437"/>
                    </a:lnTo>
                    <a:lnTo>
                      <a:pt x="1995" y="15510"/>
                    </a:lnTo>
                    <a:lnTo>
                      <a:pt x="0" y="25400"/>
                    </a:lnTo>
                    <a:lnTo>
                      <a:pt x="1995" y="35289"/>
                    </a:lnTo>
                    <a:lnTo>
                      <a:pt x="7437" y="43362"/>
                    </a:lnTo>
                    <a:lnTo>
                      <a:pt x="15510" y="48804"/>
                    </a:lnTo>
                    <a:lnTo>
                      <a:pt x="25400" y="50800"/>
                    </a:lnTo>
                    <a:lnTo>
                      <a:pt x="35289" y="48804"/>
                    </a:lnTo>
                    <a:lnTo>
                      <a:pt x="43362" y="43362"/>
                    </a:lnTo>
                    <a:lnTo>
                      <a:pt x="48804" y="35289"/>
                    </a:lnTo>
                    <a:lnTo>
                      <a:pt x="50800" y="25400"/>
                    </a:lnTo>
                    <a:lnTo>
                      <a:pt x="48804" y="15510"/>
                    </a:lnTo>
                    <a:lnTo>
                      <a:pt x="43362" y="7437"/>
                    </a:lnTo>
                    <a:lnTo>
                      <a:pt x="35289" y="1995"/>
                    </a:lnTo>
                    <a:lnTo>
                      <a:pt x="25400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DDE169C-4BAF-4DDF-8003-E1ECA71061E3}"/>
                </a:ext>
              </a:extLst>
            </p:cNvPr>
            <p:cNvGrpSpPr/>
            <p:nvPr userDrawn="1"/>
          </p:nvGrpSpPr>
          <p:grpSpPr>
            <a:xfrm>
              <a:off x="7807856" y="6136761"/>
              <a:ext cx="194402" cy="233814"/>
              <a:chOff x="6199448" y="5757477"/>
              <a:chExt cx="445167" cy="535418"/>
            </a:xfrm>
          </p:grpSpPr>
          <p:sp>
            <p:nvSpPr>
              <p:cNvPr id="11" name="object 9">
                <a:extLst>
                  <a:ext uri="{FF2B5EF4-FFF2-40B4-BE49-F238E27FC236}">
                    <a16:creationId xmlns:a16="http://schemas.microsoft.com/office/drawing/2014/main" id="{8732FF24-0EB7-40A1-9459-618A674340A2}"/>
                  </a:ext>
                </a:extLst>
              </p:cNvPr>
              <p:cNvSpPr/>
              <p:nvPr userDrawn="1"/>
            </p:nvSpPr>
            <p:spPr>
              <a:xfrm>
                <a:off x="6302730" y="6005107"/>
                <a:ext cx="59055" cy="5461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54610">
                    <a:moveTo>
                      <a:pt x="58623" y="0"/>
                    </a:moveTo>
                    <a:lnTo>
                      <a:pt x="0" y="5405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2" name="object 10">
                <a:extLst>
                  <a:ext uri="{FF2B5EF4-FFF2-40B4-BE49-F238E27FC236}">
                    <a16:creationId xmlns:a16="http://schemas.microsoft.com/office/drawing/2014/main" id="{C4BB0247-3C92-4B8B-9F59-DDB79DC37290}"/>
                  </a:ext>
                </a:extLst>
              </p:cNvPr>
              <p:cNvSpPr/>
              <p:nvPr userDrawn="1"/>
            </p:nvSpPr>
            <p:spPr>
              <a:xfrm>
                <a:off x="6571235" y="6064810"/>
                <a:ext cx="40005" cy="3429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34289">
                    <a:moveTo>
                      <a:pt x="39458" y="0"/>
                    </a:moveTo>
                    <a:lnTo>
                      <a:pt x="0" y="33693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3" name="object 11">
                <a:extLst>
                  <a:ext uri="{FF2B5EF4-FFF2-40B4-BE49-F238E27FC236}">
                    <a16:creationId xmlns:a16="http://schemas.microsoft.com/office/drawing/2014/main" id="{D0733CF6-0055-45EA-BEED-E72B45A68403}"/>
                  </a:ext>
                </a:extLst>
              </p:cNvPr>
              <p:cNvSpPr/>
              <p:nvPr userDrawn="1"/>
            </p:nvSpPr>
            <p:spPr>
              <a:xfrm>
                <a:off x="6199448" y="5757477"/>
                <a:ext cx="238760" cy="361315"/>
              </a:xfrm>
              <a:custGeom>
                <a:avLst/>
                <a:gdLst/>
                <a:ahLst/>
                <a:cxnLst/>
                <a:rect l="l" t="t" r="r" b="b"/>
                <a:pathLst>
                  <a:path w="238760" h="361314">
                    <a:moveTo>
                      <a:pt x="152401" y="0"/>
                    </a:moveTo>
                    <a:lnTo>
                      <a:pt x="206338" y="59621"/>
                    </a:lnTo>
                    <a:lnTo>
                      <a:pt x="232472" y="101546"/>
                    </a:lnTo>
                    <a:lnTo>
                      <a:pt x="238141" y="145618"/>
                    </a:lnTo>
                    <a:lnTo>
                      <a:pt x="230684" y="211683"/>
                    </a:lnTo>
                    <a:lnTo>
                      <a:pt x="202566" y="282121"/>
                    </a:lnTo>
                    <a:lnTo>
                      <a:pt x="155738" y="328306"/>
                    </a:lnTo>
                    <a:lnTo>
                      <a:pt x="111801" y="353570"/>
                    </a:lnTo>
                    <a:lnTo>
                      <a:pt x="92356" y="361251"/>
                    </a:lnTo>
                    <a:lnTo>
                      <a:pt x="35759" y="331100"/>
                    </a:lnTo>
                    <a:lnTo>
                      <a:pt x="7724" y="306879"/>
                    </a:lnTo>
                    <a:lnTo>
                      <a:pt x="0" y="275833"/>
                    </a:lnTo>
                    <a:lnTo>
                      <a:pt x="4332" y="225209"/>
                    </a:lnTo>
                    <a:lnTo>
                      <a:pt x="18791" y="180068"/>
                    </a:lnTo>
                    <a:lnTo>
                      <a:pt x="47033" y="134047"/>
                    </a:lnTo>
                    <a:lnTo>
                      <a:pt x="81786" y="90087"/>
                    </a:lnTo>
                    <a:lnTo>
                      <a:pt x="115780" y="51131"/>
                    </a:lnTo>
                    <a:lnTo>
                      <a:pt x="141742" y="20121"/>
                    </a:lnTo>
                    <a:lnTo>
                      <a:pt x="1524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4" name="object 12">
                <a:extLst>
                  <a:ext uri="{FF2B5EF4-FFF2-40B4-BE49-F238E27FC236}">
                    <a16:creationId xmlns:a16="http://schemas.microsoft.com/office/drawing/2014/main" id="{58C2ADE5-397D-44B8-9D74-AD3C6B4F7B9E}"/>
                  </a:ext>
                </a:extLst>
              </p:cNvPr>
              <p:cNvSpPr/>
              <p:nvPr userDrawn="1"/>
            </p:nvSpPr>
            <p:spPr>
              <a:xfrm>
                <a:off x="6291800" y="5958885"/>
                <a:ext cx="29845" cy="334010"/>
              </a:xfrm>
              <a:custGeom>
                <a:avLst/>
                <a:gdLst/>
                <a:ahLst/>
                <a:cxnLst/>
                <a:rect l="l" t="t" r="r" b="b"/>
                <a:pathLst>
                  <a:path w="29845" h="334010">
                    <a:moveTo>
                      <a:pt x="0" y="333590"/>
                    </a:moveTo>
                    <a:lnTo>
                      <a:pt x="0" y="159842"/>
                    </a:lnTo>
                    <a:lnTo>
                      <a:pt x="29337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5" name="object 13">
                <a:extLst>
                  <a:ext uri="{FF2B5EF4-FFF2-40B4-BE49-F238E27FC236}">
                    <a16:creationId xmlns:a16="http://schemas.microsoft.com/office/drawing/2014/main" id="{36B4823D-99A9-4866-BC97-6CA5670CD5AC}"/>
                  </a:ext>
                </a:extLst>
              </p:cNvPr>
              <p:cNvSpPr/>
              <p:nvPr userDrawn="1"/>
            </p:nvSpPr>
            <p:spPr>
              <a:xfrm>
                <a:off x="6509995" y="5895716"/>
                <a:ext cx="134620" cy="271780"/>
              </a:xfrm>
              <a:custGeom>
                <a:avLst/>
                <a:gdLst/>
                <a:ahLst/>
                <a:cxnLst/>
                <a:rect l="l" t="t" r="r" b="b"/>
                <a:pathLst>
                  <a:path w="134620" h="271779">
                    <a:moveTo>
                      <a:pt x="49169" y="271462"/>
                    </a:moveTo>
                    <a:lnTo>
                      <a:pt x="98809" y="244084"/>
                    </a:lnTo>
                    <a:lnTo>
                      <a:pt x="124248" y="222365"/>
                    </a:lnTo>
                    <a:lnTo>
                      <a:pt x="133490" y="194972"/>
                    </a:lnTo>
                    <a:lnTo>
                      <a:pt x="134539" y="150571"/>
                    </a:lnTo>
                    <a:lnTo>
                      <a:pt x="129037" y="97915"/>
                    </a:lnTo>
                    <a:lnTo>
                      <a:pt x="116451" y="54292"/>
                    </a:lnTo>
                    <a:lnTo>
                      <a:pt x="101517" y="21165"/>
                    </a:lnTo>
                    <a:lnTo>
                      <a:pt x="88971" y="0"/>
                    </a:lnTo>
                    <a:lnTo>
                      <a:pt x="67453" y="33982"/>
                    </a:lnTo>
                    <a:lnTo>
                      <a:pt x="53324" y="55833"/>
                    </a:lnTo>
                    <a:lnTo>
                      <a:pt x="40320" y="75025"/>
                    </a:lnTo>
                    <a:lnTo>
                      <a:pt x="22182" y="101028"/>
                    </a:lnTo>
                    <a:lnTo>
                      <a:pt x="3912" y="139522"/>
                    </a:lnTo>
                    <a:lnTo>
                      <a:pt x="0" y="183183"/>
                    </a:lnTo>
                    <a:lnTo>
                      <a:pt x="13925" y="228374"/>
                    </a:lnTo>
                    <a:lnTo>
                      <a:pt x="49169" y="27146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6" name="object 14">
                <a:extLst>
                  <a:ext uri="{FF2B5EF4-FFF2-40B4-BE49-F238E27FC236}">
                    <a16:creationId xmlns:a16="http://schemas.microsoft.com/office/drawing/2014/main" id="{F62B0879-EED9-4459-ABB4-0F75ADE95901}"/>
                  </a:ext>
                </a:extLst>
              </p:cNvPr>
              <p:cNvSpPr/>
              <p:nvPr userDrawn="1"/>
            </p:nvSpPr>
            <p:spPr>
              <a:xfrm>
                <a:off x="6559165" y="6040621"/>
                <a:ext cx="22860" cy="252095"/>
              </a:xfrm>
              <a:custGeom>
                <a:avLst/>
                <a:gdLst/>
                <a:ahLst/>
                <a:cxnLst/>
                <a:rect l="l" t="t" r="r" b="b"/>
                <a:pathLst>
                  <a:path w="22859" h="252095">
                    <a:moveTo>
                      <a:pt x="22250" y="0"/>
                    </a:moveTo>
                    <a:lnTo>
                      <a:pt x="0" y="126555"/>
                    </a:lnTo>
                    <a:lnTo>
                      <a:pt x="0" y="251853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2135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A7C1E941-D7C9-4C1F-A63C-1FD644541D3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7300"/>
          </a:solidFill>
        </p:spPr>
        <p:txBody>
          <a:bodyPr wrap="square" lIns="0" tIns="0" rIns="0" bIns="0" rtlCol="0"/>
          <a:lstStyle/>
          <a:p>
            <a:endParaRPr lang="en-GB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697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bk object 16">
            <a:extLst>
              <a:ext uri="{FF2B5EF4-FFF2-40B4-BE49-F238E27FC236}">
                <a16:creationId xmlns:a16="http://schemas.microsoft.com/office/drawing/2014/main" id="{CED7BDF3-1FFA-409F-A3BE-A860C0451E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83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FD484-66DB-4971-A690-5027246EE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37470-8AA4-4C44-A06F-E61C0C75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66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457200">
              <a:lnSpc>
                <a:spcPts val="1780"/>
              </a:lnSpc>
              <a:spcAft>
                <a:spcPts val="1100"/>
              </a:spcAft>
              <a:buSzTx/>
              <a:buFont typeface="+mj-lt"/>
              <a:buNone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8C56C-D13F-4F5D-9F7C-7E13A8A6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0"/>
            <a:ext cx="9792000" cy="3636638"/>
          </a:xfrm>
        </p:spPr>
        <p:txBody>
          <a:bodyPr wrap="square" lIns="0" tIns="0" rIns="0" bIns="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016001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BD2D9C4C-08E0-4078-B129-E266AFCDC4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09077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48D0F96-C154-4E88-B29A-9D57D11D284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399" y="2205038"/>
            <a:ext cx="8531420" cy="1839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table</a:t>
            </a:r>
            <a:endParaRPr lang="de-D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3" y="4869160"/>
            <a:ext cx="4163516" cy="323165"/>
          </a:xfrm>
          <a:noFill/>
        </p:spPr>
        <p:txBody>
          <a:bodyPr wrap="square" lIns="0" rtlCol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BD4FB1E-8A1C-41C4-99B8-2B652208F7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821898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97917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B3A70EA-664F-4886-A7D4-7518E70A81A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84366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and Tex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46800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E666C5-5013-474C-B767-5696C7C328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50585" y="2204863"/>
            <a:ext cx="4680000" cy="1770741"/>
          </a:xfrm>
        </p:spPr>
        <p:txBody>
          <a:bodyPr wrap="square" lIns="0" tIns="12700" rIns="0" bIns="0" anchor="t" anchorCtr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7749374B-3521-48D4-8C02-AD730AD2407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68149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2"/>
            <a:ext cx="9792000" cy="3557016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99341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mmary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3"/>
            <a:ext cx="9792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2B61A9-4A33-4B68-9979-7F352F3F14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00663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6566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8933-FCBE-4652-B49D-8102AA1F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800" cy="487362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5482E70-F812-4CB9-A125-89E39D5111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4400" y="1676400"/>
            <a:ext cx="10730999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AC950-4446-4D76-A6F6-7C82C5ADEC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741EE-A6E0-4FDB-856D-016D03B5C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AF5695BD-33D7-4730-BA7F-213D46FA54D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85249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7A91B59-BC35-43D0-A64B-6D67086932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5600" y="5378399"/>
            <a:ext cx="4676400" cy="792088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marL="14400" marR="0" lvl="0" indent="0" algn="l" defTabSz="914400" rtl="0" eaLnBrk="1" fontAlgn="auto" latinLnBrk="0" hangingPunct="1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Clr>
                <a:schemeClr val="bg2"/>
              </a:buClr>
              <a:buSzPts val="1600"/>
              <a:buFontTx/>
              <a:buNone/>
              <a:tabLst/>
              <a:defRPr/>
            </a:pPr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E3D3004-BDA4-4711-BEC7-80D16822C5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412807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A0474ED-02CC-47DB-8DBD-682FDE64EFA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5300663"/>
            <a:ext cx="46764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8FA6CDB-5471-471B-B311-572D9DE256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2135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Lef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798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3200" y="1700808"/>
            <a:ext cx="3491312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" y="1700807"/>
            <a:ext cx="6120000" cy="370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9A5308-06FE-48A0-B901-2875D44F30C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399" y="5589239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BCC4CDE-4424-4CFB-A8AF-BF97F16B4A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9462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11265C0-DB66-4C59-AE6A-0860792AA44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7785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335DD-64FB-4E45-8C68-94AE641B31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F5CD-6065-41CC-A88D-839D08427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/>
          </a:p>
        </p:txBody>
      </p:sp>
      <p:pic>
        <p:nvPicPr>
          <p:cNvPr id="9" name="Bild 1">
            <a:extLst>
              <a:ext uri="{FF2B5EF4-FFF2-40B4-BE49-F238E27FC236}">
                <a16:creationId xmlns:a16="http://schemas.microsoft.com/office/drawing/2014/main" id="{510DFD7B-26F8-4A99-9910-D5938F8794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8" y="1020763"/>
            <a:ext cx="1612900" cy="1358900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198E4C-DBD1-4A47-864E-352BF20D5C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56041" y="1700213"/>
            <a:ext cx="4677543" cy="3817019"/>
          </a:xfrm>
        </p:spPr>
        <p:txBody>
          <a:bodyPr wrap="square"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200" b="1"/>
            </a:lvl1pPr>
          </a:lstStyle>
          <a:p>
            <a:pPr lvl="0"/>
            <a:r>
              <a:rPr lang="en-GB"/>
              <a:t>Citation</a:t>
            </a:r>
          </a:p>
        </p:txBody>
      </p:sp>
    </p:spTree>
    <p:extLst>
      <p:ext uri="{BB962C8B-B14F-4D97-AF65-F5344CB8AC3E}">
        <p14:creationId xmlns:p14="http://schemas.microsoft.com/office/powerpoint/2010/main" val="272574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10B4C-2D97-4FBF-B706-F55EE9CF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62608"/>
            <a:ext cx="9448800" cy="838200"/>
          </a:xfrm>
          <a:prstGeom prst="rect">
            <a:avLst/>
          </a:prstGeom>
        </p:spPr>
        <p:txBody>
          <a:bodyPr vert="horz" wrap="square" lIns="0" tIns="45720" rIns="0" bIns="0" rtlCol="0" anchor="t">
            <a:noAutofit/>
          </a:bodyPr>
          <a:lstStyle/>
          <a:p>
            <a:pPr lvl="0" defTabSz="45720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047AF-75E9-427B-9A93-292F378A7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952600"/>
            <a:ext cx="9792000" cy="3636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ABBD6-B32C-496D-91D7-36701C861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6400" y="6282000"/>
            <a:ext cx="2006600" cy="196850"/>
          </a:xfrm>
          <a:prstGeom prst="rect">
            <a:avLst/>
          </a:prstGeom>
        </p:spPr>
        <p:txBody>
          <a:bodyPr vert="horz" wrap="none" lIns="0" tIns="45720" rIns="0" bIns="0" rtlCol="0" anchor="ctr" anchorCtr="0">
            <a:noAutofit/>
          </a:bodyPr>
          <a:lstStyle>
            <a:lvl1pPr algn="r">
              <a:defRPr lang="de-DE" sz="900" spc="1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66CCF-4A93-494E-9020-7BF023324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6001" y="6248400"/>
            <a:ext cx="406400" cy="228601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>
              <a:defRPr lang="de-DE" sz="900" smtClean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36240B43-7C77-46B9-8170-B7DEF7F5F910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5" y="260647"/>
            <a:ext cx="1440160" cy="528469"/>
          </a:xfrm>
          <a:prstGeom prst="rect">
            <a:avLst/>
          </a:prstGeom>
        </p:spPr>
      </p:pic>
      <p:sp>
        <p:nvSpPr>
          <p:cNvPr id="8" name="object 4">
            <a:extLst>
              <a:ext uri="{FF2B5EF4-FFF2-40B4-BE49-F238E27FC236}">
                <a16:creationId xmlns:a16="http://schemas.microsoft.com/office/drawing/2014/main" id="{8C777A8E-97D9-44A1-9DE7-0A703ABC844F}"/>
              </a:ext>
            </a:extLst>
          </p:cNvPr>
          <p:cNvSpPr/>
          <p:nvPr userDrawn="1"/>
        </p:nvSpPr>
        <p:spPr>
          <a:xfrm>
            <a:off x="11430000" y="6354000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0"/>
                </a:moveTo>
                <a:lnTo>
                  <a:pt x="0" y="117005"/>
                </a:lnTo>
              </a:path>
            </a:pathLst>
          </a:custGeom>
          <a:ln w="6350">
            <a:solidFill>
              <a:srgbClr val="EF7D14"/>
            </a:solidFill>
          </a:ln>
        </p:spPr>
        <p:txBody>
          <a:bodyPr wrap="square" lIns="0" tIns="0" rIns="0" bIns="0" rtlCol="0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74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2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0" r:id="rId10"/>
    <p:sldLayoutId id="2147483661" r:id="rId11"/>
    <p:sldLayoutId id="2147483681" r:id="rId12"/>
    <p:sldLayoutId id="2147483651" r:id="rId13"/>
    <p:sldLayoutId id="2147483672" r:id="rId14"/>
    <p:sldLayoutId id="2147483673" r:id="rId15"/>
    <p:sldLayoutId id="2147483674" r:id="rId16"/>
    <p:sldLayoutId id="2147483652" r:id="rId17"/>
    <p:sldLayoutId id="2147483654" r:id="rId18"/>
    <p:sldLayoutId id="2147483678" r:id="rId19"/>
    <p:sldLayoutId id="2147483679" r:id="rId20"/>
    <p:sldLayoutId id="2147483680" r:id="rId21"/>
    <p:sldLayoutId id="2147483655" r:id="rId22"/>
    <p:sldLayoutId id="2147483656" r:id="rId23"/>
    <p:sldLayoutId id="2147483675" r:id="rId24"/>
    <p:sldLayoutId id="2147483676" r:id="rId25"/>
    <p:sldLayoutId id="2147483677" r:id="rId2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de-DE" sz="2200" b="1" kern="1200" baseline="0">
          <a:solidFill>
            <a:schemeClr val="accent2"/>
          </a:solidFill>
          <a:latin typeface="+mj-lt"/>
          <a:ea typeface="+mj-ea"/>
          <a:cs typeface="Arial"/>
        </a:defRPr>
      </a:lvl1pPr>
    </p:titleStyle>
    <p:bodyStyle>
      <a:lvl1pPr marL="28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1pPr>
      <a:lvl2pPr marL="576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2pPr>
      <a:lvl3pPr marL="864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3pPr>
      <a:lvl4pPr marL="115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4pPr>
      <a:lvl5pPr marL="1440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5pPr>
      <a:lvl6pPr marL="172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6pPr>
      <a:lvl7pPr marL="2016001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7pPr>
      <a:lvl8pPr marL="2304000" indent="-287999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8pPr>
      <a:lvl9pPr marL="259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mailto:E-spoc@elia.be" TargetMode="External"/><Relationship Id="rId7" Type="http://schemas.microsoft.com/office/2007/relationships/hdphoto" Target="../media/hdphoto1.wdp"/><Relationship Id="rId12" Type="http://schemas.openxmlformats.org/officeDocument/2006/relationships/image" Target="../media/image17.png"/><Relationship Id="rId2" Type="http://schemas.microsoft.com/office/2018/10/relationships/comments" Target="../comments/modernComment_11E_7311E56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11" Type="http://schemas.microsoft.com/office/2007/relationships/hdphoto" Target="../media/hdphoto3.wdp"/><Relationship Id="rId5" Type="http://schemas.openxmlformats.org/officeDocument/2006/relationships/image" Target="../media/image13.png"/><Relationship Id="rId10" Type="http://schemas.openxmlformats.org/officeDocument/2006/relationships/image" Target="../media/image16.png"/><Relationship Id="rId4" Type="http://schemas.openxmlformats.org/officeDocument/2006/relationships/hyperlink" Target="mailto:eliaacademy@elia.be" TargetMode="External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hyperlink" Target="mailto:E-spoc@elia.be" TargetMode="External"/><Relationship Id="rId7" Type="http://schemas.openxmlformats.org/officeDocument/2006/relationships/image" Target="../media/image20.png"/><Relationship Id="rId2" Type="http://schemas.microsoft.com/office/2018/10/relationships/comments" Target="../comments/modernComment_124_AB78BD2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hyperlink" Target="mailto:eliaacademy@elia.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r>
              <a:rPr lang="en-GB" sz="1800" dirty="0"/>
              <a:t>QRC 005 – EXACT – roles and responsibilities of the various actors </a:t>
            </a:r>
            <a:br>
              <a:rPr lang="en-GB" sz="1800" dirty="0"/>
            </a:br>
            <a:br>
              <a:rPr lang="en-GB" dirty="0"/>
            </a:br>
            <a:r>
              <a:rPr lang="en-GB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Actors within Elia </a:t>
            </a:r>
            <a:br>
              <a:rPr lang="en-GB" sz="2400" dirty="0">
                <a:latin typeface="+mn-lt"/>
                <a:ea typeface="+mn-ea"/>
                <a:cs typeface="+mn-cs"/>
              </a:rPr>
            </a:br>
            <a:endParaRPr lang="en-GB" sz="24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480174"/>
            <a:ext cx="9792000" cy="313258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Definition, role and responsibility of the e-</a:t>
            </a:r>
            <a:r>
              <a:rPr lang="en-GB" dirty="0" err="1">
                <a:solidFill>
                  <a:schemeClr val="tx2"/>
                </a:solidFill>
              </a:rPr>
              <a:t>spoc</a:t>
            </a:r>
            <a:r>
              <a:rPr lang="en-GB" dirty="0">
                <a:solidFill>
                  <a:schemeClr val="tx2"/>
                </a:solidFill>
              </a:rPr>
              <a:t>, Elia Academy and the trainer. 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en-GB"/>
              <a:t>QRC 005 - EXACT - Roles and responsibilities of the various operators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6C7D6E3D-1844-2C5E-F549-87D44F3086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761428"/>
              </p:ext>
            </p:extLst>
          </p:nvPr>
        </p:nvGraphicFramePr>
        <p:xfrm>
          <a:off x="245097" y="2101639"/>
          <a:ext cx="11310904" cy="4209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2803">
                  <a:extLst>
                    <a:ext uri="{9D8B030D-6E8A-4147-A177-3AD203B41FA5}">
                      <a16:colId xmlns:a16="http://schemas.microsoft.com/office/drawing/2014/main" val="2902209633"/>
                    </a:ext>
                  </a:extLst>
                </a:gridCol>
                <a:gridCol w="3982649">
                  <a:extLst>
                    <a:ext uri="{9D8B030D-6E8A-4147-A177-3AD203B41FA5}">
                      <a16:colId xmlns:a16="http://schemas.microsoft.com/office/drawing/2014/main" val="1163218299"/>
                    </a:ext>
                  </a:extLst>
                </a:gridCol>
                <a:gridCol w="3512958">
                  <a:extLst>
                    <a:ext uri="{9D8B030D-6E8A-4147-A177-3AD203B41FA5}">
                      <a16:colId xmlns:a16="http://schemas.microsoft.com/office/drawing/2014/main" val="3253567100"/>
                    </a:ext>
                  </a:extLst>
                </a:gridCol>
                <a:gridCol w="2142494">
                  <a:extLst>
                    <a:ext uri="{9D8B030D-6E8A-4147-A177-3AD203B41FA5}">
                      <a16:colId xmlns:a16="http://schemas.microsoft.com/office/drawing/2014/main" val="4214610259"/>
                    </a:ext>
                  </a:extLst>
                </a:gridCol>
              </a:tblGrid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Operators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Definition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Responsibilities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Contact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6839009"/>
                  </a:ext>
                </a:extLst>
              </a:tr>
              <a:tr h="929886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E-</a:t>
                      </a:r>
                      <a:r>
                        <a:rPr lang="en-GB" sz="1400" dirty="0" err="1"/>
                        <a:t>spoc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Contact person for database use. </a:t>
                      </a:r>
                    </a:p>
                    <a:p>
                      <a:r>
                        <a:rPr lang="en-GB" sz="1400" dirty="0"/>
                        <a:t>Responsible for validating V-SPOC and agent data.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Supports and monitors the V-SPOC in the management of agent and company data.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hlinkClick r:id="rId3"/>
                        </a:rPr>
                        <a:t>E-spoc@elia.be</a:t>
                      </a:r>
                      <a:r>
                        <a:rPr lang="en-GB" sz="1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318060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l" rtl="0"/>
                      <a:endParaRPr lang="fr-BE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Responsible for organising training </a:t>
                      </a:r>
                      <a:r>
                        <a:rPr lang="en-GB" sz="1400" dirty="0" err="1"/>
                        <a:t>traject</a:t>
                      </a:r>
                      <a:r>
                        <a:rPr lang="en-GB" sz="1400" dirty="0"/>
                        <a:t>..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Supports the V-SPOC in registering agents for training courses.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hlinkClick r:id="rId4"/>
                        </a:rPr>
                        <a:t>eliaacademy@elia.be</a:t>
                      </a:r>
                      <a:r>
                        <a:rPr lang="en-GB" sz="1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300077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Trainer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Training officer. </a:t>
                      </a:r>
                    </a:p>
                    <a:p>
                      <a:r>
                        <a:rPr lang="en-GB" sz="1400" dirty="0"/>
                        <a:t>Reports to Elia Academy.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Ensures that the training runs smoothly on the scheduled day. </a:t>
                      </a:r>
                    </a:p>
                    <a:p>
                      <a:r>
                        <a:rPr lang="en-GB" sz="1400" dirty="0"/>
                        <a:t>Confirms agents' attendance at the session.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hlinkClick r:id="rId4"/>
                        </a:rPr>
                        <a:t>eliaacademy@elia.be</a:t>
                      </a:r>
                      <a:r>
                        <a:rPr lang="en-GB" sz="1400" dirty="0"/>
                        <a:t> </a:t>
                      </a:r>
                    </a:p>
                    <a:p>
                      <a:endParaRPr lang="fr-BE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290170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Display user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Person who has access rights to the database of external agents.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Checks the validity of on-site certification.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i="0" u="sng" baseline="0" dirty="0">
                          <a:hlinkClick r:id="rId3"/>
                        </a:rPr>
                        <a:t>E-spoc@elia.be</a:t>
                      </a:r>
                      <a:r>
                        <a:rPr lang="en-GB" sz="1400" dirty="0"/>
                        <a:t> for database</a:t>
                      </a:r>
                    </a:p>
                    <a:p>
                      <a:r>
                        <a:rPr lang="en-GB" sz="1400" b="0" i="0" u="sng" baseline="0" dirty="0">
                          <a:hlinkClick r:id="rId4"/>
                        </a:rPr>
                        <a:t>eliaacademy@elia.be</a:t>
                      </a:r>
                      <a:r>
                        <a:rPr lang="en-GB" sz="1400" dirty="0"/>
                        <a:t> for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220407"/>
                  </a:ext>
                </a:extLst>
              </a:tr>
            </a:tbl>
          </a:graphicData>
        </a:graphic>
      </p:graphicFrame>
      <p:pic>
        <p:nvPicPr>
          <p:cNvPr id="11" name="Image 10" descr="Une image contenant Graphique, Police, texte, logo&#10;&#10;Le contenu généré par l’IA peut être incorrect.">
            <a:extLst>
              <a:ext uri="{FF2B5EF4-FFF2-40B4-BE49-F238E27FC236}">
                <a16:creationId xmlns:a16="http://schemas.microsoft.com/office/drawing/2014/main" id="{C10EC1AF-1C95-AEF6-F62B-9C7A059632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86" y="3798672"/>
            <a:ext cx="1407149" cy="624216"/>
          </a:xfrm>
          <a:prstGeom prst="rect">
            <a:avLst/>
          </a:prstGeom>
        </p:spPr>
      </p:pic>
      <p:grpSp>
        <p:nvGrpSpPr>
          <p:cNvPr id="6" name="Groupe 5">
            <a:extLst>
              <a:ext uri="{FF2B5EF4-FFF2-40B4-BE49-F238E27FC236}">
                <a16:creationId xmlns:a16="http://schemas.microsoft.com/office/drawing/2014/main" id="{5B3A7F3B-4E36-1A12-D8A0-79B214902C28}"/>
              </a:ext>
            </a:extLst>
          </p:cNvPr>
          <p:cNvGrpSpPr/>
          <p:nvPr/>
        </p:nvGrpSpPr>
        <p:grpSpPr>
          <a:xfrm>
            <a:off x="1155561" y="2953645"/>
            <a:ext cx="753492" cy="769840"/>
            <a:chOff x="4899991" y="1123768"/>
            <a:chExt cx="2286000" cy="2286000"/>
          </a:xfrm>
        </p:grpSpPr>
        <p:pic>
          <p:nvPicPr>
            <p:cNvPr id="8" name="Image 7" descr="Une image contenant croquis, art&#10;&#10;Le contenu généré par l’IA peut être incorrect.">
              <a:extLst>
                <a:ext uri="{FF2B5EF4-FFF2-40B4-BE49-F238E27FC236}">
                  <a16:creationId xmlns:a16="http://schemas.microsoft.com/office/drawing/2014/main" id="{1A7B99ED-362F-8F3F-EC0B-AD8FB6C1A9F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>
                          <a14:backgroundMark x1="77500" y1="71250" x2="76250" y2="83333"/>
                          <a14:backgroundMark x1="77500" y1="67917" x2="77500" y2="67917"/>
                          <a14:backgroundMark x1="78333" y1="66667" x2="78333" y2="66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9991" y="1123768"/>
              <a:ext cx="2286000" cy="2286000"/>
            </a:xfrm>
            <a:prstGeom prst="rect">
              <a:avLst/>
            </a:prstGeom>
          </p:spPr>
        </p:pic>
        <p:pic>
          <p:nvPicPr>
            <p:cNvPr id="9" name="Image 8" descr="Une image contenant conception, Rectangle&#10;&#10;Le contenu généré par l’IA peut être incorrect.">
              <a:extLst>
                <a:ext uri="{FF2B5EF4-FFF2-40B4-BE49-F238E27FC236}">
                  <a16:creationId xmlns:a16="http://schemas.microsoft.com/office/drawing/2014/main" id="{A9B15B3C-0A8C-25D6-182A-609FAD6A843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22917" b="77500" l="14167" r="86250">
                          <a14:foregroundMark x1="55417" y1="66667" x2="55417" y2="66667"/>
                          <a14:foregroundMark x1="41250" y1="72083" x2="41250" y2="72083"/>
                          <a14:foregroundMark x1="17500" y1="67500" x2="17500" y2="67500"/>
                          <a14:foregroundMark x1="14583" y1="74583" x2="14583" y2="74583"/>
                          <a14:foregroundMark x1="82083" y1="68750" x2="82083" y2="68750"/>
                          <a14:foregroundMark x1="86250" y1="75833" x2="86250" y2="75833"/>
                          <a14:foregroundMark x1="74583" y1="32500" x2="74583" y2="32500"/>
                          <a14:foregroundMark x1="64583" y1="22917" x2="64583" y2="2291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86" t="20337" r="8499" b="16021"/>
            <a:stretch/>
          </p:blipFill>
          <p:spPr>
            <a:xfrm>
              <a:off x="6211300" y="2603526"/>
              <a:ext cx="974691" cy="771385"/>
            </a:xfrm>
            <a:prstGeom prst="rect">
              <a:avLst/>
            </a:prstGeom>
          </p:spPr>
        </p:pic>
      </p:grpSp>
      <p:pic>
        <p:nvPicPr>
          <p:cNvPr id="12" name="Image 11">
            <a:extLst>
              <a:ext uri="{FF2B5EF4-FFF2-40B4-BE49-F238E27FC236}">
                <a16:creationId xmlns:a16="http://schemas.microsoft.com/office/drawing/2014/main" id="{C8D202E5-71E9-D8EF-6904-8E8D03AF0B6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914" b="98135" l="1160" r="99304">
                        <a14:foregroundMark x1="52668" y1="2914" x2="52668" y2="2914"/>
                        <a14:foregroundMark x1="31090" y1="69930" x2="31090" y2="69930"/>
                        <a14:foregroundMark x1="7309" y1="97436" x2="7309" y2="97436"/>
                        <a14:foregroundMark x1="1392" y1="97319" x2="1392" y2="97319"/>
                        <a14:foregroundMark x1="95128" y1="97436" x2="95128" y2="97436"/>
                        <a14:foregroundMark x1="99304" y1="98135" x2="99304" y2="9813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952" y="4813160"/>
            <a:ext cx="531776" cy="529309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B06165F-41F9-F1D9-3111-C19C3DACDEA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878" y="5470696"/>
            <a:ext cx="426218" cy="42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55267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r>
              <a:rPr lang="en-GB" sz="1800"/>
              <a:t>QRC 005 – EXACT – Roles and responsibilities of the various actors </a:t>
            </a:r>
            <a:br>
              <a:rPr lang="en-GB" sz="1800" dirty="0"/>
            </a:br>
            <a:br>
              <a:rPr lang="en-GB" dirty="0"/>
            </a:br>
            <a:r>
              <a:rPr lang="en-GB" sz="200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Contractor actors</a:t>
            </a:r>
            <a:endParaRPr lang="en-US"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423066"/>
            <a:ext cx="9792000" cy="3474507"/>
          </a:xfrm>
        </p:spPr>
        <p:txBody>
          <a:bodyPr/>
          <a:lstStyle/>
          <a:p>
            <a:pPr marL="0" indent="0">
              <a:buNone/>
            </a:pPr>
            <a:r>
              <a:rPr lang="en-GB">
                <a:solidFill>
                  <a:schemeClr val="tx2"/>
                </a:solidFill>
              </a:rPr>
              <a:t>Definition, role and responsibility of the company, the V-SPOC and the agent. </a:t>
            </a:r>
          </a:p>
          <a:p>
            <a:pPr marL="0" indent="0">
              <a:buNone/>
            </a:pPr>
            <a:endParaRPr lang="fr-FR" sz="1200"/>
          </a:p>
          <a:p>
            <a:pPr marL="0" indent="0">
              <a:buNone/>
            </a:pP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en-GB"/>
              <a:t>QRC 005 - EXACT - Roles and responsibilities of the various operators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2</a:t>
            </a:fld>
            <a:endParaRPr lang="en-GB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154446B9-F5FD-C8DC-E653-0B1C43DD7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78184"/>
              </p:ext>
            </p:extLst>
          </p:nvPr>
        </p:nvGraphicFramePr>
        <p:xfrm>
          <a:off x="249073" y="1807579"/>
          <a:ext cx="11510128" cy="42844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2267">
                  <a:extLst>
                    <a:ext uri="{9D8B030D-6E8A-4147-A177-3AD203B41FA5}">
                      <a16:colId xmlns:a16="http://schemas.microsoft.com/office/drawing/2014/main" val="2902209633"/>
                    </a:ext>
                  </a:extLst>
                </a:gridCol>
                <a:gridCol w="3421938">
                  <a:extLst>
                    <a:ext uri="{9D8B030D-6E8A-4147-A177-3AD203B41FA5}">
                      <a16:colId xmlns:a16="http://schemas.microsoft.com/office/drawing/2014/main" val="1163218299"/>
                    </a:ext>
                  </a:extLst>
                </a:gridCol>
                <a:gridCol w="4034673">
                  <a:extLst>
                    <a:ext uri="{9D8B030D-6E8A-4147-A177-3AD203B41FA5}">
                      <a16:colId xmlns:a16="http://schemas.microsoft.com/office/drawing/2014/main" val="3253567100"/>
                    </a:ext>
                  </a:extLst>
                </a:gridCol>
                <a:gridCol w="2351250">
                  <a:extLst>
                    <a:ext uri="{9D8B030D-6E8A-4147-A177-3AD203B41FA5}">
                      <a16:colId xmlns:a16="http://schemas.microsoft.com/office/drawing/2014/main" val="4214610259"/>
                    </a:ext>
                  </a:extLst>
                </a:gridCol>
              </a:tblGrid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Operator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Definition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Responsibilities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Point of contact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6839009"/>
                  </a:ext>
                </a:extLst>
              </a:tr>
              <a:tr h="968307"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Contractor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External company that has a contract with Elia.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Appoints a V-SPOC and provides its company details and those of the V-SPOC to the E-SPOC. </a:t>
                      </a:r>
                    </a:p>
                    <a:p>
                      <a:pPr algn="ctr"/>
                      <a:r>
                        <a:rPr lang="en-GB" sz="1400" dirty="0"/>
                        <a:t>Ensures that its subcontractors is informed.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Form on the website</a:t>
                      </a:r>
                    </a:p>
                    <a:p>
                      <a:pPr algn="ctr"/>
                      <a:r>
                        <a:rPr lang="en-GB" sz="1400">
                          <a:hlinkClick r:id="rId3"/>
                        </a:rPr>
                        <a:t>E-spoc@elia.be</a:t>
                      </a:r>
                      <a:r>
                        <a:rPr lang="en-GB" sz="140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318060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Subcontractor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External company that has a contract with the main company carrying out an assignment for Elia.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Appoints a V-SPOC and provides its company details and those of the V-SPOC to the E-SPOC.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/>
                        <a:t>Form on the website</a:t>
                      </a:r>
                    </a:p>
                    <a:p>
                      <a:pPr algn="ctr"/>
                      <a:r>
                        <a:rPr lang="en-GB" sz="1400">
                          <a:hlinkClick r:id="rId3"/>
                        </a:rPr>
                        <a:t>E-spoc@elia.be</a:t>
                      </a:r>
                      <a:r>
                        <a:rPr lang="en-GB" sz="140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300077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V-SPOC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Responsible for managing external agent data in the tool provided by Elia.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Provides and maintains agent data in the tool provided by Elia. </a:t>
                      </a:r>
                    </a:p>
                    <a:p>
                      <a:pPr algn="ctr"/>
                      <a:r>
                        <a:rPr lang="en-GB" sz="1400" dirty="0"/>
                        <a:t>Registers agents for training courses.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u="sng" baseline="0" dirty="0">
                          <a:hlinkClick r:id="rId3"/>
                        </a:rPr>
                        <a:t>E-spoc@elia.be</a:t>
                      </a:r>
                      <a:r>
                        <a:rPr lang="en-GB" sz="1400" dirty="0"/>
                        <a:t> for the management of agent data</a:t>
                      </a:r>
                    </a:p>
                    <a:p>
                      <a:pPr algn="ctr"/>
                      <a:r>
                        <a:rPr lang="en-GB" sz="1400" b="0" i="0" u="sng" baseline="0" dirty="0">
                          <a:hlinkClick r:id="rId4"/>
                        </a:rPr>
                        <a:t>eliaacademy@elia.be</a:t>
                      </a:r>
                      <a:r>
                        <a:rPr lang="en-GB" sz="1400" dirty="0"/>
                        <a:t> for training routes.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2290170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Agent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Worker or Work Leader </a:t>
                      </a:r>
                      <a:r>
                        <a:rPr lang="en-GB" sz="1400" dirty="0"/>
                        <a:t>who carries out an assignment on an Elia site.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Responsible for his digital identification (multi-factor authentication login) </a:t>
                      </a:r>
                    </a:p>
                    <a:p>
                      <a:pPr algn="ctr"/>
                      <a:r>
                        <a:rPr lang="en-GB" sz="1400"/>
                        <a:t>Follows the training traject for which they are </a:t>
                      </a:r>
                      <a:r>
                        <a:rPr lang="en-GB" sz="1400" dirty="0"/>
                        <a:t>registered.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V-SPOC of his company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1133439"/>
                  </a:ext>
                </a:extLst>
              </a:tr>
            </a:tbl>
          </a:graphicData>
        </a:graphic>
      </p:graphicFrame>
      <p:pic>
        <p:nvPicPr>
          <p:cNvPr id="6" name="Image 5" descr="Une image contenant trépied, conception, art&#10;&#10;Description générée automatiquement">
            <a:extLst>
              <a:ext uri="{FF2B5EF4-FFF2-40B4-BE49-F238E27FC236}">
                <a16:creationId xmlns:a16="http://schemas.microsoft.com/office/drawing/2014/main" id="{6ACA245E-58DC-27D7-CB9A-FB2035CA51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1571" y="2876746"/>
            <a:ext cx="552254" cy="552254"/>
          </a:xfrm>
          <a:prstGeom prst="rect">
            <a:avLst/>
          </a:prstGeom>
        </p:spPr>
      </p:pic>
      <p:pic>
        <p:nvPicPr>
          <p:cNvPr id="8" name="Image 7" descr="Une image contenant trépied, conception, art&#10;&#10;Description générée automatiquement">
            <a:extLst>
              <a:ext uri="{FF2B5EF4-FFF2-40B4-BE49-F238E27FC236}">
                <a16:creationId xmlns:a16="http://schemas.microsoft.com/office/drawing/2014/main" id="{5853F9B8-1BDF-B779-ABF9-65FEFB1D00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7744" y="3661982"/>
            <a:ext cx="552254" cy="552254"/>
          </a:xfrm>
          <a:prstGeom prst="rect">
            <a:avLst/>
          </a:prstGeom>
        </p:spPr>
      </p:pic>
      <p:pic>
        <p:nvPicPr>
          <p:cNvPr id="9" name="Image 8" descr="Une image contenant clipart, art, conception, dessin humoristique&#10;&#10;Description générée automatiquement">
            <a:extLst>
              <a:ext uri="{FF2B5EF4-FFF2-40B4-BE49-F238E27FC236}">
                <a16:creationId xmlns:a16="http://schemas.microsoft.com/office/drawing/2014/main" id="{7393A69F-E747-528D-E6DB-1F3E7043CD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586" y="4710794"/>
            <a:ext cx="350958" cy="367645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BFE0BDED-E9A6-F51E-72ED-9F24E31349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790" b="89977" l="8592" r="89976">
                        <a14:foregroundMark x1="8592" y1="84615" x2="8592" y2="8461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66585" y="5612526"/>
            <a:ext cx="442226" cy="45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81667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Elia Presentation Theme">
  <a:themeElements>
    <a:clrScheme name="Elia Theme">
      <a:dk1>
        <a:srgbClr val="000000"/>
      </a:dk1>
      <a:lt1>
        <a:srgbClr val="FFFFFF"/>
      </a:lt1>
      <a:dk2>
        <a:srgbClr val="258998"/>
      </a:dk2>
      <a:lt2>
        <a:srgbClr val="FF7300"/>
      </a:lt2>
      <a:accent1>
        <a:srgbClr val="6AA9A0"/>
      </a:accent1>
      <a:accent2>
        <a:srgbClr val="394D55"/>
      </a:accent2>
      <a:accent3>
        <a:srgbClr val="E85422"/>
      </a:accent3>
      <a:accent4>
        <a:srgbClr val="990035"/>
      </a:accent4>
      <a:accent5>
        <a:srgbClr val="447583"/>
      </a:accent5>
      <a:accent6>
        <a:srgbClr val="9AC3CE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accent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73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defRPr sz="1400" dirty="0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50Hertz_new template-EN base english.potx" id="{E703EF09-1378-447C-AE81-28DE3C610EA5}" vid="{C3F0D857-34BB-473F-A331-6EB7018464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352bfcb8-bce2-4279-b723-8ab1d206d088" ContentTypeId="0x01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1833ce3bd847999441bc0a5a5ff873 xmlns="518e90e8-ea09-4ab7-8875-1906d0bac9c7">
      <Terms xmlns="http://schemas.microsoft.com/office/infopath/2007/PartnerControls"/>
    </ac1833ce3bd847999441bc0a5a5ff873>
    <Old_x0020_Editor xmlns="518e90e8-ea09-4ab7-8875-1906d0bac9c7" xsi:nil="true"/>
    <Old_x0020_Path xmlns="518e90e8-ea09-4ab7-8875-1906d0bac9c7" xsi:nil="true"/>
    <lcf76f155ced4ddcb4097134ff3c332f xmlns="bf0fc0ee-e07b-42d9-baac-b7f585fea514">
      <Terms xmlns="http://schemas.microsoft.com/office/infopath/2007/PartnerControls"/>
    </lcf76f155ced4ddcb4097134ff3c332f>
    <Old_x0020_Author xmlns="518e90e8-ea09-4ab7-8875-1906d0bac9c7" xsi:nil="true"/>
    <Old_x0020_ID xmlns="518e90e8-ea09-4ab7-8875-1906d0bac9c7" xsi:nil="true"/>
    <Source xmlns="518e90e8-ea09-4ab7-8875-1906d0bac9c7" xsi:nil="true"/>
    <TaxCatchAll xmlns="518e90e8-ea09-4ab7-8875-1906d0bac9c7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3263B2194A0409CFBD0DD9A683E35" ma:contentTypeVersion="18" ma:contentTypeDescription="Create a new document." ma:contentTypeScope="" ma:versionID="ee17377e8105c02b2f4a8bdbb52c7f55">
  <xsd:schema xmlns:xsd="http://www.w3.org/2001/XMLSchema" xmlns:xs="http://www.w3.org/2001/XMLSchema" xmlns:p="http://schemas.microsoft.com/office/2006/metadata/properties" xmlns:ns2="518e90e8-ea09-4ab7-8875-1906d0bac9c7" xmlns:ns3="bf0fc0ee-e07b-42d9-baac-b7f585fea514" xmlns:ns4="98472f28-192f-481a-8a80-1dfd8e10823a" targetNamespace="http://schemas.microsoft.com/office/2006/metadata/properties" ma:root="true" ma:fieldsID="e078205863fc310b540de2967d8eef1a" ns2:_="" ns3:_="" ns4:_="">
    <xsd:import namespace="518e90e8-ea09-4ab7-8875-1906d0bac9c7"/>
    <xsd:import namespace="bf0fc0ee-e07b-42d9-baac-b7f585fea514"/>
    <xsd:import namespace="98472f28-192f-481a-8a80-1dfd8e10823a"/>
    <xsd:element name="properties">
      <xsd:complexType>
        <xsd:sequence>
          <xsd:element name="documentManagement">
            <xsd:complexType>
              <xsd:all>
                <xsd:element ref="ns2:Old_x0020_ID" minOccurs="0"/>
                <xsd:element ref="ns2:Source" minOccurs="0"/>
                <xsd:element ref="ns2:ac1833ce3bd847999441bc0a5a5ff873" minOccurs="0"/>
                <xsd:element ref="ns2:TaxCatchAll" minOccurs="0"/>
                <xsd:element ref="ns2:TaxCatchAllLabel" minOccurs="0"/>
                <xsd:element ref="ns2:Old_x0020_Author" minOccurs="0"/>
                <xsd:element ref="ns2:Old_x0020_Editor" minOccurs="0"/>
                <xsd:element ref="ns2:Old_x0020_Path" minOccurs="0"/>
                <xsd:element ref="ns3:lcf76f155ced4ddcb4097134ff3c332f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SearchProperties" minOccurs="0"/>
                <xsd:element ref="ns3:MediaServiceDateTaken" minOccurs="0"/>
                <xsd:element ref="ns3:MediaLengthInSecond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e90e8-ea09-4ab7-8875-1906d0bac9c7" elementFormDefault="qualified">
    <xsd:import namespace="http://schemas.microsoft.com/office/2006/documentManagement/types"/>
    <xsd:import namespace="http://schemas.microsoft.com/office/infopath/2007/PartnerControls"/>
    <xsd:element name="Old_x0020_ID" ma:index="8" nillable="true" ma:displayName="Old ID" ma:default="" ma:internalName="Old_x0020_ID">
      <xsd:simpleType>
        <xsd:restriction base="dms:Text">
          <xsd:maxLength value="255"/>
        </xsd:restriction>
      </xsd:simpleType>
    </xsd:element>
    <xsd:element name="Source" ma:index="9" nillable="true" ma:displayName="Source" ma:default="" ma:internalName="Source">
      <xsd:simpleType>
        <xsd:restriction base="dms:Text">
          <xsd:maxLength value="255"/>
        </xsd:restriction>
      </xsd:simpleType>
    </xsd:element>
    <xsd:element name="ac1833ce3bd847999441bc0a5a5ff873" ma:index="10" nillable="true" ma:taxonomy="true" ma:internalName="ac1833ce3bd847999441bc0a5a5ff873" ma:taxonomyFieldName="Storage_x0020_period" ma:displayName="Storage period" ma:default="" ma:fieldId="{ac1833ce-3bd8-4799-9441-bc0a5a5ff873}" ma:sspId="352bfcb8-bce2-4279-b723-8ab1d206d088" ma:termSetId="3f20dcd1-922b-41e6-acc8-df43f4f343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47fa2fa2-7453-43f0-a1f1-34b8d601f623}" ma:internalName="TaxCatchAll" ma:showField="CatchAllData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47fa2fa2-7453-43f0-a1f1-34b8d601f623}" ma:internalName="TaxCatchAllLabel" ma:readOnly="true" ma:showField="CatchAllDataLabel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ld_x0020_Author" ma:index="14" nillable="true" ma:displayName="Old Author" ma:default="" ma:internalName="Old_x0020_Author">
      <xsd:simpleType>
        <xsd:restriction base="dms:Text">
          <xsd:maxLength value="255"/>
        </xsd:restriction>
      </xsd:simpleType>
    </xsd:element>
    <xsd:element name="Old_x0020_Editor" ma:index="15" nillable="true" ma:displayName="Old Editor" ma:default="" ma:internalName="Old_x0020_Editor">
      <xsd:simpleType>
        <xsd:restriction base="dms:Text">
          <xsd:maxLength value="255"/>
        </xsd:restriction>
      </xsd:simpleType>
    </xsd:element>
    <xsd:element name="Old_x0020_Path" ma:index="16" nillable="true" ma:displayName="Old Path" ma:default="" ma:internalName="Old_x0020_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fc0ee-e07b-42d9-baac-b7f585fea51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52bfcb8-bce2-4279-b723-8ab1d206d0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7" nillable="true" ma:displayName="Tags" ma:internalName="MediaServiceAutoTags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3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72f28-192f-481a-8a80-1dfd8e10823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60ADE1-6B1E-4C5A-9425-5128FEEAD9A6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8AAD84D7-137B-41A9-B82F-F1CDD49D75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CB816F-B857-4EBD-95C9-3E3489A9D717}">
  <ds:schemaRefs>
    <ds:schemaRef ds:uri="http://schemas.openxmlformats.org/package/2006/metadata/core-properties"/>
    <ds:schemaRef ds:uri="518e90e8-ea09-4ab7-8875-1906d0bac9c7"/>
    <ds:schemaRef ds:uri="http://www.w3.org/XML/1998/namespace"/>
    <ds:schemaRef ds:uri="http://schemas.microsoft.com/office/infopath/2007/PartnerControls"/>
    <ds:schemaRef ds:uri="98472f28-192f-481a-8a80-1dfd8e10823a"/>
    <ds:schemaRef ds:uri="http://purl.org/dc/dcmitype/"/>
    <ds:schemaRef ds:uri="bf0fc0ee-e07b-42d9-baac-b7f585fea514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EDE90620-50FD-4F1F-8CBD-F57CA52C2472}">
  <ds:schemaRefs>
    <ds:schemaRef ds:uri="518e90e8-ea09-4ab7-8875-1906d0bac9c7"/>
    <ds:schemaRef ds:uri="98472f28-192f-481a-8a80-1dfd8e10823a"/>
    <ds:schemaRef ds:uri="bf0fc0ee-e07b-42d9-baac-b7f585fea5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Elia_new template-EN</Template>
  <TotalTime>0</TotalTime>
  <Words>401</Words>
  <Application>Microsoft Office PowerPoint</Application>
  <PresentationFormat>Breedbeeld</PresentationFormat>
  <Paragraphs>57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Calibri</vt:lpstr>
      <vt:lpstr>Elia Presentation Theme</vt:lpstr>
      <vt:lpstr>QRC 005 – EXACT – roles and responsibilities of the various actors   Actors within Elia  </vt:lpstr>
      <vt:lpstr>QRC 005 – EXACT – Roles and responsibilities of the various actors   Contractor actors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QRC 005 – EXACT – roles and responsibilities of the various operators   Operators within Elia  </dc:title>
  <dc:creator>Rasson Marie-Noëlle</dc:creator>
  <cp:lastModifiedBy>Menten Marilyn (EXT)</cp:lastModifiedBy>
  <cp:revision>32</cp:revision>
  <dcterms:created xsi:type="dcterms:W3CDTF">2025-02-04T14:07:41Z</dcterms:created>
  <dcterms:modified xsi:type="dcterms:W3CDTF">2025-07-01T07:41:47Z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0x0101007263263B2194A0409CFBD0DD9A683E35</vt:lpwstr>
  </property>
  <property fmtid="{D5CDD505-2E9C-101B-9397-08002B2CF9AE}" pid="3" name="Storage_x0020_period">
    <vt:lpwstr/>
  </property>
  <property fmtid="{D5CDD505-2E9C-101B-9397-08002B2CF9AE}" pid="4" name="MediaServiceImageTags">
    <vt:lpwstr/>
  </property>
  <property fmtid="{D5CDD505-2E9C-101B-9397-08002B2CF9AE}" pid="5" name="Storage period">
    <vt:lpwstr/>
  </property>
</Properties>
</file>