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0" r:id="rId1"/>
    <p:sldMasterId id="2147483651" r:id="rId2"/>
  </p:sldMasterIdLst>
  <p:notesMasterIdLst>
    <p:notesMasterId r:id="rId51"/>
  </p:notesMasterIdLst>
  <p:handoutMasterIdLst>
    <p:handoutMasterId r:id="rId52"/>
  </p:handoutMasterIdLst>
  <p:sldIdLst>
    <p:sldId id="260" r:id="rId3"/>
    <p:sldId id="271" r:id="rId4"/>
    <p:sldId id="318" r:id="rId5"/>
    <p:sldId id="327" r:id="rId6"/>
    <p:sldId id="328" r:id="rId7"/>
    <p:sldId id="272" r:id="rId8"/>
    <p:sldId id="319" r:id="rId9"/>
    <p:sldId id="331" r:id="rId10"/>
    <p:sldId id="286" r:id="rId11"/>
    <p:sldId id="307" r:id="rId12"/>
    <p:sldId id="306" r:id="rId13"/>
    <p:sldId id="308" r:id="rId14"/>
    <p:sldId id="322" r:id="rId15"/>
    <p:sldId id="332" r:id="rId16"/>
    <p:sldId id="314" r:id="rId17"/>
    <p:sldId id="321" r:id="rId18"/>
    <p:sldId id="326" r:id="rId19"/>
    <p:sldId id="309" r:id="rId20"/>
    <p:sldId id="287" r:id="rId21"/>
    <p:sldId id="280" r:id="rId22"/>
    <p:sldId id="320" r:id="rId23"/>
    <p:sldId id="324" r:id="rId24"/>
    <p:sldId id="333" r:id="rId25"/>
    <p:sldId id="290" r:id="rId26"/>
    <p:sldId id="291" r:id="rId27"/>
    <p:sldId id="292" r:id="rId28"/>
    <p:sldId id="293" r:id="rId29"/>
    <p:sldId id="294" r:id="rId30"/>
    <p:sldId id="330" r:id="rId31"/>
    <p:sldId id="296" r:id="rId32"/>
    <p:sldId id="316" r:id="rId33"/>
    <p:sldId id="317" r:id="rId34"/>
    <p:sldId id="315" r:id="rId35"/>
    <p:sldId id="297" r:id="rId36"/>
    <p:sldId id="277" r:id="rId37"/>
    <p:sldId id="334" r:id="rId38"/>
    <p:sldId id="298" r:id="rId39"/>
    <p:sldId id="299" r:id="rId40"/>
    <p:sldId id="325" r:id="rId41"/>
    <p:sldId id="300" r:id="rId42"/>
    <p:sldId id="301" r:id="rId43"/>
    <p:sldId id="302" r:id="rId44"/>
    <p:sldId id="310" r:id="rId45"/>
    <p:sldId id="311" r:id="rId46"/>
    <p:sldId id="323" r:id="rId47"/>
    <p:sldId id="312" r:id="rId48"/>
    <p:sldId id="313" r:id="rId49"/>
    <p:sldId id="288" r:id="rId50"/>
  </p:sldIdLst>
  <p:sldSz cx="9144000" cy="6858000" type="screen4x3"/>
  <p:notesSz cx="6858000" cy="9144000"/>
  <p:defaultTextStyle>
    <a:defPPr>
      <a:defRPr lang="en-US"/>
    </a:defPPr>
    <a:lvl1pPr algn="l" rtl="0" fontAlgn="base">
      <a:spcBef>
        <a:spcPct val="0"/>
      </a:spcBef>
      <a:spcAft>
        <a:spcPct val="0"/>
      </a:spcAft>
      <a:defRPr sz="2800" kern="1200">
        <a:solidFill>
          <a:schemeClr val="tx1"/>
        </a:solidFill>
        <a:latin typeface="Arial" charset="0"/>
        <a:ea typeface="ヒラギノ角ゴ Pro W3" charset="-128"/>
        <a:cs typeface="ヒラギノ角ゴ Pro W3" charset="-128"/>
      </a:defRPr>
    </a:lvl1pPr>
    <a:lvl2pPr marL="457200" algn="l" rtl="0" fontAlgn="base">
      <a:spcBef>
        <a:spcPct val="0"/>
      </a:spcBef>
      <a:spcAft>
        <a:spcPct val="0"/>
      </a:spcAft>
      <a:defRPr sz="2800" kern="1200">
        <a:solidFill>
          <a:schemeClr val="tx1"/>
        </a:solidFill>
        <a:latin typeface="Arial" charset="0"/>
        <a:ea typeface="ヒラギノ角ゴ Pro W3" charset="-128"/>
        <a:cs typeface="ヒラギノ角ゴ Pro W3" charset="-128"/>
      </a:defRPr>
    </a:lvl2pPr>
    <a:lvl3pPr marL="914400" algn="l" rtl="0" fontAlgn="base">
      <a:spcBef>
        <a:spcPct val="0"/>
      </a:spcBef>
      <a:spcAft>
        <a:spcPct val="0"/>
      </a:spcAft>
      <a:defRPr sz="2800" kern="1200">
        <a:solidFill>
          <a:schemeClr val="tx1"/>
        </a:solidFill>
        <a:latin typeface="Arial" charset="0"/>
        <a:ea typeface="ヒラギノ角ゴ Pro W3" charset="-128"/>
        <a:cs typeface="ヒラギノ角ゴ Pro W3" charset="-128"/>
      </a:defRPr>
    </a:lvl3pPr>
    <a:lvl4pPr marL="1371600" algn="l" rtl="0" fontAlgn="base">
      <a:spcBef>
        <a:spcPct val="0"/>
      </a:spcBef>
      <a:spcAft>
        <a:spcPct val="0"/>
      </a:spcAft>
      <a:defRPr sz="2800" kern="1200">
        <a:solidFill>
          <a:schemeClr val="tx1"/>
        </a:solidFill>
        <a:latin typeface="Arial" charset="0"/>
        <a:ea typeface="ヒラギノ角ゴ Pro W3" charset="-128"/>
        <a:cs typeface="ヒラギノ角ゴ Pro W3" charset="-128"/>
      </a:defRPr>
    </a:lvl4pPr>
    <a:lvl5pPr marL="1828800" algn="l" rtl="0" fontAlgn="base">
      <a:spcBef>
        <a:spcPct val="0"/>
      </a:spcBef>
      <a:spcAft>
        <a:spcPct val="0"/>
      </a:spcAft>
      <a:defRPr sz="2800" kern="1200">
        <a:solidFill>
          <a:schemeClr val="tx1"/>
        </a:solidFill>
        <a:latin typeface="Arial" charset="0"/>
        <a:ea typeface="ヒラギノ角ゴ Pro W3" charset="-128"/>
        <a:cs typeface="ヒラギノ角ゴ Pro W3" charset="-128"/>
      </a:defRPr>
    </a:lvl5pPr>
    <a:lvl6pPr marL="2286000" algn="l" defTabSz="457200" rtl="0" eaLnBrk="1" latinLnBrk="0" hangingPunct="1">
      <a:defRPr sz="2800" kern="1200">
        <a:solidFill>
          <a:schemeClr val="tx1"/>
        </a:solidFill>
        <a:latin typeface="Arial" charset="0"/>
        <a:ea typeface="ヒラギノ角ゴ Pro W3" charset="-128"/>
        <a:cs typeface="ヒラギノ角ゴ Pro W3" charset="-128"/>
      </a:defRPr>
    </a:lvl6pPr>
    <a:lvl7pPr marL="2743200" algn="l" defTabSz="457200" rtl="0" eaLnBrk="1" latinLnBrk="0" hangingPunct="1">
      <a:defRPr sz="2800" kern="1200">
        <a:solidFill>
          <a:schemeClr val="tx1"/>
        </a:solidFill>
        <a:latin typeface="Arial" charset="0"/>
        <a:ea typeface="ヒラギノ角ゴ Pro W3" charset="-128"/>
        <a:cs typeface="ヒラギノ角ゴ Pro W3" charset="-128"/>
      </a:defRPr>
    </a:lvl7pPr>
    <a:lvl8pPr marL="3200400" algn="l" defTabSz="457200" rtl="0" eaLnBrk="1" latinLnBrk="0" hangingPunct="1">
      <a:defRPr sz="2800" kern="1200">
        <a:solidFill>
          <a:schemeClr val="tx1"/>
        </a:solidFill>
        <a:latin typeface="Arial" charset="0"/>
        <a:ea typeface="ヒラギノ角ゴ Pro W3" charset="-128"/>
        <a:cs typeface="ヒラギノ角ゴ Pro W3" charset="-128"/>
      </a:defRPr>
    </a:lvl8pPr>
    <a:lvl9pPr marL="3657600" algn="l" defTabSz="457200" rtl="0" eaLnBrk="1" latinLnBrk="0" hangingPunct="1">
      <a:defRPr sz="2800" kern="1200">
        <a:solidFill>
          <a:schemeClr val="tx1"/>
        </a:solidFill>
        <a:latin typeface="Arial" charset="0"/>
        <a:ea typeface="ヒラギノ角ゴ Pro W3" charset="-128"/>
        <a:cs typeface="ヒラギノ角ゴ Pro W3" charset="-128"/>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1363C"/>
    <a:srgbClr val="F8360F"/>
    <a:srgbClr val="F86613"/>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591" autoAdjust="0"/>
    <p:restoredTop sz="94675" autoAdjust="0"/>
  </p:normalViewPr>
  <p:slideViewPr>
    <p:cSldViewPr>
      <p:cViewPr varScale="1">
        <p:scale>
          <a:sx n="82" d="100"/>
          <a:sy n="82" d="100"/>
        </p:scale>
        <p:origin x="1402" y="72"/>
      </p:cViewPr>
      <p:guideLst>
        <p:guide orient="horz" pos="2160"/>
        <p:guide pos="2880"/>
      </p:guideLst>
    </p:cSldViewPr>
  </p:slideViewPr>
  <p:outlineViewPr>
    <p:cViewPr>
      <p:scale>
        <a:sx n="33" d="100"/>
        <a:sy n="33" d="100"/>
      </p:scale>
      <p:origin x="0" y="4908"/>
    </p:cViewPr>
  </p:outlineViewPr>
  <p:notesTextViewPr>
    <p:cViewPr>
      <p:scale>
        <a:sx n="100" d="100"/>
        <a:sy n="100" d="100"/>
      </p:scale>
      <p:origin x="0" y="0"/>
    </p:cViewPr>
  </p:notesTextViewPr>
  <p:notesViewPr>
    <p:cSldViewPr>
      <p:cViewPr varScale="1">
        <p:scale>
          <a:sx n="82" d="100"/>
          <a:sy n="82" d="100"/>
        </p:scale>
        <p:origin x="-3132"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presProps" Target="presProps.xml"/><Relationship Id="rId5" Type="http://schemas.openxmlformats.org/officeDocument/2006/relationships/slide" Target="slides/slide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notesMaster" Target="notesMasters/notesMaster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lvl1pPr>
          </a:lstStyle>
          <a:p>
            <a:pPr>
              <a:defRPr/>
            </a:pPr>
            <a:endParaRPr lang="nl-NL"/>
          </a:p>
        </p:txBody>
      </p:sp>
      <p:sp>
        <p:nvSpPr>
          <p:cNvPr id="6147"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vl1pPr>
          </a:lstStyle>
          <a:p>
            <a:pPr>
              <a:defRPr/>
            </a:pPr>
            <a:endParaRPr lang="nl-NL"/>
          </a:p>
        </p:txBody>
      </p:sp>
      <p:sp>
        <p:nvSpPr>
          <p:cNvPr id="6148"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lvl1pPr>
          </a:lstStyle>
          <a:p>
            <a:pPr>
              <a:defRPr/>
            </a:pPr>
            <a:endParaRPr lang="nl-NL"/>
          </a:p>
        </p:txBody>
      </p:sp>
      <p:sp>
        <p:nvSpPr>
          <p:cNvPr id="6149"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lvl1pPr>
          </a:lstStyle>
          <a:p>
            <a:pPr>
              <a:defRPr/>
            </a:pPr>
            <a:fld id="{D55AAD0A-36D7-AE4F-90C2-FBD712BA7439}" type="slidenum">
              <a:rPr lang="nl-NL"/>
              <a:pPr>
                <a:defRPr/>
              </a:pPr>
              <a:t>‹#›</a:t>
            </a:fld>
            <a:endParaRPr lang="nl-NL"/>
          </a:p>
        </p:txBody>
      </p:sp>
    </p:spTree>
    <p:extLst>
      <p:ext uri="{BB962C8B-B14F-4D97-AF65-F5344CB8AC3E}">
        <p14:creationId xmlns:p14="http://schemas.microsoft.com/office/powerpoint/2010/main" val="323735841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1026"/>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lvl1pPr>
          </a:lstStyle>
          <a:p>
            <a:pPr>
              <a:defRPr/>
            </a:pPr>
            <a:endParaRPr lang="nl-NL"/>
          </a:p>
        </p:txBody>
      </p:sp>
      <p:sp>
        <p:nvSpPr>
          <p:cNvPr id="8195" name="Rectangle 1027"/>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vl1pPr>
          </a:lstStyle>
          <a:p>
            <a:pPr>
              <a:defRPr/>
            </a:pPr>
            <a:endParaRPr lang="nl-NL"/>
          </a:p>
        </p:txBody>
      </p:sp>
      <p:sp>
        <p:nvSpPr>
          <p:cNvPr id="11268" name="Rectangle 1028"/>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8197" name="Rectangle 1029"/>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nl-NL" noProof="0"/>
              <a:t>Click to edit Master text styles</a:t>
            </a:r>
          </a:p>
          <a:p>
            <a:pPr lvl="1"/>
            <a:r>
              <a:rPr lang="nl-NL" noProof="0"/>
              <a:t>Second level</a:t>
            </a:r>
          </a:p>
          <a:p>
            <a:pPr lvl="2"/>
            <a:r>
              <a:rPr lang="nl-NL" noProof="0"/>
              <a:t>Third level</a:t>
            </a:r>
          </a:p>
          <a:p>
            <a:pPr lvl="3"/>
            <a:r>
              <a:rPr lang="nl-NL" noProof="0"/>
              <a:t>Fourth level</a:t>
            </a:r>
          </a:p>
          <a:p>
            <a:pPr lvl="4"/>
            <a:r>
              <a:rPr lang="nl-NL" noProof="0"/>
              <a:t>Fifth level</a:t>
            </a:r>
          </a:p>
        </p:txBody>
      </p:sp>
      <p:sp>
        <p:nvSpPr>
          <p:cNvPr id="8198" name="Rectangle 1030"/>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lvl1pPr>
          </a:lstStyle>
          <a:p>
            <a:pPr>
              <a:defRPr/>
            </a:pPr>
            <a:endParaRPr lang="nl-NL"/>
          </a:p>
        </p:txBody>
      </p:sp>
      <p:sp>
        <p:nvSpPr>
          <p:cNvPr id="8199" name="Rectangle 1031"/>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lvl1pPr>
          </a:lstStyle>
          <a:p>
            <a:pPr>
              <a:defRPr/>
            </a:pPr>
            <a:fld id="{A41F4907-43EB-D44E-A2BA-9C3693B45A19}" type="slidenum">
              <a:rPr lang="nl-NL"/>
              <a:pPr>
                <a:defRPr/>
              </a:pPr>
              <a:t>‹#›</a:t>
            </a:fld>
            <a:endParaRPr lang="nl-NL"/>
          </a:p>
        </p:txBody>
      </p:sp>
    </p:spTree>
    <p:extLst>
      <p:ext uri="{BB962C8B-B14F-4D97-AF65-F5344CB8AC3E}">
        <p14:creationId xmlns:p14="http://schemas.microsoft.com/office/powerpoint/2010/main" val="2073449372"/>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charset="0"/>
        <a:ea typeface="ヒラギノ角ゴ Pro W3" charset="-128"/>
        <a:cs typeface="ヒラギノ角ゴ Pro W3" charset="-128"/>
      </a:defRPr>
    </a:lvl1pPr>
    <a:lvl2pPr marL="457200" algn="l" rtl="0" eaLnBrk="0" fontAlgn="base" hangingPunct="0">
      <a:spcBef>
        <a:spcPct val="30000"/>
      </a:spcBef>
      <a:spcAft>
        <a:spcPct val="0"/>
      </a:spcAft>
      <a:defRPr sz="1200" kern="1200">
        <a:solidFill>
          <a:schemeClr val="tx1"/>
        </a:solidFill>
        <a:latin typeface="Arial" charset="0"/>
        <a:ea typeface="ヒラギノ角ゴ Pro W3"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ヒラギノ角ゴ Pro W3"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ヒラギノ角ゴ Pro W3"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ヒラギノ角ゴ Pro W3"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a:p>
        </p:txBody>
      </p:sp>
      <p:sp>
        <p:nvSpPr>
          <p:cNvPr id="4" name="Slide Number Placeholder 3"/>
          <p:cNvSpPr>
            <a:spLocks noGrp="1"/>
          </p:cNvSpPr>
          <p:nvPr>
            <p:ph type="sldNum" sz="quarter" idx="10"/>
          </p:nvPr>
        </p:nvSpPr>
        <p:spPr/>
        <p:txBody>
          <a:bodyPr/>
          <a:lstStyle/>
          <a:p>
            <a:pPr>
              <a:defRPr/>
            </a:pPr>
            <a:fld id="{A41F4907-43EB-D44E-A2BA-9C3693B45A19}" type="slidenum">
              <a:rPr lang="nl-NL" smtClean="0"/>
              <a:pPr>
                <a:defRPr/>
              </a:pPr>
              <a:t>1</a:t>
            </a:fld>
            <a:endParaRPr lang="nl-NL"/>
          </a:p>
        </p:txBody>
      </p:sp>
    </p:spTree>
    <p:extLst>
      <p:ext uri="{BB962C8B-B14F-4D97-AF65-F5344CB8AC3E}">
        <p14:creationId xmlns:p14="http://schemas.microsoft.com/office/powerpoint/2010/main" val="11614906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dirty="0"/>
          </a:p>
        </p:txBody>
      </p:sp>
      <p:sp>
        <p:nvSpPr>
          <p:cNvPr id="4" name="Slide Number Placeholder 3"/>
          <p:cNvSpPr>
            <a:spLocks noGrp="1"/>
          </p:cNvSpPr>
          <p:nvPr>
            <p:ph type="sldNum" sz="quarter" idx="10"/>
          </p:nvPr>
        </p:nvSpPr>
        <p:spPr/>
        <p:txBody>
          <a:bodyPr/>
          <a:lstStyle/>
          <a:p>
            <a:pPr>
              <a:defRPr/>
            </a:pPr>
            <a:fld id="{A41F4907-43EB-D44E-A2BA-9C3693B45A19}" type="slidenum">
              <a:rPr lang="nl-NL" smtClean="0"/>
              <a:pPr>
                <a:defRPr/>
              </a:pPr>
              <a:t>10</a:t>
            </a:fld>
            <a:endParaRPr lang="nl-NL"/>
          </a:p>
        </p:txBody>
      </p:sp>
    </p:spTree>
    <p:extLst>
      <p:ext uri="{BB962C8B-B14F-4D97-AF65-F5344CB8AC3E}">
        <p14:creationId xmlns:p14="http://schemas.microsoft.com/office/powerpoint/2010/main" val="21974129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dirty="0"/>
          </a:p>
        </p:txBody>
      </p:sp>
      <p:sp>
        <p:nvSpPr>
          <p:cNvPr id="4" name="Slide Number Placeholder 3"/>
          <p:cNvSpPr>
            <a:spLocks noGrp="1"/>
          </p:cNvSpPr>
          <p:nvPr>
            <p:ph type="sldNum" sz="quarter" idx="10"/>
          </p:nvPr>
        </p:nvSpPr>
        <p:spPr/>
        <p:txBody>
          <a:bodyPr/>
          <a:lstStyle/>
          <a:p>
            <a:pPr>
              <a:defRPr/>
            </a:pPr>
            <a:fld id="{A41F4907-43EB-D44E-A2BA-9C3693B45A19}" type="slidenum">
              <a:rPr lang="nl-NL" smtClean="0"/>
              <a:pPr>
                <a:defRPr/>
              </a:pPr>
              <a:t>11</a:t>
            </a:fld>
            <a:endParaRPr lang="nl-NL"/>
          </a:p>
        </p:txBody>
      </p:sp>
    </p:spTree>
    <p:extLst>
      <p:ext uri="{BB962C8B-B14F-4D97-AF65-F5344CB8AC3E}">
        <p14:creationId xmlns:p14="http://schemas.microsoft.com/office/powerpoint/2010/main" val="21974129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dirty="0"/>
          </a:p>
        </p:txBody>
      </p:sp>
      <p:sp>
        <p:nvSpPr>
          <p:cNvPr id="4" name="Slide Number Placeholder 3"/>
          <p:cNvSpPr>
            <a:spLocks noGrp="1"/>
          </p:cNvSpPr>
          <p:nvPr>
            <p:ph type="sldNum" sz="quarter" idx="10"/>
          </p:nvPr>
        </p:nvSpPr>
        <p:spPr/>
        <p:txBody>
          <a:bodyPr/>
          <a:lstStyle/>
          <a:p>
            <a:pPr>
              <a:defRPr/>
            </a:pPr>
            <a:fld id="{A41F4907-43EB-D44E-A2BA-9C3693B45A19}" type="slidenum">
              <a:rPr lang="nl-NL" smtClean="0"/>
              <a:pPr>
                <a:defRPr/>
              </a:pPr>
              <a:t>12</a:t>
            </a:fld>
            <a:endParaRPr lang="nl-NL"/>
          </a:p>
        </p:txBody>
      </p:sp>
    </p:spTree>
    <p:extLst>
      <p:ext uri="{BB962C8B-B14F-4D97-AF65-F5344CB8AC3E}">
        <p14:creationId xmlns:p14="http://schemas.microsoft.com/office/powerpoint/2010/main" val="21974129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dirty="0"/>
          </a:p>
        </p:txBody>
      </p:sp>
      <p:sp>
        <p:nvSpPr>
          <p:cNvPr id="4" name="Slide Number Placeholder 3"/>
          <p:cNvSpPr>
            <a:spLocks noGrp="1"/>
          </p:cNvSpPr>
          <p:nvPr>
            <p:ph type="sldNum" sz="quarter" idx="10"/>
          </p:nvPr>
        </p:nvSpPr>
        <p:spPr/>
        <p:txBody>
          <a:bodyPr/>
          <a:lstStyle/>
          <a:p>
            <a:pPr>
              <a:defRPr/>
            </a:pPr>
            <a:fld id="{A41F4907-43EB-D44E-A2BA-9C3693B45A19}" type="slidenum">
              <a:rPr lang="nl-NL" smtClean="0"/>
              <a:pPr>
                <a:defRPr/>
              </a:pPr>
              <a:t>13</a:t>
            </a:fld>
            <a:endParaRPr lang="nl-NL"/>
          </a:p>
        </p:txBody>
      </p:sp>
    </p:spTree>
    <p:extLst>
      <p:ext uri="{BB962C8B-B14F-4D97-AF65-F5344CB8AC3E}">
        <p14:creationId xmlns:p14="http://schemas.microsoft.com/office/powerpoint/2010/main" val="21974129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dirty="0"/>
          </a:p>
        </p:txBody>
      </p:sp>
      <p:sp>
        <p:nvSpPr>
          <p:cNvPr id="4" name="Slide Number Placeholder 3"/>
          <p:cNvSpPr>
            <a:spLocks noGrp="1"/>
          </p:cNvSpPr>
          <p:nvPr>
            <p:ph type="sldNum" sz="quarter" idx="10"/>
          </p:nvPr>
        </p:nvSpPr>
        <p:spPr/>
        <p:txBody>
          <a:bodyPr/>
          <a:lstStyle/>
          <a:p>
            <a:pPr>
              <a:defRPr/>
            </a:pPr>
            <a:fld id="{A41F4907-43EB-D44E-A2BA-9C3693B45A19}" type="slidenum">
              <a:rPr lang="nl-NL" smtClean="0"/>
              <a:pPr>
                <a:defRPr/>
              </a:pPr>
              <a:t>14</a:t>
            </a:fld>
            <a:endParaRPr lang="nl-NL"/>
          </a:p>
        </p:txBody>
      </p:sp>
    </p:spTree>
    <p:extLst>
      <p:ext uri="{BB962C8B-B14F-4D97-AF65-F5344CB8AC3E}">
        <p14:creationId xmlns:p14="http://schemas.microsoft.com/office/powerpoint/2010/main" val="7293203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dirty="0"/>
          </a:p>
        </p:txBody>
      </p:sp>
      <p:sp>
        <p:nvSpPr>
          <p:cNvPr id="4" name="Slide Number Placeholder 3"/>
          <p:cNvSpPr>
            <a:spLocks noGrp="1"/>
          </p:cNvSpPr>
          <p:nvPr>
            <p:ph type="sldNum" sz="quarter" idx="10"/>
          </p:nvPr>
        </p:nvSpPr>
        <p:spPr/>
        <p:txBody>
          <a:bodyPr/>
          <a:lstStyle/>
          <a:p>
            <a:pPr>
              <a:defRPr/>
            </a:pPr>
            <a:fld id="{A41F4907-43EB-D44E-A2BA-9C3693B45A19}" type="slidenum">
              <a:rPr lang="nl-NL" smtClean="0"/>
              <a:pPr>
                <a:defRPr/>
              </a:pPr>
              <a:t>15</a:t>
            </a:fld>
            <a:endParaRPr lang="nl-NL"/>
          </a:p>
        </p:txBody>
      </p:sp>
    </p:spTree>
    <p:extLst>
      <p:ext uri="{BB962C8B-B14F-4D97-AF65-F5344CB8AC3E}">
        <p14:creationId xmlns:p14="http://schemas.microsoft.com/office/powerpoint/2010/main" val="21974129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dirty="0"/>
          </a:p>
        </p:txBody>
      </p:sp>
      <p:sp>
        <p:nvSpPr>
          <p:cNvPr id="4" name="Slide Number Placeholder 3"/>
          <p:cNvSpPr>
            <a:spLocks noGrp="1"/>
          </p:cNvSpPr>
          <p:nvPr>
            <p:ph type="sldNum" sz="quarter" idx="10"/>
          </p:nvPr>
        </p:nvSpPr>
        <p:spPr/>
        <p:txBody>
          <a:bodyPr/>
          <a:lstStyle/>
          <a:p>
            <a:pPr>
              <a:defRPr/>
            </a:pPr>
            <a:fld id="{A41F4907-43EB-D44E-A2BA-9C3693B45A19}" type="slidenum">
              <a:rPr lang="nl-NL" smtClean="0"/>
              <a:pPr>
                <a:defRPr/>
              </a:pPr>
              <a:t>16</a:t>
            </a:fld>
            <a:endParaRPr lang="nl-NL"/>
          </a:p>
        </p:txBody>
      </p:sp>
    </p:spTree>
    <p:extLst>
      <p:ext uri="{BB962C8B-B14F-4D97-AF65-F5344CB8AC3E}">
        <p14:creationId xmlns:p14="http://schemas.microsoft.com/office/powerpoint/2010/main" val="21974129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dirty="0"/>
          </a:p>
        </p:txBody>
      </p:sp>
      <p:sp>
        <p:nvSpPr>
          <p:cNvPr id="4" name="Slide Number Placeholder 3"/>
          <p:cNvSpPr>
            <a:spLocks noGrp="1"/>
          </p:cNvSpPr>
          <p:nvPr>
            <p:ph type="sldNum" sz="quarter" idx="10"/>
          </p:nvPr>
        </p:nvSpPr>
        <p:spPr/>
        <p:txBody>
          <a:bodyPr/>
          <a:lstStyle/>
          <a:p>
            <a:pPr>
              <a:defRPr/>
            </a:pPr>
            <a:fld id="{A41F4907-43EB-D44E-A2BA-9C3693B45A19}" type="slidenum">
              <a:rPr lang="nl-NL" smtClean="0"/>
              <a:pPr>
                <a:defRPr/>
              </a:pPr>
              <a:t>17</a:t>
            </a:fld>
            <a:endParaRPr lang="nl-NL"/>
          </a:p>
        </p:txBody>
      </p:sp>
    </p:spTree>
    <p:extLst>
      <p:ext uri="{BB962C8B-B14F-4D97-AF65-F5344CB8AC3E}">
        <p14:creationId xmlns:p14="http://schemas.microsoft.com/office/powerpoint/2010/main" val="21974129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a:p>
        </p:txBody>
      </p:sp>
      <p:sp>
        <p:nvSpPr>
          <p:cNvPr id="4" name="Slide Number Placeholder 3"/>
          <p:cNvSpPr>
            <a:spLocks noGrp="1"/>
          </p:cNvSpPr>
          <p:nvPr>
            <p:ph type="sldNum" sz="quarter" idx="10"/>
          </p:nvPr>
        </p:nvSpPr>
        <p:spPr/>
        <p:txBody>
          <a:bodyPr/>
          <a:lstStyle/>
          <a:p>
            <a:pPr>
              <a:defRPr/>
            </a:pPr>
            <a:fld id="{A41F4907-43EB-D44E-A2BA-9C3693B45A19}" type="slidenum">
              <a:rPr lang="nl-NL" smtClean="0"/>
              <a:pPr>
                <a:defRPr/>
              </a:pPr>
              <a:t>18</a:t>
            </a:fld>
            <a:endParaRPr lang="nl-NL"/>
          </a:p>
        </p:txBody>
      </p:sp>
    </p:spTree>
    <p:extLst>
      <p:ext uri="{BB962C8B-B14F-4D97-AF65-F5344CB8AC3E}">
        <p14:creationId xmlns:p14="http://schemas.microsoft.com/office/powerpoint/2010/main" val="12228122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dirty="0"/>
          </a:p>
        </p:txBody>
      </p:sp>
      <p:sp>
        <p:nvSpPr>
          <p:cNvPr id="4" name="Slide Number Placeholder 3"/>
          <p:cNvSpPr>
            <a:spLocks noGrp="1"/>
          </p:cNvSpPr>
          <p:nvPr>
            <p:ph type="sldNum" sz="quarter" idx="10"/>
          </p:nvPr>
        </p:nvSpPr>
        <p:spPr/>
        <p:txBody>
          <a:bodyPr/>
          <a:lstStyle/>
          <a:p>
            <a:pPr>
              <a:defRPr/>
            </a:pPr>
            <a:fld id="{A41F4907-43EB-D44E-A2BA-9C3693B45A19}" type="slidenum">
              <a:rPr lang="nl-NL" smtClean="0"/>
              <a:pPr>
                <a:defRPr/>
              </a:pPr>
              <a:t>19</a:t>
            </a:fld>
            <a:endParaRPr lang="nl-NL"/>
          </a:p>
        </p:txBody>
      </p:sp>
    </p:spTree>
    <p:extLst>
      <p:ext uri="{BB962C8B-B14F-4D97-AF65-F5344CB8AC3E}">
        <p14:creationId xmlns:p14="http://schemas.microsoft.com/office/powerpoint/2010/main" val="21974129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a:p>
        </p:txBody>
      </p:sp>
      <p:sp>
        <p:nvSpPr>
          <p:cNvPr id="4" name="Slide Number Placeholder 3"/>
          <p:cNvSpPr>
            <a:spLocks noGrp="1"/>
          </p:cNvSpPr>
          <p:nvPr>
            <p:ph type="sldNum" sz="quarter" idx="10"/>
          </p:nvPr>
        </p:nvSpPr>
        <p:spPr/>
        <p:txBody>
          <a:bodyPr/>
          <a:lstStyle/>
          <a:p>
            <a:pPr>
              <a:defRPr/>
            </a:pPr>
            <a:fld id="{A41F4907-43EB-D44E-A2BA-9C3693B45A19}" type="slidenum">
              <a:rPr lang="nl-NL" smtClean="0"/>
              <a:pPr>
                <a:defRPr/>
              </a:pPr>
              <a:t>2</a:t>
            </a:fld>
            <a:endParaRPr lang="nl-NL"/>
          </a:p>
        </p:txBody>
      </p:sp>
    </p:spTree>
    <p:extLst>
      <p:ext uri="{BB962C8B-B14F-4D97-AF65-F5344CB8AC3E}">
        <p14:creationId xmlns:p14="http://schemas.microsoft.com/office/powerpoint/2010/main" val="35387571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dirty="0"/>
          </a:p>
        </p:txBody>
      </p:sp>
      <p:sp>
        <p:nvSpPr>
          <p:cNvPr id="4" name="Slide Number Placeholder 3"/>
          <p:cNvSpPr>
            <a:spLocks noGrp="1"/>
          </p:cNvSpPr>
          <p:nvPr>
            <p:ph type="sldNum" sz="quarter" idx="10"/>
          </p:nvPr>
        </p:nvSpPr>
        <p:spPr/>
        <p:txBody>
          <a:bodyPr/>
          <a:lstStyle/>
          <a:p>
            <a:pPr>
              <a:defRPr/>
            </a:pPr>
            <a:fld id="{A41F4907-43EB-D44E-A2BA-9C3693B45A19}" type="slidenum">
              <a:rPr lang="nl-NL" smtClean="0"/>
              <a:pPr>
                <a:defRPr/>
              </a:pPr>
              <a:t>20</a:t>
            </a:fld>
            <a:endParaRPr lang="nl-NL"/>
          </a:p>
        </p:txBody>
      </p:sp>
    </p:spTree>
    <p:extLst>
      <p:ext uri="{BB962C8B-B14F-4D97-AF65-F5344CB8AC3E}">
        <p14:creationId xmlns:p14="http://schemas.microsoft.com/office/powerpoint/2010/main" val="316925327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dirty="0"/>
          </a:p>
        </p:txBody>
      </p:sp>
      <p:sp>
        <p:nvSpPr>
          <p:cNvPr id="4" name="Slide Number Placeholder 3"/>
          <p:cNvSpPr>
            <a:spLocks noGrp="1"/>
          </p:cNvSpPr>
          <p:nvPr>
            <p:ph type="sldNum" sz="quarter" idx="10"/>
          </p:nvPr>
        </p:nvSpPr>
        <p:spPr/>
        <p:txBody>
          <a:bodyPr/>
          <a:lstStyle/>
          <a:p>
            <a:pPr>
              <a:defRPr/>
            </a:pPr>
            <a:fld id="{A41F4907-43EB-D44E-A2BA-9C3693B45A19}" type="slidenum">
              <a:rPr lang="nl-NL" smtClean="0"/>
              <a:pPr>
                <a:defRPr/>
              </a:pPr>
              <a:t>21</a:t>
            </a:fld>
            <a:endParaRPr lang="nl-NL"/>
          </a:p>
        </p:txBody>
      </p:sp>
    </p:spTree>
    <p:extLst>
      <p:ext uri="{BB962C8B-B14F-4D97-AF65-F5344CB8AC3E}">
        <p14:creationId xmlns:p14="http://schemas.microsoft.com/office/powerpoint/2010/main" val="316925327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dirty="0"/>
          </a:p>
        </p:txBody>
      </p:sp>
      <p:sp>
        <p:nvSpPr>
          <p:cNvPr id="4" name="Slide Number Placeholder 3"/>
          <p:cNvSpPr>
            <a:spLocks noGrp="1"/>
          </p:cNvSpPr>
          <p:nvPr>
            <p:ph type="sldNum" sz="quarter" idx="10"/>
          </p:nvPr>
        </p:nvSpPr>
        <p:spPr/>
        <p:txBody>
          <a:bodyPr/>
          <a:lstStyle/>
          <a:p>
            <a:pPr>
              <a:defRPr/>
            </a:pPr>
            <a:fld id="{A41F4907-43EB-D44E-A2BA-9C3693B45A19}" type="slidenum">
              <a:rPr lang="nl-NL" smtClean="0"/>
              <a:pPr>
                <a:defRPr/>
              </a:pPr>
              <a:t>22</a:t>
            </a:fld>
            <a:endParaRPr lang="nl-NL"/>
          </a:p>
        </p:txBody>
      </p:sp>
    </p:spTree>
    <p:extLst>
      <p:ext uri="{BB962C8B-B14F-4D97-AF65-F5344CB8AC3E}">
        <p14:creationId xmlns:p14="http://schemas.microsoft.com/office/powerpoint/2010/main" val="316925327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dirty="0"/>
          </a:p>
        </p:txBody>
      </p:sp>
      <p:sp>
        <p:nvSpPr>
          <p:cNvPr id="4" name="Slide Number Placeholder 3"/>
          <p:cNvSpPr>
            <a:spLocks noGrp="1"/>
          </p:cNvSpPr>
          <p:nvPr>
            <p:ph type="sldNum" sz="quarter" idx="10"/>
          </p:nvPr>
        </p:nvSpPr>
        <p:spPr/>
        <p:txBody>
          <a:bodyPr/>
          <a:lstStyle/>
          <a:p>
            <a:pPr>
              <a:defRPr/>
            </a:pPr>
            <a:fld id="{A41F4907-43EB-D44E-A2BA-9C3693B45A19}" type="slidenum">
              <a:rPr lang="nl-NL" smtClean="0"/>
              <a:pPr>
                <a:defRPr/>
              </a:pPr>
              <a:t>23</a:t>
            </a:fld>
            <a:endParaRPr lang="nl-NL"/>
          </a:p>
        </p:txBody>
      </p:sp>
    </p:spTree>
    <p:extLst>
      <p:ext uri="{BB962C8B-B14F-4D97-AF65-F5344CB8AC3E}">
        <p14:creationId xmlns:p14="http://schemas.microsoft.com/office/powerpoint/2010/main" val="317486432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dirty="0"/>
          </a:p>
        </p:txBody>
      </p:sp>
      <p:sp>
        <p:nvSpPr>
          <p:cNvPr id="4" name="Slide Number Placeholder 3"/>
          <p:cNvSpPr>
            <a:spLocks noGrp="1"/>
          </p:cNvSpPr>
          <p:nvPr>
            <p:ph type="sldNum" sz="quarter" idx="10"/>
          </p:nvPr>
        </p:nvSpPr>
        <p:spPr/>
        <p:txBody>
          <a:bodyPr/>
          <a:lstStyle/>
          <a:p>
            <a:pPr>
              <a:defRPr/>
            </a:pPr>
            <a:fld id="{A41F4907-43EB-D44E-A2BA-9C3693B45A19}" type="slidenum">
              <a:rPr lang="nl-NL" smtClean="0"/>
              <a:pPr>
                <a:defRPr/>
              </a:pPr>
              <a:t>24</a:t>
            </a:fld>
            <a:endParaRPr lang="nl-NL"/>
          </a:p>
        </p:txBody>
      </p:sp>
    </p:spTree>
    <p:extLst>
      <p:ext uri="{BB962C8B-B14F-4D97-AF65-F5344CB8AC3E}">
        <p14:creationId xmlns:p14="http://schemas.microsoft.com/office/powerpoint/2010/main" val="316925327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dirty="0"/>
          </a:p>
        </p:txBody>
      </p:sp>
      <p:sp>
        <p:nvSpPr>
          <p:cNvPr id="4" name="Slide Number Placeholder 3"/>
          <p:cNvSpPr>
            <a:spLocks noGrp="1"/>
          </p:cNvSpPr>
          <p:nvPr>
            <p:ph type="sldNum" sz="quarter" idx="10"/>
          </p:nvPr>
        </p:nvSpPr>
        <p:spPr/>
        <p:txBody>
          <a:bodyPr/>
          <a:lstStyle/>
          <a:p>
            <a:pPr>
              <a:defRPr/>
            </a:pPr>
            <a:fld id="{A41F4907-43EB-D44E-A2BA-9C3693B45A19}" type="slidenum">
              <a:rPr lang="nl-NL" smtClean="0"/>
              <a:pPr>
                <a:defRPr/>
              </a:pPr>
              <a:t>25</a:t>
            </a:fld>
            <a:endParaRPr lang="nl-NL"/>
          </a:p>
        </p:txBody>
      </p:sp>
    </p:spTree>
    <p:extLst>
      <p:ext uri="{BB962C8B-B14F-4D97-AF65-F5344CB8AC3E}">
        <p14:creationId xmlns:p14="http://schemas.microsoft.com/office/powerpoint/2010/main" val="316925327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dirty="0"/>
          </a:p>
        </p:txBody>
      </p:sp>
      <p:sp>
        <p:nvSpPr>
          <p:cNvPr id="4" name="Slide Number Placeholder 3"/>
          <p:cNvSpPr>
            <a:spLocks noGrp="1"/>
          </p:cNvSpPr>
          <p:nvPr>
            <p:ph type="sldNum" sz="quarter" idx="10"/>
          </p:nvPr>
        </p:nvSpPr>
        <p:spPr/>
        <p:txBody>
          <a:bodyPr/>
          <a:lstStyle/>
          <a:p>
            <a:pPr>
              <a:defRPr/>
            </a:pPr>
            <a:fld id="{A41F4907-43EB-D44E-A2BA-9C3693B45A19}" type="slidenum">
              <a:rPr lang="nl-NL" smtClean="0"/>
              <a:pPr>
                <a:defRPr/>
              </a:pPr>
              <a:t>26</a:t>
            </a:fld>
            <a:endParaRPr lang="nl-NL"/>
          </a:p>
        </p:txBody>
      </p:sp>
    </p:spTree>
    <p:extLst>
      <p:ext uri="{BB962C8B-B14F-4D97-AF65-F5344CB8AC3E}">
        <p14:creationId xmlns:p14="http://schemas.microsoft.com/office/powerpoint/2010/main" val="316925327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dirty="0"/>
          </a:p>
        </p:txBody>
      </p:sp>
      <p:sp>
        <p:nvSpPr>
          <p:cNvPr id="4" name="Slide Number Placeholder 3"/>
          <p:cNvSpPr>
            <a:spLocks noGrp="1"/>
          </p:cNvSpPr>
          <p:nvPr>
            <p:ph type="sldNum" sz="quarter" idx="10"/>
          </p:nvPr>
        </p:nvSpPr>
        <p:spPr/>
        <p:txBody>
          <a:bodyPr/>
          <a:lstStyle/>
          <a:p>
            <a:pPr>
              <a:defRPr/>
            </a:pPr>
            <a:fld id="{A41F4907-43EB-D44E-A2BA-9C3693B45A19}" type="slidenum">
              <a:rPr lang="nl-NL" smtClean="0"/>
              <a:pPr>
                <a:defRPr/>
              </a:pPr>
              <a:t>27</a:t>
            </a:fld>
            <a:endParaRPr lang="nl-NL"/>
          </a:p>
        </p:txBody>
      </p:sp>
    </p:spTree>
    <p:extLst>
      <p:ext uri="{BB962C8B-B14F-4D97-AF65-F5344CB8AC3E}">
        <p14:creationId xmlns:p14="http://schemas.microsoft.com/office/powerpoint/2010/main" val="316925327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dirty="0"/>
          </a:p>
        </p:txBody>
      </p:sp>
      <p:sp>
        <p:nvSpPr>
          <p:cNvPr id="4" name="Slide Number Placeholder 3"/>
          <p:cNvSpPr>
            <a:spLocks noGrp="1"/>
          </p:cNvSpPr>
          <p:nvPr>
            <p:ph type="sldNum" sz="quarter" idx="10"/>
          </p:nvPr>
        </p:nvSpPr>
        <p:spPr/>
        <p:txBody>
          <a:bodyPr/>
          <a:lstStyle/>
          <a:p>
            <a:pPr>
              <a:defRPr/>
            </a:pPr>
            <a:fld id="{A41F4907-43EB-D44E-A2BA-9C3693B45A19}" type="slidenum">
              <a:rPr lang="nl-NL" smtClean="0"/>
              <a:pPr>
                <a:defRPr/>
              </a:pPr>
              <a:t>28</a:t>
            </a:fld>
            <a:endParaRPr lang="nl-NL"/>
          </a:p>
        </p:txBody>
      </p:sp>
    </p:spTree>
    <p:extLst>
      <p:ext uri="{BB962C8B-B14F-4D97-AF65-F5344CB8AC3E}">
        <p14:creationId xmlns:p14="http://schemas.microsoft.com/office/powerpoint/2010/main" val="316925327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dirty="0"/>
          </a:p>
        </p:txBody>
      </p:sp>
      <p:sp>
        <p:nvSpPr>
          <p:cNvPr id="4" name="Slide Number Placeholder 3"/>
          <p:cNvSpPr>
            <a:spLocks noGrp="1"/>
          </p:cNvSpPr>
          <p:nvPr>
            <p:ph type="sldNum" sz="quarter" idx="10"/>
          </p:nvPr>
        </p:nvSpPr>
        <p:spPr/>
        <p:txBody>
          <a:bodyPr/>
          <a:lstStyle/>
          <a:p>
            <a:pPr>
              <a:defRPr/>
            </a:pPr>
            <a:fld id="{A41F4907-43EB-D44E-A2BA-9C3693B45A19}" type="slidenum">
              <a:rPr lang="nl-NL" smtClean="0"/>
              <a:pPr>
                <a:defRPr/>
              </a:pPr>
              <a:t>29</a:t>
            </a:fld>
            <a:endParaRPr lang="nl-NL"/>
          </a:p>
        </p:txBody>
      </p:sp>
    </p:spTree>
    <p:extLst>
      <p:ext uri="{BB962C8B-B14F-4D97-AF65-F5344CB8AC3E}">
        <p14:creationId xmlns:p14="http://schemas.microsoft.com/office/powerpoint/2010/main" val="31692532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dirty="0"/>
          </a:p>
        </p:txBody>
      </p:sp>
      <p:sp>
        <p:nvSpPr>
          <p:cNvPr id="4" name="Slide Number Placeholder 3"/>
          <p:cNvSpPr>
            <a:spLocks noGrp="1"/>
          </p:cNvSpPr>
          <p:nvPr>
            <p:ph type="sldNum" sz="quarter" idx="10"/>
          </p:nvPr>
        </p:nvSpPr>
        <p:spPr/>
        <p:txBody>
          <a:bodyPr/>
          <a:lstStyle/>
          <a:p>
            <a:pPr>
              <a:defRPr/>
            </a:pPr>
            <a:fld id="{A41F4907-43EB-D44E-A2BA-9C3693B45A19}" type="slidenum">
              <a:rPr lang="nl-NL" smtClean="0"/>
              <a:pPr>
                <a:defRPr/>
              </a:pPr>
              <a:t>3</a:t>
            </a:fld>
            <a:endParaRPr lang="nl-NL"/>
          </a:p>
        </p:txBody>
      </p:sp>
    </p:spTree>
    <p:extLst>
      <p:ext uri="{BB962C8B-B14F-4D97-AF65-F5344CB8AC3E}">
        <p14:creationId xmlns:p14="http://schemas.microsoft.com/office/powerpoint/2010/main" val="219741298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dirty="0"/>
          </a:p>
        </p:txBody>
      </p:sp>
      <p:sp>
        <p:nvSpPr>
          <p:cNvPr id="4" name="Slide Number Placeholder 3"/>
          <p:cNvSpPr>
            <a:spLocks noGrp="1"/>
          </p:cNvSpPr>
          <p:nvPr>
            <p:ph type="sldNum" sz="quarter" idx="10"/>
          </p:nvPr>
        </p:nvSpPr>
        <p:spPr/>
        <p:txBody>
          <a:bodyPr/>
          <a:lstStyle/>
          <a:p>
            <a:pPr>
              <a:defRPr/>
            </a:pPr>
            <a:fld id="{A41F4907-43EB-D44E-A2BA-9C3693B45A19}" type="slidenum">
              <a:rPr lang="nl-NL" smtClean="0"/>
              <a:pPr>
                <a:defRPr/>
              </a:pPr>
              <a:t>30</a:t>
            </a:fld>
            <a:endParaRPr lang="nl-NL"/>
          </a:p>
        </p:txBody>
      </p:sp>
    </p:spTree>
    <p:extLst>
      <p:ext uri="{BB962C8B-B14F-4D97-AF65-F5344CB8AC3E}">
        <p14:creationId xmlns:p14="http://schemas.microsoft.com/office/powerpoint/2010/main" val="316925327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dirty="0"/>
          </a:p>
        </p:txBody>
      </p:sp>
      <p:sp>
        <p:nvSpPr>
          <p:cNvPr id="4" name="Slide Number Placeholder 3"/>
          <p:cNvSpPr>
            <a:spLocks noGrp="1"/>
          </p:cNvSpPr>
          <p:nvPr>
            <p:ph type="sldNum" sz="quarter" idx="10"/>
          </p:nvPr>
        </p:nvSpPr>
        <p:spPr/>
        <p:txBody>
          <a:bodyPr/>
          <a:lstStyle/>
          <a:p>
            <a:pPr>
              <a:defRPr/>
            </a:pPr>
            <a:fld id="{A41F4907-43EB-D44E-A2BA-9C3693B45A19}" type="slidenum">
              <a:rPr lang="nl-NL" smtClean="0"/>
              <a:pPr>
                <a:defRPr/>
              </a:pPr>
              <a:t>31</a:t>
            </a:fld>
            <a:endParaRPr lang="nl-NL"/>
          </a:p>
        </p:txBody>
      </p:sp>
    </p:spTree>
    <p:extLst>
      <p:ext uri="{BB962C8B-B14F-4D97-AF65-F5344CB8AC3E}">
        <p14:creationId xmlns:p14="http://schemas.microsoft.com/office/powerpoint/2010/main" val="316925327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dirty="0"/>
          </a:p>
        </p:txBody>
      </p:sp>
      <p:sp>
        <p:nvSpPr>
          <p:cNvPr id="4" name="Slide Number Placeholder 3"/>
          <p:cNvSpPr>
            <a:spLocks noGrp="1"/>
          </p:cNvSpPr>
          <p:nvPr>
            <p:ph type="sldNum" sz="quarter" idx="10"/>
          </p:nvPr>
        </p:nvSpPr>
        <p:spPr/>
        <p:txBody>
          <a:bodyPr/>
          <a:lstStyle/>
          <a:p>
            <a:pPr>
              <a:defRPr/>
            </a:pPr>
            <a:fld id="{A41F4907-43EB-D44E-A2BA-9C3693B45A19}" type="slidenum">
              <a:rPr lang="nl-NL" smtClean="0"/>
              <a:pPr>
                <a:defRPr/>
              </a:pPr>
              <a:t>32</a:t>
            </a:fld>
            <a:endParaRPr lang="nl-NL"/>
          </a:p>
        </p:txBody>
      </p:sp>
    </p:spTree>
    <p:extLst>
      <p:ext uri="{BB962C8B-B14F-4D97-AF65-F5344CB8AC3E}">
        <p14:creationId xmlns:p14="http://schemas.microsoft.com/office/powerpoint/2010/main" val="316925327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dirty="0"/>
          </a:p>
        </p:txBody>
      </p:sp>
      <p:sp>
        <p:nvSpPr>
          <p:cNvPr id="4" name="Slide Number Placeholder 3"/>
          <p:cNvSpPr>
            <a:spLocks noGrp="1"/>
          </p:cNvSpPr>
          <p:nvPr>
            <p:ph type="sldNum" sz="quarter" idx="10"/>
          </p:nvPr>
        </p:nvSpPr>
        <p:spPr/>
        <p:txBody>
          <a:bodyPr/>
          <a:lstStyle/>
          <a:p>
            <a:pPr>
              <a:defRPr/>
            </a:pPr>
            <a:fld id="{A41F4907-43EB-D44E-A2BA-9C3693B45A19}" type="slidenum">
              <a:rPr lang="nl-NL" smtClean="0"/>
              <a:pPr>
                <a:defRPr/>
              </a:pPr>
              <a:t>33</a:t>
            </a:fld>
            <a:endParaRPr lang="nl-NL"/>
          </a:p>
        </p:txBody>
      </p:sp>
    </p:spTree>
    <p:extLst>
      <p:ext uri="{BB962C8B-B14F-4D97-AF65-F5344CB8AC3E}">
        <p14:creationId xmlns:p14="http://schemas.microsoft.com/office/powerpoint/2010/main" val="316925327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a:p>
        </p:txBody>
      </p:sp>
      <p:sp>
        <p:nvSpPr>
          <p:cNvPr id="4" name="Slide Number Placeholder 3"/>
          <p:cNvSpPr>
            <a:spLocks noGrp="1"/>
          </p:cNvSpPr>
          <p:nvPr>
            <p:ph type="sldNum" sz="quarter" idx="10"/>
          </p:nvPr>
        </p:nvSpPr>
        <p:spPr/>
        <p:txBody>
          <a:bodyPr/>
          <a:lstStyle/>
          <a:p>
            <a:pPr>
              <a:defRPr/>
            </a:pPr>
            <a:fld id="{A41F4907-43EB-D44E-A2BA-9C3693B45A19}" type="slidenum">
              <a:rPr lang="nl-NL" smtClean="0"/>
              <a:pPr>
                <a:defRPr/>
              </a:pPr>
              <a:t>34</a:t>
            </a:fld>
            <a:endParaRPr lang="nl-NL"/>
          </a:p>
        </p:txBody>
      </p:sp>
    </p:spTree>
    <p:extLst>
      <p:ext uri="{BB962C8B-B14F-4D97-AF65-F5344CB8AC3E}">
        <p14:creationId xmlns:p14="http://schemas.microsoft.com/office/powerpoint/2010/main" val="337687126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a:p>
        </p:txBody>
      </p:sp>
      <p:sp>
        <p:nvSpPr>
          <p:cNvPr id="4" name="Slide Number Placeholder 3"/>
          <p:cNvSpPr>
            <a:spLocks noGrp="1"/>
          </p:cNvSpPr>
          <p:nvPr>
            <p:ph type="sldNum" sz="quarter" idx="10"/>
          </p:nvPr>
        </p:nvSpPr>
        <p:spPr/>
        <p:txBody>
          <a:bodyPr/>
          <a:lstStyle/>
          <a:p>
            <a:pPr>
              <a:defRPr/>
            </a:pPr>
            <a:fld id="{A41F4907-43EB-D44E-A2BA-9C3693B45A19}" type="slidenum">
              <a:rPr lang="nl-NL" smtClean="0"/>
              <a:pPr>
                <a:defRPr/>
              </a:pPr>
              <a:t>35</a:t>
            </a:fld>
            <a:endParaRPr lang="nl-NL"/>
          </a:p>
        </p:txBody>
      </p:sp>
    </p:spTree>
    <p:extLst>
      <p:ext uri="{BB962C8B-B14F-4D97-AF65-F5344CB8AC3E}">
        <p14:creationId xmlns:p14="http://schemas.microsoft.com/office/powerpoint/2010/main" val="373761152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a:p>
        </p:txBody>
      </p:sp>
      <p:sp>
        <p:nvSpPr>
          <p:cNvPr id="4" name="Slide Number Placeholder 3"/>
          <p:cNvSpPr>
            <a:spLocks noGrp="1"/>
          </p:cNvSpPr>
          <p:nvPr>
            <p:ph type="sldNum" sz="quarter" idx="10"/>
          </p:nvPr>
        </p:nvSpPr>
        <p:spPr/>
        <p:txBody>
          <a:bodyPr/>
          <a:lstStyle/>
          <a:p>
            <a:pPr>
              <a:defRPr/>
            </a:pPr>
            <a:fld id="{A41F4907-43EB-D44E-A2BA-9C3693B45A19}" type="slidenum">
              <a:rPr lang="nl-NL" smtClean="0"/>
              <a:pPr>
                <a:defRPr/>
              </a:pPr>
              <a:t>36</a:t>
            </a:fld>
            <a:endParaRPr lang="nl-NL"/>
          </a:p>
        </p:txBody>
      </p:sp>
    </p:spTree>
    <p:extLst>
      <p:ext uri="{BB962C8B-B14F-4D97-AF65-F5344CB8AC3E}">
        <p14:creationId xmlns:p14="http://schemas.microsoft.com/office/powerpoint/2010/main" val="234310263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a:p>
        </p:txBody>
      </p:sp>
      <p:sp>
        <p:nvSpPr>
          <p:cNvPr id="4" name="Slide Number Placeholder 3"/>
          <p:cNvSpPr>
            <a:spLocks noGrp="1"/>
          </p:cNvSpPr>
          <p:nvPr>
            <p:ph type="sldNum" sz="quarter" idx="10"/>
          </p:nvPr>
        </p:nvSpPr>
        <p:spPr/>
        <p:txBody>
          <a:bodyPr/>
          <a:lstStyle/>
          <a:p>
            <a:pPr>
              <a:defRPr/>
            </a:pPr>
            <a:fld id="{A41F4907-43EB-D44E-A2BA-9C3693B45A19}" type="slidenum">
              <a:rPr lang="nl-NL" smtClean="0"/>
              <a:pPr>
                <a:defRPr/>
              </a:pPr>
              <a:t>37</a:t>
            </a:fld>
            <a:endParaRPr lang="nl-NL"/>
          </a:p>
        </p:txBody>
      </p:sp>
    </p:spTree>
    <p:extLst>
      <p:ext uri="{BB962C8B-B14F-4D97-AF65-F5344CB8AC3E}">
        <p14:creationId xmlns:p14="http://schemas.microsoft.com/office/powerpoint/2010/main" val="332510187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a:p>
        </p:txBody>
      </p:sp>
      <p:sp>
        <p:nvSpPr>
          <p:cNvPr id="4" name="Slide Number Placeholder 3"/>
          <p:cNvSpPr>
            <a:spLocks noGrp="1"/>
          </p:cNvSpPr>
          <p:nvPr>
            <p:ph type="sldNum" sz="quarter" idx="10"/>
          </p:nvPr>
        </p:nvSpPr>
        <p:spPr/>
        <p:txBody>
          <a:bodyPr/>
          <a:lstStyle/>
          <a:p>
            <a:pPr>
              <a:defRPr/>
            </a:pPr>
            <a:fld id="{A41F4907-43EB-D44E-A2BA-9C3693B45A19}" type="slidenum">
              <a:rPr lang="nl-NL" smtClean="0"/>
              <a:pPr>
                <a:defRPr/>
              </a:pPr>
              <a:t>38</a:t>
            </a:fld>
            <a:endParaRPr lang="nl-NL"/>
          </a:p>
        </p:txBody>
      </p:sp>
    </p:spTree>
    <p:extLst>
      <p:ext uri="{BB962C8B-B14F-4D97-AF65-F5344CB8AC3E}">
        <p14:creationId xmlns:p14="http://schemas.microsoft.com/office/powerpoint/2010/main" val="264952929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a:p>
        </p:txBody>
      </p:sp>
      <p:sp>
        <p:nvSpPr>
          <p:cNvPr id="4" name="Slide Number Placeholder 3"/>
          <p:cNvSpPr>
            <a:spLocks noGrp="1"/>
          </p:cNvSpPr>
          <p:nvPr>
            <p:ph type="sldNum" sz="quarter" idx="10"/>
          </p:nvPr>
        </p:nvSpPr>
        <p:spPr/>
        <p:txBody>
          <a:bodyPr/>
          <a:lstStyle/>
          <a:p>
            <a:pPr>
              <a:defRPr/>
            </a:pPr>
            <a:fld id="{A41F4907-43EB-D44E-A2BA-9C3693B45A19}" type="slidenum">
              <a:rPr lang="nl-NL" smtClean="0"/>
              <a:pPr>
                <a:defRPr/>
              </a:pPr>
              <a:t>39</a:t>
            </a:fld>
            <a:endParaRPr lang="nl-NL"/>
          </a:p>
        </p:txBody>
      </p:sp>
    </p:spTree>
    <p:extLst>
      <p:ext uri="{BB962C8B-B14F-4D97-AF65-F5344CB8AC3E}">
        <p14:creationId xmlns:p14="http://schemas.microsoft.com/office/powerpoint/2010/main" val="14626149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dirty="0"/>
          </a:p>
        </p:txBody>
      </p:sp>
      <p:sp>
        <p:nvSpPr>
          <p:cNvPr id="4" name="Slide Number Placeholder 3"/>
          <p:cNvSpPr>
            <a:spLocks noGrp="1"/>
          </p:cNvSpPr>
          <p:nvPr>
            <p:ph type="sldNum" sz="quarter" idx="10"/>
          </p:nvPr>
        </p:nvSpPr>
        <p:spPr/>
        <p:txBody>
          <a:bodyPr/>
          <a:lstStyle/>
          <a:p>
            <a:pPr>
              <a:defRPr/>
            </a:pPr>
            <a:fld id="{A41F4907-43EB-D44E-A2BA-9C3693B45A19}" type="slidenum">
              <a:rPr lang="nl-NL" smtClean="0"/>
              <a:pPr>
                <a:defRPr/>
              </a:pPr>
              <a:t>4</a:t>
            </a:fld>
            <a:endParaRPr lang="nl-NL"/>
          </a:p>
        </p:txBody>
      </p:sp>
    </p:spTree>
    <p:extLst>
      <p:ext uri="{BB962C8B-B14F-4D97-AF65-F5344CB8AC3E}">
        <p14:creationId xmlns:p14="http://schemas.microsoft.com/office/powerpoint/2010/main" val="219741298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a:p>
        </p:txBody>
      </p:sp>
      <p:sp>
        <p:nvSpPr>
          <p:cNvPr id="4" name="Slide Number Placeholder 3"/>
          <p:cNvSpPr>
            <a:spLocks noGrp="1"/>
          </p:cNvSpPr>
          <p:nvPr>
            <p:ph type="sldNum" sz="quarter" idx="10"/>
          </p:nvPr>
        </p:nvSpPr>
        <p:spPr/>
        <p:txBody>
          <a:bodyPr/>
          <a:lstStyle/>
          <a:p>
            <a:pPr>
              <a:defRPr/>
            </a:pPr>
            <a:fld id="{A41F4907-43EB-D44E-A2BA-9C3693B45A19}" type="slidenum">
              <a:rPr lang="nl-NL" smtClean="0"/>
              <a:pPr>
                <a:defRPr/>
              </a:pPr>
              <a:t>40</a:t>
            </a:fld>
            <a:endParaRPr lang="nl-NL"/>
          </a:p>
        </p:txBody>
      </p:sp>
    </p:spTree>
    <p:extLst>
      <p:ext uri="{BB962C8B-B14F-4D97-AF65-F5344CB8AC3E}">
        <p14:creationId xmlns:p14="http://schemas.microsoft.com/office/powerpoint/2010/main" val="235495388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a:p>
        </p:txBody>
      </p:sp>
      <p:sp>
        <p:nvSpPr>
          <p:cNvPr id="4" name="Slide Number Placeholder 3"/>
          <p:cNvSpPr>
            <a:spLocks noGrp="1"/>
          </p:cNvSpPr>
          <p:nvPr>
            <p:ph type="sldNum" sz="quarter" idx="10"/>
          </p:nvPr>
        </p:nvSpPr>
        <p:spPr/>
        <p:txBody>
          <a:bodyPr/>
          <a:lstStyle/>
          <a:p>
            <a:pPr>
              <a:defRPr/>
            </a:pPr>
            <a:fld id="{A41F4907-43EB-D44E-A2BA-9C3693B45A19}" type="slidenum">
              <a:rPr lang="nl-NL" smtClean="0"/>
              <a:pPr>
                <a:defRPr/>
              </a:pPr>
              <a:t>41</a:t>
            </a:fld>
            <a:endParaRPr lang="nl-NL"/>
          </a:p>
        </p:txBody>
      </p:sp>
    </p:spTree>
    <p:extLst>
      <p:ext uri="{BB962C8B-B14F-4D97-AF65-F5344CB8AC3E}">
        <p14:creationId xmlns:p14="http://schemas.microsoft.com/office/powerpoint/2010/main" val="334631680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a:p>
        </p:txBody>
      </p:sp>
      <p:sp>
        <p:nvSpPr>
          <p:cNvPr id="4" name="Slide Number Placeholder 3"/>
          <p:cNvSpPr>
            <a:spLocks noGrp="1"/>
          </p:cNvSpPr>
          <p:nvPr>
            <p:ph type="sldNum" sz="quarter" idx="10"/>
          </p:nvPr>
        </p:nvSpPr>
        <p:spPr/>
        <p:txBody>
          <a:bodyPr/>
          <a:lstStyle/>
          <a:p>
            <a:pPr>
              <a:defRPr/>
            </a:pPr>
            <a:fld id="{A41F4907-43EB-D44E-A2BA-9C3693B45A19}" type="slidenum">
              <a:rPr lang="nl-NL" smtClean="0"/>
              <a:pPr>
                <a:defRPr/>
              </a:pPr>
              <a:t>42</a:t>
            </a:fld>
            <a:endParaRPr lang="nl-NL"/>
          </a:p>
        </p:txBody>
      </p:sp>
    </p:spTree>
    <p:extLst>
      <p:ext uri="{BB962C8B-B14F-4D97-AF65-F5344CB8AC3E}">
        <p14:creationId xmlns:p14="http://schemas.microsoft.com/office/powerpoint/2010/main" val="64289165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a:p>
        </p:txBody>
      </p:sp>
      <p:sp>
        <p:nvSpPr>
          <p:cNvPr id="4" name="Slide Number Placeholder 3"/>
          <p:cNvSpPr>
            <a:spLocks noGrp="1"/>
          </p:cNvSpPr>
          <p:nvPr>
            <p:ph type="sldNum" sz="quarter" idx="10"/>
          </p:nvPr>
        </p:nvSpPr>
        <p:spPr/>
        <p:txBody>
          <a:bodyPr/>
          <a:lstStyle/>
          <a:p>
            <a:pPr>
              <a:defRPr/>
            </a:pPr>
            <a:fld id="{A41F4907-43EB-D44E-A2BA-9C3693B45A19}" type="slidenum">
              <a:rPr lang="nl-NL" smtClean="0"/>
              <a:pPr>
                <a:defRPr/>
              </a:pPr>
              <a:t>43</a:t>
            </a:fld>
            <a:endParaRPr lang="nl-NL"/>
          </a:p>
        </p:txBody>
      </p:sp>
    </p:spTree>
    <p:extLst>
      <p:ext uri="{BB962C8B-B14F-4D97-AF65-F5344CB8AC3E}">
        <p14:creationId xmlns:p14="http://schemas.microsoft.com/office/powerpoint/2010/main" val="335628800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a:p>
        </p:txBody>
      </p:sp>
      <p:sp>
        <p:nvSpPr>
          <p:cNvPr id="4" name="Slide Number Placeholder 3"/>
          <p:cNvSpPr>
            <a:spLocks noGrp="1"/>
          </p:cNvSpPr>
          <p:nvPr>
            <p:ph type="sldNum" sz="quarter" idx="10"/>
          </p:nvPr>
        </p:nvSpPr>
        <p:spPr/>
        <p:txBody>
          <a:bodyPr/>
          <a:lstStyle/>
          <a:p>
            <a:pPr>
              <a:defRPr/>
            </a:pPr>
            <a:fld id="{A41F4907-43EB-D44E-A2BA-9C3693B45A19}" type="slidenum">
              <a:rPr lang="nl-NL" smtClean="0"/>
              <a:pPr>
                <a:defRPr/>
              </a:pPr>
              <a:t>44</a:t>
            </a:fld>
            <a:endParaRPr lang="nl-NL"/>
          </a:p>
        </p:txBody>
      </p:sp>
    </p:spTree>
    <p:extLst>
      <p:ext uri="{BB962C8B-B14F-4D97-AF65-F5344CB8AC3E}">
        <p14:creationId xmlns:p14="http://schemas.microsoft.com/office/powerpoint/2010/main" val="416837884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a:p>
        </p:txBody>
      </p:sp>
      <p:sp>
        <p:nvSpPr>
          <p:cNvPr id="4" name="Slide Number Placeholder 3"/>
          <p:cNvSpPr>
            <a:spLocks noGrp="1"/>
          </p:cNvSpPr>
          <p:nvPr>
            <p:ph type="sldNum" sz="quarter" idx="10"/>
          </p:nvPr>
        </p:nvSpPr>
        <p:spPr/>
        <p:txBody>
          <a:bodyPr/>
          <a:lstStyle/>
          <a:p>
            <a:pPr>
              <a:defRPr/>
            </a:pPr>
            <a:fld id="{A41F4907-43EB-D44E-A2BA-9C3693B45A19}" type="slidenum">
              <a:rPr lang="nl-NL" smtClean="0"/>
              <a:pPr>
                <a:defRPr/>
              </a:pPr>
              <a:t>45</a:t>
            </a:fld>
            <a:endParaRPr lang="nl-NL"/>
          </a:p>
        </p:txBody>
      </p:sp>
    </p:spTree>
    <p:extLst>
      <p:ext uri="{BB962C8B-B14F-4D97-AF65-F5344CB8AC3E}">
        <p14:creationId xmlns:p14="http://schemas.microsoft.com/office/powerpoint/2010/main" val="190411703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a:p>
        </p:txBody>
      </p:sp>
      <p:sp>
        <p:nvSpPr>
          <p:cNvPr id="4" name="Slide Number Placeholder 3"/>
          <p:cNvSpPr>
            <a:spLocks noGrp="1"/>
          </p:cNvSpPr>
          <p:nvPr>
            <p:ph type="sldNum" sz="quarter" idx="10"/>
          </p:nvPr>
        </p:nvSpPr>
        <p:spPr/>
        <p:txBody>
          <a:bodyPr/>
          <a:lstStyle/>
          <a:p>
            <a:pPr>
              <a:defRPr/>
            </a:pPr>
            <a:fld id="{A41F4907-43EB-D44E-A2BA-9C3693B45A19}" type="slidenum">
              <a:rPr lang="nl-NL" smtClean="0"/>
              <a:pPr>
                <a:defRPr/>
              </a:pPr>
              <a:t>46</a:t>
            </a:fld>
            <a:endParaRPr lang="nl-NL"/>
          </a:p>
        </p:txBody>
      </p:sp>
    </p:spTree>
    <p:extLst>
      <p:ext uri="{BB962C8B-B14F-4D97-AF65-F5344CB8AC3E}">
        <p14:creationId xmlns:p14="http://schemas.microsoft.com/office/powerpoint/2010/main" val="188982351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a:p>
        </p:txBody>
      </p:sp>
      <p:sp>
        <p:nvSpPr>
          <p:cNvPr id="4" name="Slide Number Placeholder 3"/>
          <p:cNvSpPr>
            <a:spLocks noGrp="1"/>
          </p:cNvSpPr>
          <p:nvPr>
            <p:ph type="sldNum" sz="quarter" idx="10"/>
          </p:nvPr>
        </p:nvSpPr>
        <p:spPr/>
        <p:txBody>
          <a:bodyPr/>
          <a:lstStyle/>
          <a:p>
            <a:pPr>
              <a:defRPr/>
            </a:pPr>
            <a:fld id="{A41F4907-43EB-D44E-A2BA-9C3693B45A19}" type="slidenum">
              <a:rPr lang="nl-NL" smtClean="0"/>
              <a:pPr>
                <a:defRPr/>
              </a:pPr>
              <a:t>47</a:t>
            </a:fld>
            <a:endParaRPr lang="nl-NL"/>
          </a:p>
        </p:txBody>
      </p:sp>
    </p:spTree>
    <p:extLst>
      <p:ext uri="{BB962C8B-B14F-4D97-AF65-F5344CB8AC3E}">
        <p14:creationId xmlns:p14="http://schemas.microsoft.com/office/powerpoint/2010/main" val="341324328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dirty="0"/>
          </a:p>
        </p:txBody>
      </p:sp>
      <p:sp>
        <p:nvSpPr>
          <p:cNvPr id="4" name="Slide Number Placeholder 3"/>
          <p:cNvSpPr>
            <a:spLocks noGrp="1"/>
          </p:cNvSpPr>
          <p:nvPr>
            <p:ph type="sldNum" sz="quarter" idx="10"/>
          </p:nvPr>
        </p:nvSpPr>
        <p:spPr/>
        <p:txBody>
          <a:bodyPr/>
          <a:lstStyle/>
          <a:p>
            <a:pPr>
              <a:defRPr/>
            </a:pPr>
            <a:fld id="{A41F4907-43EB-D44E-A2BA-9C3693B45A19}" type="slidenum">
              <a:rPr lang="nl-NL" smtClean="0"/>
              <a:pPr>
                <a:defRPr/>
              </a:pPr>
              <a:t>48</a:t>
            </a:fld>
            <a:endParaRPr lang="nl-NL"/>
          </a:p>
        </p:txBody>
      </p:sp>
    </p:spTree>
    <p:extLst>
      <p:ext uri="{BB962C8B-B14F-4D97-AF65-F5344CB8AC3E}">
        <p14:creationId xmlns:p14="http://schemas.microsoft.com/office/powerpoint/2010/main" val="21974129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dirty="0"/>
          </a:p>
        </p:txBody>
      </p:sp>
      <p:sp>
        <p:nvSpPr>
          <p:cNvPr id="4" name="Slide Number Placeholder 3"/>
          <p:cNvSpPr>
            <a:spLocks noGrp="1"/>
          </p:cNvSpPr>
          <p:nvPr>
            <p:ph type="sldNum" sz="quarter" idx="10"/>
          </p:nvPr>
        </p:nvSpPr>
        <p:spPr/>
        <p:txBody>
          <a:bodyPr/>
          <a:lstStyle/>
          <a:p>
            <a:pPr>
              <a:defRPr/>
            </a:pPr>
            <a:fld id="{A41F4907-43EB-D44E-A2BA-9C3693B45A19}" type="slidenum">
              <a:rPr lang="nl-NL" smtClean="0"/>
              <a:pPr>
                <a:defRPr/>
              </a:pPr>
              <a:t>5</a:t>
            </a:fld>
            <a:endParaRPr lang="nl-NL"/>
          </a:p>
        </p:txBody>
      </p:sp>
    </p:spTree>
    <p:extLst>
      <p:ext uri="{BB962C8B-B14F-4D97-AF65-F5344CB8AC3E}">
        <p14:creationId xmlns:p14="http://schemas.microsoft.com/office/powerpoint/2010/main" val="21974129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dirty="0"/>
          </a:p>
        </p:txBody>
      </p:sp>
      <p:sp>
        <p:nvSpPr>
          <p:cNvPr id="4" name="Slide Number Placeholder 3"/>
          <p:cNvSpPr>
            <a:spLocks noGrp="1"/>
          </p:cNvSpPr>
          <p:nvPr>
            <p:ph type="sldNum" sz="quarter" idx="10"/>
          </p:nvPr>
        </p:nvSpPr>
        <p:spPr/>
        <p:txBody>
          <a:bodyPr/>
          <a:lstStyle/>
          <a:p>
            <a:pPr>
              <a:defRPr/>
            </a:pPr>
            <a:fld id="{A41F4907-43EB-D44E-A2BA-9C3693B45A19}" type="slidenum">
              <a:rPr lang="nl-NL" smtClean="0"/>
              <a:pPr>
                <a:defRPr/>
              </a:pPr>
              <a:t>6</a:t>
            </a:fld>
            <a:endParaRPr lang="nl-NL"/>
          </a:p>
        </p:txBody>
      </p:sp>
    </p:spTree>
    <p:extLst>
      <p:ext uri="{BB962C8B-B14F-4D97-AF65-F5344CB8AC3E}">
        <p14:creationId xmlns:p14="http://schemas.microsoft.com/office/powerpoint/2010/main" val="21974129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dirty="0"/>
          </a:p>
        </p:txBody>
      </p:sp>
      <p:sp>
        <p:nvSpPr>
          <p:cNvPr id="4" name="Slide Number Placeholder 3"/>
          <p:cNvSpPr>
            <a:spLocks noGrp="1"/>
          </p:cNvSpPr>
          <p:nvPr>
            <p:ph type="sldNum" sz="quarter" idx="10"/>
          </p:nvPr>
        </p:nvSpPr>
        <p:spPr/>
        <p:txBody>
          <a:bodyPr/>
          <a:lstStyle/>
          <a:p>
            <a:pPr>
              <a:defRPr/>
            </a:pPr>
            <a:fld id="{A41F4907-43EB-D44E-A2BA-9C3693B45A19}" type="slidenum">
              <a:rPr lang="nl-NL" smtClean="0"/>
              <a:pPr>
                <a:defRPr/>
              </a:pPr>
              <a:t>7</a:t>
            </a:fld>
            <a:endParaRPr lang="nl-NL"/>
          </a:p>
        </p:txBody>
      </p:sp>
    </p:spTree>
    <p:extLst>
      <p:ext uri="{BB962C8B-B14F-4D97-AF65-F5344CB8AC3E}">
        <p14:creationId xmlns:p14="http://schemas.microsoft.com/office/powerpoint/2010/main" val="21974129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dirty="0"/>
          </a:p>
        </p:txBody>
      </p:sp>
      <p:sp>
        <p:nvSpPr>
          <p:cNvPr id="4" name="Slide Number Placeholder 3"/>
          <p:cNvSpPr>
            <a:spLocks noGrp="1"/>
          </p:cNvSpPr>
          <p:nvPr>
            <p:ph type="sldNum" sz="quarter" idx="10"/>
          </p:nvPr>
        </p:nvSpPr>
        <p:spPr/>
        <p:txBody>
          <a:bodyPr/>
          <a:lstStyle/>
          <a:p>
            <a:pPr>
              <a:defRPr/>
            </a:pPr>
            <a:fld id="{A41F4907-43EB-D44E-A2BA-9C3693B45A19}" type="slidenum">
              <a:rPr lang="nl-NL" smtClean="0"/>
              <a:pPr>
                <a:defRPr/>
              </a:pPr>
              <a:t>8</a:t>
            </a:fld>
            <a:endParaRPr lang="nl-NL"/>
          </a:p>
        </p:txBody>
      </p:sp>
    </p:spTree>
    <p:extLst>
      <p:ext uri="{BB962C8B-B14F-4D97-AF65-F5344CB8AC3E}">
        <p14:creationId xmlns:p14="http://schemas.microsoft.com/office/powerpoint/2010/main" val="21974129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a:p>
        </p:txBody>
      </p:sp>
      <p:sp>
        <p:nvSpPr>
          <p:cNvPr id="4" name="Slide Number Placeholder 3"/>
          <p:cNvSpPr>
            <a:spLocks noGrp="1"/>
          </p:cNvSpPr>
          <p:nvPr>
            <p:ph type="sldNum" sz="quarter" idx="10"/>
          </p:nvPr>
        </p:nvSpPr>
        <p:spPr/>
        <p:txBody>
          <a:bodyPr/>
          <a:lstStyle/>
          <a:p>
            <a:pPr>
              <a:defRPr/>
            </a:pPr>
            <a:fld id="{A41F4907-43EB-D44E-A2BA-9C3693B45A19}" type="slidenum">
              <a:rPr lang="nl-NL" smtClean="0"/>
              <a:pPr>
                <a:defRPr/>
              </a:pPr>
              <a:t>9</a:t>
            </a:fld>
            <a:endParaRPr lang="nl-NL"/>
          </a:p>
        </p:txBody>
      </p:sp>
    </p:spTree>
    <p:extLst>
      <p:ext uri="{BB962C8B-B14F-4D97-AF65-F5344CB8AC3E}">
        <p14:creationId xmlns:p14="http://schemas.microsoft.com/office/powerpoint/2010/main" val="189413279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dia">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p>
        </p:txBody>
      </p:sp>
      <p:sp>
        <p:nvSpPr>
          <p:cNvPr id="17" name="Text Placeholder 16"/>
          <p:cNvSpPr>
            <a:spLocks noGrp="1"/>
          </p:cNvSpPr>
          <p:nvPr>
            <p:ph type="body" sz="quarter" idx="12"/>
          </p:nvPr>
        </p:nvSpPr>
        <p:spPr>
          <a:xfrm>
            <a:off x="540000" y="3780000"/>
            <a:ext cx="7988400" cy="1782000"/>
          </a:xfrm>
        </p:spPr>
        <p:txBody>
          <a:bodyPr/>
          <a:lstStyle/>
          <a:p>
            <a:pPr lvl="0"/>
            <a:r>
              <a:rPr lang="en-US"/>
              <a:t>Click to edit Master text styles</a:t>
            </a:r>
          </a:p>
          <a:p>
            <a:pPr lvl="1"/>
            <a:r>
              <a:rPr lang="en-US"/>
              <a:t>Second level</a:t>
            </a:r>
          </a:p>
          <a:p>
            <a:pPr lvl="2"/>
            <a:r>
              <a:rPr lang="en-US"/>
              <a:t>Third level</a:t>
            </a:r>
          </a:p>
        </p:txBody>
      </p:sp>
      <p:pic>
        <p:nvPicPr>
          <p:cNvPr id="7" name="Picture 2" descr="C:\Users\GFB251\Desktop\DSC_0330 prop 2.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76213" y="158750"/>
            <a:ext cx="8826500" cy="1925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angepaste indeli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Text Placeholder 5"/>
          <p:cNvSpPr>
            <a:spLocks noGrp="1"/>
          </p:cNvSpPr>
          <p:nvPr>
            <p:ph type="body" sz="quarter" idx="12"/>
          </p:nvPr>
        </p:nvSpPr>
        <p:spPr>
          <a:xfrm>
            <a:off x="540000" y="3780000"/>
            <a:ext cx="7988400" cy="1782000"/>
          </a:xfrm>
        </p:spPr>
        <p:txBody>
          <a:bodyPr/>
          <a:lstStyle/>
          <a:p>
            <a:pPr lvl="0"/>
            <a:r>
              <a:rPr lang="en-US"/>
              <a:t>Click to edit Master text styles</a:t>
            </a:r>
          </a:p>
          <a:p>
            <a:pPr lvl="1"/>
            <a:r>
              <a:rPr lang="en-US"/>
              <a:t>Second level</a:t>
            </a:r>
          </a:p>
          <a:p>
            <a:pPr lvl="2"/>
            <a:r>
              <a:rPr lang="en-US"/>
              <a:t>Third level</a:t>
            </a:r>
          </a:p>
        </p:txBody>
      </p:sp>
      <p:sp>
        <p:nvSpPr>
          <p:cNvPr id="4" name="Date Placeholder 5"/>
          <p:cNvSpPr>
            <a:spLocks noGrp="1"/>
          </p:cNvSpPr>
          <p:nvPr>
            <p:ph type="dt" sz="half" idx="13"/>
          </p:nvPr>
        </p:nvSpPr>
        <p:spPr/>
        <p:txBody>
          <a:bodyPr/>
          <a:lstStyle>
            <a:lvl1pPr>
              <a:defRPr/>
            </a:lvl1pPr>
          </a:lstStyle>
          <a:p>
            <a:pPr>
              <a:defRPr/>
            </a:pPr>
            <a:r>
              <a:rPr lang="nl-BE"/>
              <a:t>28/02/2012</a:t>
            </a:r>
            <a:endParaRPr lang="en-US"/>
          </a:p>
        </p:txBody>
      </p:sp>
      <p:sp>
        <p:nvSpPr>
          <p:cNvPr id="5" name="Footer Placeholder 6"/>
          <p:cNvSpPr>
            <a:spLocks noGrp="1"/>
          </p:cNvSpPr>
          <p:nvPr>
            <p:ph type="ftr" sz="quarter" idx="14"/>
          </p:nvPr>
        </p:nvSpPr>
        <p:spPr/>
        <p:txBody>
          <a:bodyPr/>
          <a:lstStyle>
            <a:lvl1pPr>
              <a:defRPr/>
            </a:lvl1pPr>
          </a:lstStyle>
          <a:p>
            <a:pPr>
              <a:defRPr/>
            </a:pPr>
            <a:r>
              <a:rPr lang="en-US"/>
              <a:t>Footer</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a:t>Click to edit Master title style</a:t>
            </a:r>
            <a:endParaRPr lang="en-US"/>
          </a:p>
        </p:txBody>
      </p:sp>
      <p:sp>
        <p:nvSpPr>
          <p:cNvPr id="10" name="Text Placeholder 9"/>
          <p:cNvSpPr>
            <a:spLocks noGrp="1"/>
          </p:cNvSpPr>
          <p:nvPr>
            <p:ph type="body" sz="quarter" idx="13"/>
          </p:nvPr>
        </p:nvSpPr>
        <p:spPr>
          <a:xfrm>
            <a:off x="396000" y="1702800"/>
            <a:ext cx="8132400" cy="4262400"/>
          </a:xfrm>
        </p:spPr>
        <p:txBody>
          <a:bodyPr/>
          <a:lstStyle>
            <a:lvl1pPr>
              <a:buFont typeface="Lucida Grande"/>
              <a:buNone/>
              <a:defRPr/>
            </a:lvl1pPr>
          </a:lstStyle>
          <a:p>
            <a:pPr lvl="0"/>
            <a:r>
              <a:rPr lang="nl-BE" dirty="0"/>
              <a:t>Click to edit Master text styles</a:t>
            </a:r>
          </a:p>
          <a:p>
            <a:pPr lvl="1"/>
            <a:r>
              <a:rPr lang="nl-BE" dirty="0"/>
              <a:t>Second level</a:t>
            </a:r>
          </a:p>
          <a:p>
            <a:pPr lvl="2"/>
            <a:r>
              <a:rPr lang="nl-BE" dirty="0"/>
              <a:t>Third level</a:t>
            </a:r>
            <a:endParaRPr lang="en-US" dirty="0"/>
          </a:p>
        </p:txBody>
      </p:sp>
      <p:sp>
        <p:nvSpPr>
          <p:cNvPr id="4" name="Date Placeholder 3"/>
          <p:cNvSpPr>
            <a:spLocks noGrp="1"/>
          </p:cNvSpPr>
          <p:nvPr>
            <p:ph type="dt" sz="half" idx="14"/>
          </p:nvPr>
        </p:nvSpPr>
        <p:spPr/>
        <p:txBody>
          <a:bodyPr/>
          <a:lstStyle>
            <a:lvl1pPr>
              <a:defRPr/>
            </a:lvl1pPr>
          </a:lstStyle>
          <a:p>
            <a:pPr>
              <a:defRPr/>
            </a:pPr>
            <a:r>
              <a:rPr lang="nl-BE"/>
              <a:t>28/02/2012</a:t>
            </a:r>
            <a:endParaRPr lang="en-US"/>
          </a:p>
        </p:txBody>
      </p:sp>
      <p:sp>
        <p:nvSpPr>
          <p:cNvPr id="5" name="Footer Placeholder 4"/>
          <p:cNvSpPr>
            <a:spLocks noGrp="1"/>
          </p:cNvSpPr>
          <p:nvPr>
            <p:ph type="ftr" sz="quarter" idx="15"/>
          </p:nvPr>
        </p:nvSpPr>
        <p:spPr/>
        <p:txBody>
          <a:bodyPr/>
          <a:lstStyle>
            <a:lvl1pPr>
              <a:defRPr/>
            </a:lvl1pPr>
          </a:lstStyle>
          <a:p>
            <a:pPr>
              <a:defRPr/>
            </a:pPr>
            <a:r>
              <a:rPr lang="en-US"/>
              <a:t>Footer</a:t>
            </a:r>
            <a:endParaRPr lang="nl-NL"/>
          </a:p>
        </p:txBody>
      </p:sp>
      <p:sp>
        <p:nvSpPr>
          <p:cNvPr id="6" name="Slide Number Placeholder 5"/>
          <p:cNvSpPr>
            <a:spLocks noGrp="1"/>
          </p:cNvSpPr>
          <p:nvPr>
            <p:ph type="sldNum" sz="quarter" idx="16"/>
          </p:nvPr>
        </p:nvSpPr>
        <p:spPr/>
        <p:txBody>
          <a:bodyPr/>
          <a:lstStyle>
            <a:lvl1pPr>
              <a:defRPr/>
            </a:lvl1pPr>
          </a:lstStyle>
          <a:p>
            <a:pPr>
              <a:defRPr/>
            </a:pPr>
            <a:fld id="{10F0B83E-0F96-2248-AAFE-A7A74B2F22E1}" type="slidenum">
              <a:rPr lang="en-US"/>
              <a:pPr>
                <a:defRPr/>
              </a:pPr>
              <a:t>‹#›</a:t>
            </a:fld>
            <a:endParaRPr lang="en-US"/>
          </a:p>
        </p:txBody>
      </p:sp>
    </p:spTree>
  </p:cSld>
  <p:clrMapOvr>
    <a:masterClrMapping/>
  </p:clrMapOvr>
  <p:transition>
    <p:wipe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p:txBody>
      </p:sp>
      <p:sp>
        <p:nvSpPr>
          <p:cNvPr id="4" name="Date Placeholder 3"/>
          <p:cNvSpPr>
            <a:spLocks noGrp="1"/>
          </p:cNvSpPr>
          <p:nvPr>
            <p:ph type="dt" sz="half" idx="10"/>
          </p:nvPr>
        </p:nvSpPr>
        <p:spPr/>
        <p:txBody>
          <a:bodyPr/>
          <a:lstStyle>
            <a:lvl1pPr>
              <a:defRPr smtClean="0"/>
            </a:lvl1pPr>
          </a:lstStyle>
          <a:p>
            <a:pPr>
              <a:defRPr/>
            </a:pPr>
            <a:r>
              <a:rPr lang="nl-BE"/>
              <a:t>28/02/2012</a:t>
            </a:r>
          </a:p>
        </p:txBody>
      </p:sp>
      <p:sp>
        <p:nvSpPr>
          <p:cNvPr id="5" name="Footer Placeholder 4"/>
          <p:cNvSpPr>
            <a:spLocks noGrp="1"/>
          </p:cNvSpPr>
          <p:nvPr>
            <p:ph type="ftr" sz="quarter" idx="11"/>
          </p:nvPr>
        </p:nvSpPr>
        <p:spPr/>
        <p:txBody>
          <a:bodyPr/>
          <a:lstStyle>
            <a:lvl1pPr>
              <a:defRPr smtClean="0"/>
            </a:lvl1pPr>
          </a:lstStyle>
          <a:p>
            <a:pPr>
              <a:defRPr/>
            </a:pPr>
            <a:r>
              <a:rPr lang="en-US"/>
              <a:t>Footer</a:t>
            </a:r>
          </a:p>
        </p:txBody>
      </p:sp>
      <p:sp>
        <p:nvSpPr>
          <p:cNvPr id="6" name="Slide Number Placeholder 5"/>
          <p:cNvSpPr>
            <a:spLocks noGrp="1"/>
          </p:cNvSpPr>
          <p:nvPr>
            <p:ph type="sldNum" sz="quarter" idx="12"/>
          </p:nvPr>
        </p:nvSpPr>
        <p:spPr/>
        <p:txBody>
          <a:bodyPr/>
          <a:lstStyle>
            <a:lvl1pPr>
              <a:defRPr/>
            </a:lvl1pPr>
          </a:lstStyle>
          <a:p>
            <a:pPr>
              <a:defRPr/>
            </a:pPr>
            <a:fld id="{73C5981F-7C00-9243-AF53-B9A859232904}" type="slidenum">
              <a:rPr lang="en-US"/>
              <a:pPr>
                <a:defRPr/>
              </a:pPr>
              <a:t>‹#›</a:t>
            </a:fld>
            <a:endParaRPr lang="en-US"/>
          </a:p>
        </p:txBody>
      </p:sp>
    </p:spTree>
  </p:cSld>
  <p:clrMapOvr>
    <a:masterClrMapping/>
  </p:clrMapOvr>
  <p:transition>
    <p:wipe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96000" y="727200"/>
            <a:ext cx="8132400" cy="712800"/>
          </a:xfrm>
        </p:spPr>
        <p:txBody>
          <a:bodyPr/>
          <a:lstStyle/>
          <a:p>
            <a:r>
              <a:rPr lang="en-US"/>
              <a:t>Click to edit Master title style</a:t>
            </a:r>
          </a:p>
        </p:txBody>
      </p:sp>
      <p:sp>
        <p:nvSpPr>
          <p:cNvPr id="3" name="Content Placeholder 2"/>
          <p:cNvSpPr>
            <a:spLocks noGrp="1"/>
          </p:cNvSpPr>
          <p:nvPr>
            <p:ph sz="half" idx="1"/>
          </p:nvPr>
        </p:nvSpPr>
        <p:spPr>
          <a:xfrm>
            <a:off x="396000" y="1702800"/>
            <a:ext cx="3960000" cy="4262400"/>
          </a:xfrm>
        </p:spPr>
        <p:txBody>
          <a:bodyPr/>
          <a:lstStyle>
            <a:lvl1pPr>
              <a:defRPr sz="2000"/>
            </a:lvl1pPr>
            <a:lvl2pPr>
              <a:defRPr sz="1600"/>
            </a:lvl2pPr>
            <a:lvl3pPr>
              <a:defRPr sz="16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p:txBody>
      </p:sp>
      <p:sp>
        <p:nvSpPr>
          <p:cNvPr id="4" name="Content Placeholder 3"/>
          <p:cNvSpPr>
            <a:spLocks noGrp="1"/>
          </p:cNvSpPr>
          <p:nvPr>
            <p:ph sz="half" idx="2"/>
          </p:nvPr>
        </p:nvSpPr>
        <p:spPr>
          <a:xfrm>
            <a:off x="4568400" y="1702800"/>
            <a:ext cx="3960000" cy="4262400"/>
          </a:xfrm>
        </p:spPr>
        <p:txBody>
          <a:bodyPr/>
          <a:lstStyle>
            <a:lvl1pPr>
              <a:defRPr sz="2000"/>
            </a:lvl1pPr>
            <a:lvl2pPr>
              <a:defRPr sz="1600"/>
            </a:lvl2pPr>
            <a:lvl3pPr>
              <a:defRPr sz="16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p:txBody>
      </p:sp>
      <p:sp>
        <p:nvSpPr>
          <p:cNvPr id="5" name="Date Placeholder 3"/>
          <p:cNvSpPr>
            <a:spLocks noGrp="1"/>
          </p:cNvSpPr>
          <p:nvPr>
            <p:ph type="dt" sz="half" idx="10"/>
          </p:nvPr>
        </p:nvSpPr>
        <p:spPr/>
        <p:txBody>
          <a:bodyPr/>
          <a:lstStyle>
            <a:lvl1pPr>
              <a:defRPr smtClean="0"/>
            </a:lvl1pPr>
          </a:lstStyle>
          <a:p>
            <a:pPr>
              <a:defRPr/>
            </a:pPr>
            <a:r>
              <a:rPr lang="nl-BE"/>
              <a:t>28/02/2012</a:t>
            </a:r>
          </a:p>
        </p:txBody>
      </p:sp>
      <p:sp>
        <p:nvSpPr>
          <p:cNvPr id="6" name="Footer Placeholder 4"/>
          <p:cNvSpPr>
            <a:spLocks noGrp="1"/>
          </p:cNvSpPr>
          <p:nvPr>
            <p:ph type="ftr" sz="quarter" idx="11"/>
          </p:nvPr>
        </p:nvSpPr>
        <p:spPr/>
        <p:txBody>
          <a:bodyPr/>
          <a:lstStyle>
            <a:lvl1pPr>
              <a:defRPr/>
            </a:lvl1pPr>
          </a:lstStyle>
          <a:p>
            <a:pPr>
              <a:defRPr/>
            </a:pPr>
            <a:r>
              <a:rPr lang="en-US"/>
              <a:t>Footer</a:t>
            </a:r>
          </a:p>
          <a:p>
            <a:pPr>
              <a:defRPr/>
            </a:pPr>
            <a:endParaRPr lang="nl-NL"/>
          </a:p>
        </p:txBody>
      </p:sp>
      <p:sp>
        <p:nvSpPr>
          <p:cNvPr id="7" name="Slide Number Placeholder 5"/>
          <p:cNvSpPr>
            <a:spLocks noGrp="1"/>
          </p:cNvSpPr>
          <p:nvPr>
            <p:ph type="sldNum" sz="quarter" idx="12"/>
          </p:nvPr>
        </p:nvSpPr>
        <p:spPr/>
        <p:txBody>
          <a:bodyPr/>
          <a:lstStyle>
            <a:lvl1pPr>
              <a:defRPr/>
            </a:lvl1pPr>
          </a:lstStyle>
          <a:p>
            <a:pPr>
              <a:defRPr/>
            </a:pPr>
            <a:fld id="{E4413BEC-E983-4E42-9E3B-1E523FF5C3C8}" type="slidenum">
              <a:rPr lang="en-US"/>
              <a:pPr>
                <a:defRPr/>
              </a:pPr>
              <a:t>‹#›</a:t>
            </a:fld>
            <a:endParaRPr lang="en-US"/>
          </a:p>
        </p:txBody>
      </p:sp>
    </p:spTree>
  </p:cSld>
  <p:clrMapOvr>
    <a:masterClrMapping/>
  </p:clrMapOvr>
  <p:transition>
    <p:wipe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hart">
    <p:spTree>
      <p:nvGrpSpPr>
        <p:cNvPr id="1" name=""/>
        <p:cNvGrpSpPr/>
        <p:nvPr/>
      </p:nvGrpSpPr>
      <p:grpSpPr>
        <a:xfrm>
          <a:off x="0" y="0"/>
          <a:ext cx="0" cy="0"/>
          <a:chOff x="0" y="0"/>
          <a:chExt cx="0" cy="0"/>
        </a:xfrm>
      </p:grpSpPr>
      <p:sp>
        <p:nvSpPr>
          <p:cNvPr id="3" name="Chart Placeholder 2"/>
          <p:cNvSpPr>
            <a:spLocks noGrp="1"/>
          </p:cNvSpPr>
          <p:nvPr>
            <p:ph type="chart" idx="1"/>
          </p:nvPr>
        </p:nvSpPr>
        <p:spPr>
          <a:xfrm>
            <a:off x="396000" y="1600200"/>
            <a:ext cx="8132400" cy="4525963"/>
          </a:xfrm>
        </p:spPr>
        <p:txBody>
          <a:bodyPr/>
          <a:lstStyle/>
          <a:p>
            <a:pPr lvl="0"/>
            <a:endParaRPr lang="en-US" noProof="0" dirty="0"/>
          </a:p>
        </p:txBody>
      </p:sp>
      <p:sp>
        <p:nvSpPr>
          <p:cNvPr id="7" name="Title 6"/>
          <p:cNvSpPr>
            <a:spLocks noGrp="1"/>
          </p:cNvSpPr>
          <p:nvPr>
            <p:ph type="title"/>
          </p:nvPr>
        </p:nvSpPr>
        <p:spPr>
          <a:xfrm>
            <a:off x="396000" y="727200"/>
            <a:ext cx="8132400" cy="712800"/>
          </a:xfrm>
        </p:spPr>
        <p:txBody>
          <a:bodyPr/>
          <a:lstStyle/>
          <a:p>
            <a:r>
              <a:rPr lang="nl-BE"/>
              <a:t>Click to edit Master title style</a:t>
            </a:r>
            <a:endParaRPr lang="en-US"/>
          </a:p>
        </p:txBody>
      </p:sp>
      <p:sp>
        <p:nvSpPr>
          <p:cNvPr id="4" name="Date Placeholder 3"/>
          <p:cNvSpPr>
            <a:spLocks noGrp="1"/>
          </p:cNvSpPr>
          <p:nvPr>
            <p:ph type="dt" sz="half" idx="10"/>
          </p:nvPr>
        </p:nvSpPr>
        <p:spPr/>
        <p:txBody>
          <a:bodyPr/>
          <a:lstStyle>
            <a:lvl1pPr>
              <a:defRPr smtClean="0"/>
            </a:lvl1pPr>
          </a:lstStyle>
          <a:p>
            <a:pPr>
              <a:defRPr/>
            </a:pPr>
            <a:r>
              <a:rPr lang="nl-BE"/>
              <a:t>28/02/2012</a:t>
            </a:r>
          </a:p>
        </p:txBody>
      </p:sp>
      <p:sp>
        <p:nvSpPr>
          <p:cNvPr id="5" name="Footer Placeholder 4"/>
          <p:cNvSpPr>
            <a:spLocks noGrp="1"/>
          </p:cNvSpPr>
          <p:nvPr>
            <p:ph type="ftr" sz="quarter" idx="11"/>
          </p:nvPr>
        </p:nvSpPr>
        <p:spPr/>
        <p:txBody>
          <a:bodyPr/>
          <a:lstStyle>
            <a:lvl1pPr>
              <a:defRPr smtClean="0"/>
            </a:lvl1pPr>
          </a:lstStyle>
          <a:p>
            <a:pPr>
              <a:defRPr/>
            </a:pPr>
            <a:r>
              <a:rPr lang="en-US"/>
              <a:t>Footer</a:t>
            </a:r>
          </a:p>
        </p:txBody>
      </p:sp>
      <p:sp>
        <p:nvSpPr>
          <p:cNvPr id="6" name="Slide Number Placeholder 5"/>
          <p:cNvSpPr>
            <a:spLocks noGrp="1"/>
          </p:cNvSpPr>
          <p:nvPr>
            <p:ph type="sldNum" sz="quarter" idx="12"/>
          </p:nvPr>
        </p:nvSpPr>
        <p:spPr/>
        <p:txBody>
          <a:bodyPr/>
          <a:lstStyle>
            <a:lvl1pPr>
              <a:defRPr/>
            </a:lvl1pPr>
          </a:lstStyle>
          <a:p>
            <a:pPr>
              <a:defRPr/>
            </a:pPr>
            <a:fld id="{339D3C9E-7CC2-4040-96AE-F1531758889E}" type="slidenum">
              <a:rPr lang="en-US"/>
              <a:pPr>
                <a:defRPr/>
              </a:pPr>
              <a:t>‹#›</a:t>
            </a:fld>
            <a:endParaRPr lang="en-US"/>
          </a:p>
        </p:txBody>
      </p:sp>
    </p:spTree>
  </p:cSld>
  <p:clrMapOvr>
    <a:masterClrMapping/>
  </p:clrMapOvr>
  <p:transition>
    <p:wipe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918000" y="2296800"/>
            <a:ext cx="6264000" cy="432000"/>
          </a:xfrm>
        </p:spPr>
        <p:txBody>
          <a:bodyPr/>
          <a:lstStyle>
            <a:lvl1pPr>
              <a:lnSpc>
                <a:spcPts val="3100"/>
              </a:lnSpc>
              <a:spcBef>
                <a:spcPct val="0"/>
              </a:spcBef>
              <a:defRPr/>
            </a:lvl1pPr>
          </a:lstStyle>
          <a:p>
            <a:r>
              <a:rPr lang="nl-BE"/>
              <a:t>Click to edit Master title style</a:t>
            </a:r>
            <a:endParaRPr lang="nl-BE" dirty="0"/>
          </a:p>
        </p:txBody>
      </p:sp>
      <p:sp>
        <p:nvSpPr>
          <p:cNvPr id="7" name="Text Placeholder 6"/>
          <p:cNvSpPr>
            <a:spLocks noGrp="1"/>
          </p:cNvSpPr>
          <p:nvPr>
            <p:ph type="body" sz="quarter" idx="13"/>
          </p:nvPr>
        </p:nvSpPr>
        <p:spPr>
          <a:xfrm>
            <a:off x="918000" y="3618000"/>
            <a:ext cx="7610400" cy="2433600"/>
          </a:xfrm>
        </p:spPr>
        <p:txBody>
          <a:bodyPr/>
          <a:lstStyle>
            <a:lvl1pPr>
              <a:defRPr sz="1600" b="0"/>
            </a:lvl1pPr>
            <a:lvl2pPr>
              <a:defRPr sz="1600" b="0"/>
            </a:lvl2pPr>
            <a:lvl3pPr marL="3175" algn="l" defTabSz="180975">
              <a:buClr>
                <a:schemeClr val="tx1"/>
              </a:buClr>
              <a:buNone/>
              <a:tabLst>
                <a:tab pos="8334375" algn="r"/>
              </a:tabLst>
              <a:defRPr sz="1600" b="0"/>
            </a:lvl3pPr>
            <a:lvl4pPr>
              <a:defRPr sz="1600" b="0"/>
            </a:lvl4pPr>
            <a:lvl5pPr>
              <a:defRPr sz="1600" b="0"/>
            </a:lvl5pPr>
          </a:lstStyle>
          <a:p>
            <a:pPr lvl="0"/>
            <a:r>
              <a:rPr lang="nl-BE"/>
              <a:t>Click to edit Master text styles</a:t>
            </a:r>
          </a:p>
          <a:p>
            <a:pPr lvl="1"/>
            <a:r>
              <a:rPr lang="nl-BE"/>
              <a:t>Second level</a:t>
            </a:r>
          </a:p>
        </p:txBody>
      </p:sp>
      <p:sp>
        <p:nvSpPr>
          <p:cNvPr id="4" name="Date Placeholder 3"/>
          <p:cNvSpPr>
            <a:spLocks noGrp="1"/>
          </p:cNvSpPr>
          <p:nvPr>
            <p:ph type="dt" sz="half" idx="14"/>
          </p:nvPr>
        </p:nvSpPr>
        <p:spPr/>
        <p:txBody>
          <a:bodyPr/>
          <a:lstStyle>
            <a:lvl1pPr>
              <a:defRPr smtClean="0"/>
            </a:lvl1pPr>
          </a:lstStyle>
          <a:p>
            <a:pPr>
              <a:defRPr/>
            </a:pPr>
            <a:r>
              <a:rPr lang="nl-BE"/>
              <a:t>28/02/2012</a:t>
            </a:r>
          </a:p>
        </p:txBody>
      </p:sp>
      <p:sp>
        <p:nvSpPr>
          <p:cNvPr id="5" name="Footer Placeholder 4"/>
          <p:cNvSpPr>
            <a:spLocks noGrp="1"/>
          </p:cNvSpPr>
          <p:nvPr>
            <p:ph type="ftr" sz="quarter" idx="15"/>
          </p:nvPr>
        </p:nvSpPr>
        <p:spPr/>
        <p:txBody>
          <a:bodyPr/>
          <a:lstStyle>
            <a:lvl1pPr>
              <a:defRPr smtClean="0"/>
            </a:lvl1pPr>
          </a:lstStyle>
          <a:p>
            <a:pPr>
              <a:defRPr/>
            </a:pPr>
            <a:r>
              <a:rPr lang="en-US"/>
              <a:t>Footer</a:t>
            </a:r>
          </a:p>
        </p:txBody>
      </p:sp>
      <p:sp>
        <p:nvSpPr>
          <p:cNvPr id="6" name="Slide Number Placeholder 5"/>
          <p:cNvSpPr>
            <a:spLocks noGrp="1"/>
          </p:cNvSpPr>
          <p:nvPr>
            <p:ph type="sldNum" sz="quarter" idx="16"/>
          </p:nvPr>
        </p:nvSpPr>
        <p:spPr/>
        <p:txBody>
          <a:bodyPr/>
          <a:lstStyle>
            <a:lvl1pPr>
              <a:defRPr/>
            </a:lvl1pPr>
          </a:lstStyle>
          <a:p>
            <a:pPr>
              <a:defRPr/>
            </a:pPr>
            <a:fld id="{379402C5-8FF5-9648-A97F-856AF14A3BD4}" type="slidenum">
              <a:rPr lang="en-US"/>
              <a:pPr>
                <a:defRPr/>
              </a:pPr>
              <a:t>‹#›</a:t>
            </a:fld>
            <a:endParaRPr lang="en-US"/>
          </a:p>
        </p:txBody>
      </p:sp>
    </p:spTree>
  </p:cSld>
  <p:clrMapOvr>
    <a:masterClrMapping/>
  </p:clrMapOvr>
  <p:transition>
    <p:wipe dir="u"/>
  </p:transition>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jpeg"/><Relationship Id="rId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Layout" Target="../slideLayouts/slideLayout5.xml"/><Relationship Id="rId7" Type="http://schemas.openxmlformats.org/officeDocument/2006/relationships/image" Target="../media/image4.jpeg"/><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theme" Target="../theme/theme2.xml"/><Relationship Id="rId5" Type="http://schemas.openxmlformats.org/officeDocument/2006/relationships/slideLayout" Target="../slideLayouts/slideLayout7.xml"/><Relationship Id="rId4"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1044" descr="Modele_Cover_PPT"/>
          <p:cNvPicPr>
            <a:picLocks noChangeAspect="1" noChangeArrowheads="1"/>
          </p:cNvPicPr>
          <p:nvPr/>
        </p:nvPicPr>
        <p:blipFill>
          <a:blip r:embed="rId4"/>
          <a:srcRect/>
          <a:stretch>
            <a:fillRect/>
          </a:stretch>
        </p:blipFill>
        <p:spPr bwMode="auto">
          <a:xfrm>
            <a:off x="0" y="0"/>
            <a:ext cx="9145588" cy="6859588"/>
          </a:xfrm>
          <a:prstGeom prst="rect">
            <a:avLst/>
          </a:prstGeom>
          <a:noFill/>
          <a:ln w="9525">
            <a:noFill/>
            <a:miter lim="800000"/>
            <a:headEnd/>
            <a:tailEnd/>
          </a:ln>
        </p:spPr>
      </p:pic>
      <p:sp>
        <p:nvSpPr>
          <p:cNvPr id="1027" name="Title Placeholder 1"/>
          <p:cNvSpPr>
            <a:spLocks noGrp="1"/>
          </p:cNvSpPr>
          <p:nvPr>
            <p:ph type="title"/>
          </p:nvPr>
        </p:nvSpPr>
        <p:spPr bwMode="auto">
          <a:xfrm>
            <a:off x="539750" y="2408238"/>
            <a:ext cx="6119813" cy="72072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a:t>Click to edit Master title style</a:t>
            </a:r>
          </a:p>
        </p:txBody>
      </p:sp>
      <p:sp>
        <p:nvSpPr>
          <p:cNvPr id="6" name="Date Placeholder 5"/>
          <p:cNvSpPr>
            <a:spLocks noGrp="1"/>
          </p:cNvSpPr>
          <p:nvPr>
            <p:ph type="dt" sz="half" idx="2"/>
          </p:nvPr>
        </p:nvSpPr>
        <p:spPr>
          <a:xfrm>
            <a:off x="539750" y="6080125"/>
            <a:ext cx="792163" cy="360363"/>
          </a:xfrm>
          <a:prstGeom prst="rect">
            <a:avLst/>
          </a:prstGeom>
        </p:spPr>
        <p:txBody>
          <a:bodyPr vert="horz" wrap="square" lIns="0" tIns="0" rIns="0" bIns="0" numCol="1" anchor="t" anchorCtr="0" compatLnSpc="1">
            <a:prstTxWarp prst="textNoShape">
              <a:avLst/>
            </a:prstTxWarp>
          </a:bodyPr>
          <a:lstStyle>
            <a:lvl1pPr eaLnBrk="0" hangingPunct="0">
              <a:defRPr sz="900">
                <a:solidFill>
                  <a:schemeClr val="bg1"/>
                </a:solidFill>
                <a:ea typeface="Arial" charset="0"/>
                <a:cs typeface="Arial" charset="0"/>
              </a:defRPr>
            </a:lvl1pPr>
          </a:lstStyle>
          <a:p>
            <a:pPr>
              <a:defRPr/>
            </a:pPr>
            <a:r>
              <a:rPr lang="nl-BE"/>
              <a:t>28/02/2012</a:t>
            </a:r>
            <a:endParaRPr lang="en-US"/>
          </a:p>
        </p:txBody>
      </p:sp>
      <p:sp>
        <p:nvSpPr>
          <p:cNvPr id="7" name="Footer Placeholder 6"/>
          <p:cNvSpPr>
            <a:spLocks noGrp="1"/>
          </p:cNvSpPr>
          <p:nvPr>
            <p:ph type="ftr" sz="quarter" idx="3"/>
          </p:nvPr>
        </p:nvSpPr>
        <p:spPr>
          <a:xfrm>
            <a:off x="1389063" y="6080125"/>
            <a:ext cx="5127625" cy="360363"/>
          </a:xfrm>
          <a:prstGeom prst="rect">
            <a:avLst/>
          </a:prstGeom>
        </p:spPr>
        <p:txBody>
          <a:bodyPr vert="horz" wrap="square" lIns="0" tIns="0" rIns="91440" bIns="0" numCol="1" anchor="t" anchorCtr="0" compatLnSpc="1">
            <a:prstTxWarp prst="textNoShape">
              <a:avLst/>
            </a:prstTxWarp>
            <a:normAutofit/>
          </a:bodyPr>
          <a:lstStyle>
            <a:lvl1pPr eaLnBrk="0" hangingPunct="0">
              <a:defRPr sz="900" smtClean="0">
                <a:solidFill>
                  <a:schemeClr val="bg1"/>
                </a:solidFill>
                <a:ea typeface="Arial" charset="0"/>
                <a:cs typeface="Arial" charset="0"/>
              </a:defRPr>
            </a:lvl1pPr>
          </a:lstStyle>
          <a:p>
            <a:pPr>
              <a:defRPr/>
            </a:pPr>
            <a:r>
              <a:rPr lang="en-US"/>
              <a:t>Footer</a:t>
            </a:r>
          </a:p>
        </p:txBody>
      </p:sp>
      <p:pic>
        <p:nvPicPr>
          <p:cNvPr id="1030" name="Picture 6" descr="Photos_PPT6"/>
          <p:cNvPicPr>
            <a:picLocks noChangeAspect="1" noChangeArrowheads="1"/>
          </p:cNvPicPr>
          <p:nvPr/>
        </p:nvPicPr>
        <p:blipFill>
          <a:blip r:embed="rId5"/>
          <a:srcRect/>
          <a:stretch>
            <a:fillRect/>
          </a:stretch>
        </p:blipFill>
        <p:spPr bwMode="auto">
          <a:xfrm>
            <a:off x="0" y="0"/>
            <a:ext cx="9145588" cy="2087563"/>
          </a:xfrm>
          <a:prstGeom prst="rect">
            <a:avLst/>
          </a:prstGeom>
          <a:noFill/>
          <a:ln w="9525">
            <a:noFill/>
            <a:miter lim="800000"/>
            <a:headEnd/>
            <a:tailEnd/>
          </a:ln>
        </p:spPr>
      </p:pic>
      <p:sp>
        <p:nvSpPr>
          <p:cNvPr id="1031" name="Rectangle 8"/>
          <p:cNvSpPr>
            <a:spLocks noGrp="1" noChangeArrowheads="1"/>
          </p:cNvSpPr>
          <p:nvPr>
            <p:ph type="body" idx="1"/>
          </p:nvPr>
        </p:nvSpPr>
        <p:spPr bwMode="auto">
          <a:xfrm>
            <a:off x="539750" y="3778250"/>
            <a:ext cx="7989888" cy="178117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lt1" tx1="dk1" bg2="lt2" tx2="dk2" accent1="accent1" accent2="accent2" accent3="accent3" accent4="accent4" accent5="accent5" accent6="accent6" hlink="hlink" folHlink="folHlink"/>
  <p:sldLayoutIdLst>
    <p:sldLayoutId id="2147483760" r:id="rId1"/>
    <p:sldLayoutId id="2147483758" r:id="rId2"/>
  </p:sldLayoutIdLst>
  <p:hf hdr="0"/>
  <p:txStyles>
    <p:titleStyle>
      <a:lvl1pPr algn="l" rtl="0" eaLnBrk="1" fontAlgn="base" hangingPunct="1">
        <a:spcBef>
          <a:spcPct val="0"/>
        </a:spcBef>
        <a:spcAft>
          <a:spcPct val="0"/>
        </a:spcAft>
        <a:defRPr sz="2600">
          <a:solidFill>
            <a:schemeClr val="bg1"/>
          </a:solidFill>
          <a:latin typeface="+mj-lt"/>
          <a:ea typeface="ヒラギノ角ゴ Pro W3" charset="-128"/>
          <a:cs typeface="ヒラギノ角ゴ Pro W3" charset="-128"/>
        </a:defRPr>
      </a:lvl1pPr>
      <a:lvl2pPr algn="l" rtl="0" eaLnBrk="1" fontAlgn="base" hangingPunct="1">
        <a:spcBef>
          <a:spcPct val="0"/>
        </a:spcBef>
        <a:spcAft>
          <a:spcPct val="0"/>
        </a:spcAft>
        <a:defRPr sz="2600">
          <a:solidFill>
            <a:schemeClr val="bg1"/>
          </a:solidFill>
          <a:latin typeface="Arial" charset="0"/>
          <a:ea typeface="ヒラギノ角ゴ Pro W3" charset="-128"/>
          <a:cs typeface="ヒラギノ角ゴ Pro W3" charset="-128"/>
        </a:defRPr>
      </a:lvl2pPr>
      <a:lvl3pPr algn="l" rtl="0" eaLnBrk="1" fontAlgn="base" hangingPunct="1">
        <a:spcBef>
          <a:spcPct val="0"/>
        </a:spcBef>
        <a:spcAft>
          <a:spcPct val="0"/>
        </a:spcAft>
        <a:defRPr sz="2600">
          <a:solidFill>
            <a:schemeClr val="bg1"/>
          </a:solidFill>
          <a:latin typeface="Arial" charset="0"/>
          <a:ea typeface="ヒラギノ角ゴ Pro W3" charset="-128"/>
          <a:cs typeface="ヒラギノ角ゴ Pro W3" charset="-128"/>
        </a:defRPr>
      </a:lvl3pPr>
      <a:lvl4pPr algn="l" rtl="0" eaLnBrk="1" fontAlgn="base" hangingPunct="1">
        <a:spcBef>
          <a:spcPct val="0"/>
        </a:spcBef>
        <a:spcAft>
          <a:spcPct val="0"/>
        </a:spcAft>
        <a:defRPr sz="2600">
          <a:solidFill>
            <a:schemeClr val="bg1"/>
          </a:solidFill>
          <a:latin typeface="Arial" charset="0"/>
          <a:ea typeface="ヒラギノ角ゴ Pro W3" charset="-128"/>
          <a:cs typeface="ヒラギノ角ゴ Pro W3" charset="-128"/>
        </a:defRPr>
      </a:lvl4pPr>
      <a:lvl5pPr algn="l" rtl="0" eaLnBrk="1" fontAlgn="base" hangingPunct="1">
        <a:spcBef>
          <a:spcPct val="0"/>
        </a:spcBef>
        <a:spcAft>
          <a:spcPct val="0"/>
        </a:spcAft>
        <a:defRPr sz="2600">
          <a:solidFill>
            <a:schemeClr val="bg1"/>
          </a:solidFill>
          <a:latin typeface="Arial" charset="0"/>
          <a:ea typeface="ヒラギノ角ゴ Pro W3" charset="-128"/>
          <a:cs typeface="ヒラギノ角ゴ Pro W3" charset="-128"/>
        </a:defRPr>
      </a:lvl5pPr>
      <a:lvl6pPr marL="457200" algn="l" rtl="0" eaLnBrk="1" fontAlgn="base" hangingPunct="1">
        <a:spcBef>
          <a:spcPct val="0"/>
        </a:spcBef>
        <a:spcAft>
          <a:spcPct val="0"/>
        </a:spcAft>
        <a:defRPr sz="2800" b="1">
          <a:solidFill>
            <a:schemeClr val="bg1"/>
          </a:solidFill>
          <a:latin typeface="Verdana" pitchFamily="34" charset="0"/>
        </a:defRPr>
      </a:lvl6pPr>
      <a:lvl7pPr marL="914400" algn="l" rtl="0" eaLnBrk="1" fontAlgn="base" hangingPunct="1">
        <a:spcBef>
          <a:spcPct val="0"/>
        </a:spcBef>
        <a:spcAft>
          <a:spcPct val="0"/>
        </a:spcAft>
        <a:defRPr sz="2800" b="1">
          <a:solidFill>
            <a:schemeClr val="bg1"/>
          </a:solidFill>
          <a:latin typeface="Verdana" pitchFamily="34" charset="0"/>
        </a:defRPr>
      </a:lvl7pPr>
      <a:lvl8pPr marL="1371600" algn="l" rtl="0" eaLnBrk="1" fontAlgn="base" hangingPunct="1">
        <a:spcBef>
          <a:spcPct val="0"/>
        </a:spcBef>
        <a:spcAft>
          <a:spcPct val="0"/>
        </a:spcAft>
        <a:defRPr sz="2800" b="1">
          <a:solidFill>
            <a:schemeClr val="bg1"/>
          </a:solidFill>
          <a:latin typeface="Verdana" pitchFamily="34" charset="0"/>
        </a:defRPr>
      </a:lvl8pPr>
      <a:lvl9pPr marL="1828800" algn="l" rtl="0" eaLnBrk="1" fontAlgn="base" hangingPunct="1">
        <a:spcBef>
          <a:spcPct val="0"/>
        </a:spcBef>
        <a:spcAft>
          <a:spcPct val="0"/>
        </a:spcAft>
        <a:defRPr sz="2800" b="1">
          <a:solidFill>
            <a:schemeClr val="bg1"/>
          </a:solidFill>
          <a:latin typeface="Verdana" pitchFamily="34" charset="0"/>
        </a:defRPr>
      </a:lvl9pPr>
    </p:titleStyle>
    <p:bodyStyle>
      <a:lvl1pPr marL="342900" indent="-342900" algn="l" rtl="0" eaLnBrk="1" fontAlgn="base" hangingPunct="1">
        <a:spcBef>
          <a:spcPct val="20000"/>
        </a:spcBef>
        <a:spcAft>
          <a:spcPct val="0"/>
        </a:spcAft>
        <a:defRPr>
          <a:solidFill>
            <a:schemeClr val="bg1"/>
          </a:solidFill>
          <a:latin typeface="+mn-lt"/>
          <a:ea typeface="ヒラギノ角ゴ Pro W3" charset="-128"/>
          <a:cs typeface="ヒラギノ角ゴ Pro W3" charset="-128"/>
        </a:defRPr>
      </a:lvl1pPr>
      <a:lvl2pPr marL="142875" indent="-141288" algn="l" rtl="0" eaLnBrk="1" fontAlgn="base" hangingPunct="1">
        <a:spcBef>
          <a:spcPct val="20000"/>
        </a:spcBef>
        <a:spcAft>
          <a:spcPct val="0"/>
        </a:spcAft>
        <a:buClr>
          <a:schemeClr val="bg1"/>
        </a:buClr>
        <a:buFont typeface="Arial" charset="0"/>
        <a:buChar char="-"/>
        <a:defRPr sz="1600">
          <a:solidFill>
            <a:schemeClr val="bg1"/>
          </a:solidFill>
          <a:latin typeface="Arial" charset="0"/>
          <a:ea typeface="ヒラギノ角ゴ Pro W3" charset="-128"/>
        </a:defRPr>
      </a:lvl2pPr>
      <a:lvl3pPr marL="285750" indent="-141288" algn="l" rtl="0" eaLnBrk="1" fontAlgn="base" hangingPunct="1">
        <a:spcBef>
          <a:spcPct val="20000"/>
        </a:spcBef>
        <a:spcAft>
          <a:spcPct val="0"/>
        </a:spcAft>
        <a:buClr>
          <a:schemeClr val="bg1"/>
        </a:buClr>
        <a:buFont typeface="Arial" charset="0"/>
        <a:buChar char="-"/>
        <a:defRPr sz="1600">
          <a:solidFill>
            <a:schemeClr val="bg1"/>
          </a:solidFill>
          <a:latin typeface="Arial" charset="0"/>
          <a:ea typeface="ヒラギノ角ゴ Pro W3" charset="-128"/>
        </a:defRPr>
      </a:lvl3pPr>
      <a:lvl4pPr marL="434975" indent="-147638" algn="l" rtl="0" eaLnBrk="1" fontAlgn="base" hangingPunct="1">
        <a:spcBef>
          <a:spcPct val="20000"/>
        </a:spcBef>
        <a:spcAft>
          <a:spcPct val="0"/>
        </a:spcAft>
        <a:buChar char="-"/>
        <a:defRPr sz="1400">
          <a:solidFill>
            <a:schemeClr val="bg1"/>
          </a:solidFill>
          <a:latin typeface="Arial" charset="0"/>
          <a:ea typeface="ヒラギノ角ゴ Pro W3" charset="-128"/>
        </a:defRPr>
      </a:lvl4pPr>
      <a:lvl5pPr marL="574675" indent="-138113" algn="l" rtl="0" eaLnBrk="1" fontAlgn="base" hangingPunct="1">
        <a:spcBef>
          <a:spcPct val="20000"/>
        </a:spcBef>
        <a:spcAft>
          <a:spcPct val="0"/>
        </a:spcAft>
        <a:buChar char="-"/>
        <a:defRPr sz="1400">
          <a:solidFill>
            <a:schemeClr val="bg1"/>
          </a:solidFill>
          <a:latin typeface="Arial" charset="0"/>
          <a:ea typeface="ヒラギノ角ゴ Pro W3" charset="-128"/>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098" name="Picture 15" descr="l_50hz_ppt_04_Fuss_innen"/>
          <p:cNvPicPr>
            <a:picLocks noChangeAspect="1" noChangeArrowheads="1"/>
          </p:cNvPicPr>
          <p:nvPr/>
        </p:nvPicPr>
        <p:blipFill>
          <a:blip r:embed="rId7"/>
          <a:srcRect/>
          <a:stretch>
            <a:fillRect/>
          </a:stretch>
        </p:blipFill>
        <p:spPr bwMode="auto">
          <a:xfrm>
            <a:off x="0" y="6408738"/>
            <a:ext cx="9144000" cy="449262"/>
          </a:xfrm>
          <a:prstGeom prst="rect">
            <a:avLst/>
          </a:prstGeom>
          <a:noFill/>
          <a:ln w="9525">
            <a:noFill/>
            <a:miter lim="800000"/>
            <a:headEnd/>
            <a:tailEnd/>
          </a:ln>
        </p:spPr>
      </p:pic>
      <p:pic>
        <p:nvPicPr>
          <p:cNvPr id="4099" name="Picture 16" descr="logo_elia_RVB_vector"/>
          <p:cNvPicPr>
            <a:picLocks noChangeAspect="1" noChangeArrowheads="1"/>
          </p:cNvPicPr>
          <p:nvPr/>
        </p:nvPicPr>
        <p:blipFill>
          <a:blip r:embed="rId8"/>
          <a:srcRect/>
          <a:stretch>
            <a:fillRect/>
          </a:stretch>
        </p:blipFill>
        <p:spPr bwMode="auto">
          <a:xfrm>
            <a:off x="6942138" y="261938"/>
            <a:ext cx="1874837" cy="414337"/>
          </a:xfrm>
          <a:prstGeom prst="rect">
            <a:avLst/>
          </a:prstGeom>
          <a:noFill/>
          <a:ln w="9525">
            <a:noFill/>
            <a:miter lim="800000"/>
            <a:headEnd/>
            <a:tailEnd/>
          </a:ln>
        </p:spPr>
      </p:pic>
      <p:sp>
        <p:nvSpPr>
          <p:cNvPr id="9" name="Date Placeholder 3"/>
          <p:cNvSpPr>
            <a:spLocks noGrp="1"/>
          </p:cNvSpPr>
          <p:nvPr>
            <p:ph type="dt" sz="half" idx="2"/>
          </p:nvPr>
        </p:nvSpPr>
        <p:spPr>
          <a:xfrm>
            <a:off x="360363" y="6548438"/>
            <a:ext cx="792162" cy="252412"/>
          </a:xfrm>
          <a:prstGeom prst="rect">
            <a:avLst/>
          </a:prstGeom>
        </p:spPr>
        <p:txBody>
          <a:bodyPr vert="horz" wrap="square" lIns="0" tIns="0" rIns="0" bIns="0" numCol="1" anchor="t" anchorCtr="0" compatLnSpc="1">
            <a:prstTxWarp prst="textNoShape">
              <a:avLst/>
            </a:prstTxWarp>
          </a:bodyPr>
          <a:lstStyle>
            <a:lvl1pPr>
              <a:defRPr sz="900">
                <a:solidFill>
                  <a:schemeClr val="bg1"/>
                </a:solidFill>
                <a:ea typeface="Arial" charset="0"/>
                <a:cs typeface="Arial" charset="0"/>
              </a:defRPr>
            </a:lvl1pPr>
          </a:lstStyle>
          <a:p>
            <a:pPr>
              <a:defRPr/>
            </a:pPr>
            <a:r>
              <a:rPr lang="nl-BE"/>
              <a:t>28/02/2012</a:t>
            </a:r>
            <a:endParaRPr lang="en-US"/>
          </a:p>
        </p:txBody>
      </p:sp>
      <p:sp>
        <p:nvSpPr>
          <p:cNvPr id="10" name="Footer Placeholder 4"/>
          <p:cNvSpPr>
            <a:spLocks noGrp="1"/>
          </p:cNvSpPr>
          <p:nvPr>
            <p:ph type="ftr" sz="quarter" idx="3"/>
          </p:nvPr>
        </p:nvSpPr>
        <p:spPr>
          <a:xfrm>
            <a:off x="1227138" y="6548438"/>
            <a:ext cx="6081712" cy="252412"/>
          </a:xfrm>
          <a:prstGeom prst="rect">
            <a:avLst/>
          </a:prstGeom>
        </p:spPr>
        <p:txBody>
          <a:bodyPr vert="horz" wrap="square" lIns="0" tIns="0" rIns="0" bIns="0" numCol="1" anchor="t" anchorCtr="0" compatLnSpc="1">
            <a:prstTxWarp prst="textNoShape">
              <a:avLst/>
            </a:prstTxWarp>
          </a:bodyPr>
          <a:lstStyle>
            <a:lvl1pPr>
              <a:defRPr sz="900">
                <a:solidFill>
                  <a:schemeClr val="bg1"/>
                </a:solidFill>
                <a:ea typeface="Arial" charset="0"/>
                <a:cs typeface="Arial" charset="0"/>
              </a:defRPr>
            </a:lvl1pPr>
          </a:lstStyle>
          <a:p>
            <a:pPr>
              <a:defRPr/>
            </a:pPr>
            <a:r>
              <a:rPr lang="en-US"/>
              <a:t>Footer</a:t>
            </a:r>
            <a:endParaRPr lang="nl-NL"/>
          </a:p>
        </p:txBody>
      </p:sp>
      <p:sp>
        <p:nvSpPr>
          <p:cNvPr id="11" name="Slide Number Placeholder 5"/>
          <p:cNvSpPr>
            <a:spLocks noGrp="1"/>
          </p:cNvSpPr>
          <p:nvPr>
            <p:ph type="sldNum" sz="quarter" idx="4"/>
          </p:nvPr>
        </p:nvSpPr>
        <p:spPr>
          <a:xfrm>
            <a:off x="7710488" y="6548438"/>
            <a:ext cx="817562" cy="252412"/>
          </a:xfrm>
          <a:prstGeom prst="rect">
            <a:avLst/>
          </a:prstGeom>
        </p:spPr>
        <p:txBody>
          <a:bodyPr vert="horz" wrap="square" lIns="0" tIns="0" rIns="0" bIns="0" numCol="1" anchor="t" anchorCtr="0" compatLnSpc="1">
            <a:prstTxWarp prst="textNoShape">
              <a:avLst/>
            </a:prstTxWarp>
          </a:bodyPr>
          <a:lstStyle>
            <a:lvl1pPr algn="r">
              <a:defRPr sz="900" b="1">
                <a:solidFill>
                  <a:schemeClr val="bg1"/>
                </a:solidFill>
                <a:ea typeface="Arial" charset="0"/>
                <a:cs typeface="Arial" charset="0"/>
              </a:defRPr>
            </a:lvl1pPr>
          </a:lstStyle>
          <a:p>
            <a:pPr>
              <a:defRPr/>
            </a:pPr>
            <a:fld id="{73461D09-12BE-4A42-8DAE-F960130FFD32}" type="slidenum">
              <a:rPr lang="en-US"/>
              <a:pPr>
                <a:defRPr/>
              </a:pPr>
              <a:t>‹#›</a:t>
            </a:fld>
            <a:endParaRPr lang="en-US"/>
          </a:p>
        </p:txBody>
      </p:sp>
      <p:sp>
        <p:nvSpPr>
          <p:cNvPr id="2055" name="Date Placeholder 3"/>
          <p:cNvSpPr>
            <a:spLocks/>
          </p:cNvSpPr>
          <p:nvPr/>
        </p:nvSpPr>
        <p:spPr bwMode="auto">
          <a:xfrm>
            <a:off x="993775" y="6405563"/>
            <a:ext cx="1581150" cy="352425"/>
          </a:xfrm>
          <a:prstGeom prst="rect">
            <a:avLst/>
          </a:prstGeom>
          <a:noFill/>
          <a:ln w="9525">
            <a:noFill/>
            <a:miter lim="800000"/>
            <a:headEnd/>
            <a:tailEnd/>
          </a:ln>
        </p:spPr>
        <p:txBody>
          <a:bodyPr anchor="ctr">
            <a:prstTxWarp prst="textNoShape">
              <a:avLst/>
            </a:prstTxWarp>
          </a:bodyPr>
          <a:lstStyle/>
          <a:p>
            <a:pPr>
              <a:defRPr/>
            </a:pPr>
            <a:endParaRPr lang="nl-NL" sz="1200">
              <a:solidFill>
                <a:schemeClr val="bg1"/>
              </a:solidFill>
            </a:endParaRPr>
          </a:p>
        </p:txBody>
      </p:sp>
      <p:sp>
        <p:nvSpPr>
          <p:cNvPr id="2056" name="Footer Placeholder 4"/>
          <p:cNvSpPr>
            <a:spLocks/>
          </p:cNvSpPr>
          <p:nvPr/>
        </p:nvSpPr>
        <p:spPr bwMode="auto">
          <a:xfrm>
            <a:off x="3241675" y="6405563"/>
            <a:ext cx="3008313" cy="352425"/>
          </a:xfrm>
          <a:prstGeom prst="rect">
            <a:avLst/>
          </a:prstGeom>
          <a:noFill/>
          <a:ln w="9525">
            <a:noFill/>
            <a:miter lim="800000"/>
            <a:headEnd/>
            <a:tailEnd/>
          </a:ln>
        </p:spPr>
        <p:txBody>
          <a:bodyPr anchor="ctr">
            <a:prstTxWarp prst="textNoShape">
              <a:avLst/>
            </a:prstTxWarp>
          </a:bodyPr>
          <a:lstStyle/>
          <a:p>
            <a:pPr algn="ctr">
              <a:defRPr/>
            </a:pPr>
            <a:endParaRPr lang="nl-NL" sz="1200">
              <a:solidFill>
                <a:srgbClr val="898989"/>
              </a:solidFill>
            </a:endParaRPr>
          </a:p>
        </p:txBody>
      </p:sp>
      <p:sp>
        <p:nvSpPr>
          <p:cNvPr id="4105" name="Rectangle 12"/>
          <p:cNvSpPr>
            <a:spLocks noGrp="1" noChangeArrowheads="1"/>
          </p:cNvSpPr>
          <p:nvPr>
            <p:ph type="title"/>
          </p:nvPr>
        </p:nvSpPr>
        <p:spPr bwMode="auto">
          <a:xfrm>
            <a:off x="395288" y="727075"/>
            <a:ext cx="8132762" cy="71278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a:t>Click to edit Master title style</a:t>
            </a:r>
          </a:p>
        </p:txBody>
      </p:sp>
      <p:sp>
        <p:nvSpPr>
          <p:cNvPr id="4106" name="Rectangle 13"/>
          <p:cNvSpPr>
            <a:spLocks noGrp="1" noChangeArrowheads="1"/>
          </p:cNvSpPr>
          <p:nvPr>
            <p:ph type="body" idx="1"/>
          </p:nvPr>
        </p:nvSpPr>
        <p:spPr bwMode="auto">
          <a:xfrm>
            <a:off x="395288" y="1703388"/>
            <a:ext cx="8132762" cy="426243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lt1" tx1="dk1" bg2="lt2" tx2="dk2" accent1="accent1" accent2="accent2" accent3="accent3" accent4="accent4" accent5="accent5" accent6="accent6" hlink="hlink" folHlink="folHlink"/>
  <p:sldLayoutIdLst>
    <p:sldLayoutId id="2147483759" r:id="rId1"/>
    <p:sldLayoutId id="2147483761" r:id="rId2"/>
    <p:sldLayoutId id="2147483762" r:id="rId3"/>
    <p:sldLayoutId id="2147483763" r:id="rId4"/>
    <p:sldLayoutId id="2147483764" r:id="rId5"/>
  </p:sldLayoutIdLst>
  <p:transition>
    <p:wipe dir="u"/>
  </p:transition>
  <p:hf hdr="0"/>
  <p:txStyles>
    <p:titleStyle>
      <a:lvl1pPr algn="l" rtl="0" eaLnBrk="0" fontAlgn="base" hangingPunct="0">
        <a:spcBef>
          <a:spcPct val="0"/>
        </a:spcBef>
        <a:spcAft>
          <a:spcPct val="0"/>
        </a:spcAft>
        <a:defRPr sz="2600" b="1">
          <a:solidFill>
            <a:schemeClr val="tx2"/>
          </a:solidFill>
          <a:latin typeface="+mj-lt"/>
          <a:ea typeface="ヒラギノ角ゴ Pro W3" charset="-128"/>
          <a:cs typeface="ヒラギノ角ゴ Pro W3" charset="-128"/>
        </a:defRPr>
      </a:lvl1pPr>
      <a:lvl2pPr algn="l" rtl="0" eaLnBrk="0" fontAlgn="base" hangingPunct="0">
        <a:spcBef>
          <a:spcPct val="0"/>
        </a:spcBef>
        <a:spcAft>
          <a:spcPct val="0"/>
        </a:spcAft>
        <a:defRPr sz="2600" b="1">
          <a:solidFill>
            <a:schemeClr val="tx2"/>
          </a:solidFill>
          <a:latin typeface="Arial" charset="0"/>
          <a:ea typeface="ヒラギノ角ゴ Pro W3" charset="-128"/>
          <a:cs typeface="ヒラギノ角ゴ Pro W3" charset="-128"/>
        </a:defRPr>
      </a:lvl2pPr>
      <a:lvl3pPr algn="l" rtl="0" eaLnBrk="0" fontAlgn="base" hangingPunct="0">
        <a:spcBef>
          <a:spcPct val="0"/>
        </a:spcBef>
        <a:spcAft>
          <a:spcPct val="0"/>
        </a:spcAft>
        <a:defRPr sz="2600" b="1">
          <a:solidFill>
            <a:schemeClr val="tx2"/>
          </a:solidFill>
          <a:latin typeface="Arial" charset="0"/>
          <a:ea typeface="ヒラギノ角ゴ Pro W3" charset="-128"/>
          <a:cs typeface="ヒラギノ角ゴ Pro W3" charset="-128"/>
        </a:defRPr>
      </a:lvl3pPr>
      <a:lvl4pPr algn="l" rtl="0" eaLnBrk="0" fontAlgn="base" hangingPunct="0">
        <a:spcBef>
          <a:spcPct val="0"/>
        </a:spcBef>
        <a:spcAft>
          <a:spcPct val="0"/>
        </a:spcAft>
        <a:defRPr sz="2600" b="1">
          <a:solidFill>
            <a:schemeClr val="tx2"/>
          </a:solidFill>
          <a:latin typeface="Arial" charset="0"/>
          <a:ea typeface="ヒラギノ角ゴ Pro W3" charset="-128"/>
          <a:cs typeface="ヒラギノ角ゴ Pro W3" charset="-128"/>
        </a:defRPr>
      </a:lvl4pPr>
      <a:lvl5pPr algn="l" rtl="0" eaLnBrk="0" fontAlgn="base" hangingPunct="0">
        <a:spcBef>
          <a:spcPct val="0"/>
        </a:spcBef>
        <a:spcAft>
          <a:spcPct val="0"/>
        </a:spcAft>
        <a:defRPr sz="2600" b="1">
          <a:solidFill>
            <a:schemeClr val="tx2"/>
          </a:solidFill>
          <a:latin typeface="Arial" charset="0"/>
          <a:ea typeface="ヒラギノ角ゴ Pro W3" charset="-128"/>
          <a:cs typeface="ヒラギノ角ゴ Pro W3" charset="-128"/>
        </a:defRPr>
      </a:lvl5pPr>
      <a:lvl6pPr marL="457200" algn="l" rtl="0" fontAlgn="base">
        <a:spcBef>
          <a:spcPct val="0"/>
        </a:spcBef>
        <a:spcAft>
          <a:spcPct val="0"/>
        </a:spcAft>
        <a:defRPr sz="2800" b="1">
          <a:solidFill>
            <a:srgbClr val="F86613"/>
          </a:solidFill>
          <a:latin typeface="Verdana" pitchFamily="34" charset="0"/>
        </a:defRPr>
      </a:lvl6pPr>
      <a:lvl7pPr marL="914400" algn="l" rtl="0" fontAlgn="base">
        <a:spcBef>
          <a:spcPct val="0"/>
        </a:spcBef>
        <a:spcAft>
          <a:spcPct val="0"/>
        </a:spcAft>
        <a:defRPr sz="2800" b="1">
          <a:solidFill>
            <a:srgbClr val="F86613"/>
          </a:solidFill>
          <a:latin typeface="Verdana" pitchFamily="34" charset="0"/>
        </a:defRPr>
      </a:lvl7pPr>
      <a:lvl8pPr marL="1371600" algn="l" rtl="0" fontAlgn="base">
        <a:spcBef>
          <a:spcPct val="0"/>
        </a:spcBef>
        <a:spcAft>
          <a:spcPct val="0"/>
        </a:spcAft>
        <a:defRPr sz="2800" b="1">
          <a:solidFill>
            <a:srgbClr val="F86613"/>
          </a:solidFill>
          <a:latin typeface="Verdana" pitchFamily="34" charset="0"/>
        </a:defRPr>
      </a:lvl8pPr>
      <a:lvl9pPr marL="1828800" algn="l" rtl="0" fontAlgn="base">
        <a:spcBef>
          <a:spcPct val="0"/>
        </a:spcBef>
        <a:spcAft>
          <a:spcPct val="0"/>
        </a:spcAft>
        <a:defRPr sz="2800" b="1">
          <a:solidFill>
            <a:srgbClr val="F86613"/>
          </a:solidFill>
          <a:latin typeface="Verdana" pitchFamily="34" charset="0"/>
        </a:defRPr>
      </a:lvl9pPr>
    </p:titleStyle>
    <p:bodyStyle>
      <a:lvl1pPr marL="342900" indent="-342900" algn="l" rtl="0" eaLnBrk="0" fontAlgn="base" hangingPunct="0">
        <a:spcBef>
          <a:spcPct val="20000"/>
        </a:spcBef>
        <a:spcAft>
          <a:spcPct val="0"/>
        </a:spcAft>
        <a:buClr>
          <a:srgbClr val="F86613"/>
        </a:buClr>
        <a:buSzPct val="100000"/>
        <a:buFont typeface="Arial" charset="0"/>
        <a:defRPr sz="2000" b="1">
          <a:solidFill>
            <a:srgbClr val="21363C"/>
          </a:solidFill>
          <a:latin typeface="+mn-lt"/>
          <a:ea typeface="ヒラギノ角ゴ Pro W3" charset="-128"/>
          <a:cs typeface="ヒラギノ角ゴ Pro W3" charset="-128"/>
        </a:defRPr>
      </a:lvl1pPr>
      <a:lvl2pPr marL="381000" indent="-190500" algn="l" rtl="0" eaLnBrk="0" fontAlgn="base" hangingPunct="0">
        <a:spcBef>
          <a:spcPct val="20000"/>
        </a:spcBef>
        <a:spcAft>
          <a:spcPct val="0"/>
        </a:spcAft>
        <a:buClr>
          <a:schemeClr val="tx2"/>
        </a:buClr>
        <a:buFont typeface="Lucida Grande" charset="0"/>
        <a:buChar char="-"/>
        <a:defRPr sz="1600" b="1">
          <a:solidFill>
            <a:srgbClr val="21363C"/>
          </a:solidFill>
          <a:latin typeface="+mn-lt"/>
          <a:ea typeface="ヒラギノ角ゴ Pro W3" charset="-128"/>
        </a:defRPr>
      </a:lvl2pPr>
      <a:lvl3pPr marL="569913" indent="-187325" algn="l" rtl="0" eaLnBrk="0" fontAlgn="base" hangingPunct="0">
        <a:spcBef>
          <a:spcPct val="20000"/>
        </a:spcBef>
        <a:spcAft>
          <a:spcPct val="0"/>
        </a:spcAft>
        <a:buClr>
          <a:schemeClr val="tx2"/>
        </a:buClr>
        <a:buSzPct val="85000"/>
        <a:buFont typeface="Verdana" charset="0"/>
        <a:buChar char="–"/>
        <a:defRPr sz="1600">
          <a:solidFill>
            <a:srgbClr val="21363C"/>
          </a:solidFill>
          <a:latin typeface="+mn-lt"/>
          <a:ea typeface="ヒラギノ角ゴ Pro W3" charset="-128"/>
        </a:defRPr>
      </a:lvl3pPr>
      <a:lvl4pPr marL="762000" indent="-190500" algn="l" rtl="0" eaLnBrk="0" fontAlgn="base" hangingPunct="0">
        <a:spcBef>
          <a:spcPct val="20000"/>
        </a:spcBef>
        <a:spcAft>
          <a:spcPct val="0"/>
        </a:spcAft>
        <a:buClr>
          <a:schemeClr val="bg2"/>
        </a:buClr>
        <a:buSzPct val="100000"/>
        <a:buChar char="-"/>
        <a:defRPr sz="1400">
          <a:solidFill>
            <a:schemeClr val="tx1"/>
          </a:solidFill>
          <a:latin typeface="Arial" charset="0"/>
          <a:ea typeface="ヒラギノ角ゴ Pro W3" charset="-128"/>
        </a:defRPr>
      </a:lvl4pPr>
      <a:lvl5pPr marL="955675" indent="-190500" algn="l" rtl="0" eaLnBrk="0" fontAlgn="base" hangingPunct="0">
        <a:spcBef>
          <a:spcPct val="20000"/>
        </a:spcBef>
        <a:spcAft>
          <a:spcPct val="0"/>
        </a:spcAft>
        <a:buClr>
          <a:schemeClr val="bg2"/>
        </a:buClr>
        <a:buChar char="-"/>
        <a:defRPr sz="1400">
          <a:solidFill>
            <a:schemeClr val="tx1"/>
          </a:solidFill>
          <a:latin typeface="Arial" charset="0"/>
          <a:ea typeface="ヒラギノ角ゴ Pro W3" charset="-128"/>
        </a:defRPr>
      </a:lvl5pPr>
      <a:lvl6pPr marL="2514600" indent="-228600" algn="l" rtl="0" fontAlgn="base">
        <a:spcBef>
          <a:spcPct val="20000"/>
        </a:spcBef>
        <a:spcAft>
          <a:spcPct val="0"/>
        </a:spcAft>
        <a:buChar char="»"/>
        <a:defRPr sz="2000">
          <a:solidFill>
            <a:schemeClr val="tx1"/>
          </a:solidFill>
          <a:latin typeface="Arial" charset="0"/>
        </a:defRPr>
      </a:lvl6pPr>
      <a:lvl7pPr marL="2971800" indent="-228600" algn="l" rtl="0" fontAlgn="base">
        <a:spcBef>
          <a:spcPct val="20000"/>
        </a:spcBef>
        <a:spcAft>
          <a:spcPct val="0"/>
        </a:spcAft>
        <a:buChar char="»"/>
        <a:defRPr sz="2000">
          <a:solidFill>
            <a:schemeClr val="tx1"/>
          </a:solidFill>
          <a:latin typeface="Arial" charset="0"/>
        </a:defRPr>
      </a:lvl7pPr>
      <a:lvl8pPr marL="3429000" indent="-228600" algn="l" rtl="0" fontAlgn="base">
        <a:spcBef>
          <a:spcPct val="20000"/>
        </a:spcBef>
        <a:spcAft>
          <a:spcPct val="0"/>
        </a:spcAft>
        <a:buChar char="»"/>
        <a:defRPr sz="2000">
          <a:solidFill>
            <a:schemeClr val="tx1"/>
          </a:solidFill>
          <a:latin typeface="Arial" charset="0"/>
        </a:defRPr>
      </a:lvl8pPr>
      <a:lvl9pPr marL="3886200" indent="-228600" algn="l" rtl="0" fontAlgn="base">
        <a:spcBef>
          <a:spcPct val="20000"/>
        </a:spcBef>
        <a:spcAft>
          <a:spcPct val="0"/>
        </a:spcAft>
        <a:buChar char="»"/>
        <a:defRPr sz="2000">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hyperlink" Target="mailto:collection_ap@elia.be" TargetMode="External"/><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4.xml"/><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7.xml"/><Relationship Id="rId1" Type="http://schemas.openxmlformats.org/officeDocument/2006/relationships/slideLayout" Target="../slideLayouts/slideLayout3.xml"/><Relationship Id="rId4" Type="http://schemas.openxmlformats.org/officeDocument/2006/relationships/image" Target="../media/image19.png"/></Relationships>
</file>

<file path=ppt/slides/_rels/slide2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8.xml"/><Relationship Id="rId1" Type="http://schemas.openxmlformats.org/officeDocument/2006/relationships/slideLayout" Target="../slideLayouts/slideLayout3.xml"/><Relationship Id="rId5" Type="http://schemas.openxmlformats.org/officeDocument/2006/relationships/image" Target="../media/image22.png"/><Relationship Id="rId4" Type="http://schemas.openxmlformats.org/officeDocument/2006/relationships/image" Target="../media/image21.png"/></Relationships>
</file>

<file path=ppt/slides/_rels/slide2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9.xml"/><Relationship Id="rId1" Type="http://schemas.openxmlformats.org/officeDocument/2006/relationships/slideLayout" Target="../slideLayouts/slideLayout3.xml"/><Relationship Id="rId4" Type="http://schemas.openxmlformats.org/officeDocument/2006/relationships/image" Target="../media/image24.png"/></Relationships>
</file>

<file path=ppt/slides/_rels/slide3.xml.rels><?xml version="1.0" encoding="UTF-8" standalone="yes"?>
<Relationships xmlns="http://schemas.openxmlformats.org/package/2006/relationships"><Relationship Id="rId3" Type="http://schemas.openxmlformats.org/officeDocument/2006/relationships/hyperlink" Target="https://srm.elia.be/" TargetMode="External"/><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hyperlink" Target="mailto:VENxxxxxx@ELIAEXT.BE"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4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1.xml"/><Relationship Id="rId1" Type="http://schemas.openxmlformats.org/officeDocument/2006/relationships/slideLayout" Target="../slideLayouts/slideLayout4.xml"/><Relationship Id="rId4" Type="http://schemas.openxmlformats.org/officeDocument/2006/relationships/image" Target="../media/image31.png"/></Relationships>
</file>

<file path=ppt/slides/_rels/slide4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4.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5.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6.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7.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3" Type="http://schemas.openxmlformats.org/officeDocument/2006/relationships/hyperlink" Target="mailto:purchasing.support@elia.be" TargetMode="External"/><Relationship Id="rId2" Type="http://schemas.openxmlformats.org/officeDocument/2006/relationships/notesSlide" Target="../notesSlides/notesSlide48.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hyperlink" Target="http://www.elia.be/fr/fournisseurs-et-contractants/infos-et-outils-fournisseurs" TargetMode="External"/><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Date Placeholder 3"/>
          <p:cNvSpPr>
            <a:spLocks noGrp="1"/>
          </p:cNvSpPr>
          <p:nvPr>
            <p:ph type="dt" sz="quarter" idx="4294967295"/>
          </p:nvPr>
        </p:nvSpPr>
        <p:spPr bwMode="auto">
          <a:xfrm>
            <a:off x="539750" y="6080125"/>
            <a:ext cx="792163" cy="360363"/>
          </a:xfrm>
          <a:noFill/>
          <a:ln>
            <a:miter lim="800000"/>
            <a:headEnd/>
            <a:tailEnd/>
          </a:ln>
        </p:spPr>
        <p:txBody>
          <a:bodyPr/>
          <a:lstStyle/>
          <a:p>
            <a:r>
              <a:rPr lang="nl-BE" dirty="0"/>
              <a:t>16/06/2014</a:t>
            </a:r>
            <a:endParaRPr lang="en-US" dirty="0"/>
          </a:p>
        </p:txBody>
      </p:sp>
      <p:sp>
        <p:nvSpPr>
          <p:cNvPr id="12291" name="Footer Placeholder 4"/>
          <p:cNvSpPr>
            <a:spLocks noGrp="1"/>
          </p:cNvSpPr>
          <p:nvPr>
            <p:ph type="ftr" sz="quarter" idx="4294967295"/>
          </p:nvPr>
        </p:nvSpPr>
        <p:spPr bwMode="auto">
          <a:xfrm>
            <a:off x="1389063" y="6080125"/>
            <a:ext cx="5127625" cy="360363"/>
          </a:xfrm>
          <a:noFill/>
          <a:ln>
            <a:miter lim="800000"/>
            <a:headEnd/>
            <a:tailEnd/>
          </a:ln>
        </p:spPr>
        <p:txBody>
          <a:bodyPr/>
          <a:lstStyle/>
          <a:p>
            <a:r>
              <a:rPr lang="en-US" dirty="0"/>
              <a:t>Footer</a:t>
            </a:r>
          </a:p>
        </p:txBody>
      </p:sp>
      <p:sp>
        <p:nvSpPr>
          <p:cNvPr id="12292" name="Title 6"/>
          <p:cNvSpPr>
            <a:spLocks noGrp="1"/>
          </p:cNvSpPr>
          <p:nvPr>
            <p:ph type="title"/>
          </p:nvPr>
        </p:nvSpPr>
        <p:spPr/>
        <p:txBody>
          <a:bodyPr/>
          <a:lstStyle/>
          <a:p>
            <a:pPr eaLnBrk="1" hangingPunct="1"/>
            <a:r>
              <a:rPr lang="fr-BE" noProof="0" dirty="0"/>
              <a:t>Création et suivi des </a:t>
            </a:r>
            <a:r>
              <a:rPr lang="fr-BE" noProof="0" dirty="0" err="1"/>
              <a:t>Requests</a:t>
            </a:r>
            <a:r>
              <a:rPr lang="fr-BE" noProof="0" dirty="0"/>
              <a:t> for invoice et Ordres de travail (OT’s) en REFIN</a:t>
            </a:r>
          </a:p>
        </p:txBody>
      </p:sp>
      <p:sp>
        <p:nvSpPr>
          <p:cNvPr id="12293" name="Subtitle 12"/>
          <p:cNvSpPr>
            <a:spLocks noGrp="1"/>
          </p:cNvSpPr>
          <p:nvPr>
            <p:ph type="body" sz="quarter" idx="12"/>
          </p:nvPr>
        </p:nvSpPr>
        <p:spPr>
          <a:xfrm>
            <a:off x="539750" y="3779838"/>
            <a:ext cx="7988300" cy="1782762"/>
          </a:xfrm>
        </p:spPr>
        <p:txBody>
          <a:bodyPr/>
          <a:lstStyle/>
          <a:p>
            <a:pPr marL="0" indent="0" eaLnBrk="1" hangingPunct="1"/>
            <a:r>
              <a:rPr lang="fr-BE" noProof="0" dirty="0"/>
              <a:t>v5  01/08/2023</a:t>
            </a: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fr-BE" noProof="0" dirty="0"/>
              <a:t>2. Outil REFIN : pour </a:t>
            </a:r>
            <a:r>
              <a:rPr lang="fr-BE" noProof="0"/>
              <a:t>quelles commandes </a:t>
            </a:r>
            <a:r>
              <a:rPr lang="fr-BE" noProof="0" dirty="0"/>
              <a:t>?</a:t>
            </a:r>
          </a:p>
        </p:txBody>
      </p:sp>
      <p:sp>
        <p:nvSpPr>
          <p:cNvPr id="14340" name="Date Placeholder 3"/>
          <p:cNvSpPr>
            <a:spLocks noGrp="1"/>
          </p:cNvSpPr>
          <p:nvPr>
            <p:ph type="dt" sz="quarter" idx="10"/>
          </p:nvPr>
        </p:nvSpPr>
        <p:spPr bwMode="auto">
          <a:noFill/>
          <a:ln>
            <a:miter lim="800000"/>
            <a:headEnd/>
            <a:tailEnd/>
          </a:ln>
        </p:spPr>
        <p:txBody>
          <a:bodyPr/>
          <a:lstStyle/>
          <a:p>
            <a:r>
              <a:rPr lang="nl-BE" dirty="0"/>
              <a:t>16/06/2014</a:t>
            </a:r>
          </a:p>
        </p:txBody>
      </p:sp>
      <p:sp>
        <p:nvSpPr>
          <p:cNvPr id="14341" name="Footer Placeholder 4"/>
          <p:cNvSpPr>
            <a:spLocks noGrp="1"/>
          </p:cNvSpPr>
          <p:nvPr>
            <p:ph type="ftr" sz="quarter" idx="11"/>
          </p:nvPr>
        </p:nvSpPr>
        <p:spPr bwMode="auto">
          <a:noFill/>
          <a:ln>
            <a:miter lim="800000"/>
            <a:headEnd/>
            <a:tailEnd/>
          </a:ln>
        </p:spPr>
        <p:txBody>
          <a:bodyPr/>
          <a:lstStyle/>
          <a:p>
            <a:r>
              <a:rPr lang="en-US" dirty="0"/>
              <a:t>Footer</a:t>
            </a:r>
          </a:p>
        </p:txBody>
      </p:sp>
      <p:sp>
        <p:nvSpPr>
          <p:cNvPr id="14342" name="Slide Number Placeholder 5"/>
          <p:cNvSpPr>
            <a:spLocks noGrp="1"/>
          </p:cNvSpPr>
          <p:nvPr>
            <p:ph type="sldNum" sz="quarter" idx="12"/>
          </p:nvPr>
        </p:nvSpPr>
        <p:spPr bwMode="auto">
          <a:noFill/>
          <a:ln>
            <a:miter lim="800000"/>
            <a:headEnd/>
            <a:tailEnd/>
          </a:ln>
        </p:spPr>
        <p:txBody>
          <a:bodyPr/>
          <a:lstStyle/>
          <a:p>
            <a:fld id="{A8DBEB16-D175-BF4F-98B0-F2EFC36B5B6E}" type="slidenum">
              <a:rPr lang="en-US" smtClean="0"/>
              <a:pPr/>
              <a:t>10</a:t>
            </a:fld>
            <a:endParaRPr lang="en-US"/>
          </a:p>
        </p:txBody>
      </p:sp>
      <p:sp>
        <p:nvSpPr>
          <p:cNvPr id="9" name="Content Placeholder 2"/>
          <p:cNvSpPr>
            <a:spLocks noGrp="1"/>
          </p:cNvSpPr>
          <p:nvPr>
            <p:ph idx="1"/>
          </p:nvPr>
        </p:nvSpPr>
        <p:spPr>
          <a:xfrm>
            <a:off x="395288" y="1412776"/>
            <a:ext cx="8569200" cy="4262437"/>
          </a:xfrm>
        </p:spPr>
        <p:txBody>
          <a:bodyPr/>
          <a:lstStyle/>
          <a:p>
            <a:pPr marL="0" indent="0" eaLnBrk="1" hangingPunct="1">
              <a:spcAft>
                <a:spcPts val="600"/>
              </a:spcAft>
            </a:pPr>
            <a:r>
              <a:rPr lang="fr-BE" altLang="fr-FR" sz="1800" noProof="0" dirty="0"/>
              <a:t>L’outil </a:t>
            </a:r>
            <a:r>
              <a:rPr lang="fr-BE" altLang="fr-FR" sz="1800" noProof="0" dirty="0">
                <a:solidFill>
                  <a:srgbClr val="0070C0"/>
                </a:solidFill>
              </a:rPr>
              <a:t>REFIN</a:t>
            </a:r>
            <a:r>
              <a:rPr lang="fr-BE" altLang="fr-FR" sz="1800" noProof="0" dirty="0"/>
              <a:t> est exclusivement utilisé pour les </a:t>
            </a:r>
            <a:r>
              <a:rPr lang="fr-BE" altLang="fr-FR" sz="1800" noProof="0" dirty="0">
                <a:solidFill>
                  <a:srgbClr val="0070C0"/>
                </a:solidFill>
              </a:rPr>
              <a:t>commandes liées aux ‘Projets’ d’investissement d’Elia</a:t>
            </a:r>
            <a:r>
              <a:rPr lang="fr-BE" altLang="fr-FR" sz="1800" noProof="0" dirty="0"/>
              <a:t> pour enregistrer les demandes de </a:t>
            </a:r>
            <a:r>
              <a:rPr lang="fr-BE" altLang="fr-FR" sz="1800" dirty="0"/>
              <a:t>facturation (</a:t>
            </a:r>
            <a:r>
              <a:rPr lang="en-US" altLang="fr-FR" sz="1800" dirty="0"/>
              <a:t>Requests for invoice</a:t>
            </a:r>
            <a:r>
              <a:rPr lang="fr-BE" altLang="fr-FR" sz="1800" dirty="0"/>
              <a:t>) et l</a:t>
            </a:r>
            <a:r>
              <a:rPr lang="fr-BE" altLang="fr-FR" sz="1800" noProof="0" dirty="0"/>
              <a:t>es suppléments (Ordres de Travail – OT’s)</a:t>
            </a:r>
          </a:p>
          <a:p>
            <a:pPr marL="0" indent="0" eaLnBrk="1" hangingPunct="1">
              <a:spcAft>
                <a:spcPts val="600"/>
              </a:spcAft>
            </a:pPr>
            <a:r>
              <a:rPr lang="fr-BE" altLang="fr-FR" sz="1800" dirty="0"/>
              <a:t>Ces commandes se distinguent par le </a:t>
            </a:r>
            <a:r>
              <a:rPr lang="fr-BE" altLang="fr-FR" sz="1800" dirty="0" err="1"/>
              <a:t>n°de</a:t>
            </a:r>
            <a:r>
              <a:rPr lang="fr-BE" altLang="fr-FR" sz="1800" dirty="0"/>
              <a:t> projet TR-</a:t>
            </a:r>
            <a:r>
              <a:rPr lang="fr-BE" altLang="fr-FR" sz="1800" dirty="0" err="1"/>
              <a:t>xxxxx</a:t>
            </a:r>
            <a:r>
              <a:rPr lang="fr-BE" altLang="fr-FR" sz="1800" dirty="0"/>
              <a:t> repris sur la commande.</a:t>
            </a:r>
            <a:endParaRPr lang="fr-BE" altLang="fr-FR" sz="1800" u="sng" noProof="0" dirty="0"/>
          </a:p>
          <a:p>
            <a:pPr marL="0" indent="0" eaLnBrk="1" hangingPunct="1">
              <a:spcAft>
                <a:spcPts val="600"/>
              </a:spcAft>
            </a:pPr>
            <a:endParaRPr lang="fr-BE" altLang="fr-FR" sz="1800" noProof="0" dirty="0"/>
          </a:p>
          <a:p>
            <a:pPr marL="0" indent="0" eaLnBrk="1" hangingPunct="1">
              <a:spcAft>
                <a:spcPts val="600"/>
              </a:spcAft>
            </a:pPr>
            <a:r>
              <a:rPr lang="fr-BE" altLang="fr-FR" sz="1800" noProof="0" dirty="0"/>
              <a:t>Les autres commandes qui ne sont pas liées à des Projets d’investissement d’Elia</a:t>
            </a:r>
          </a:p>
          <a:p>
            <a:pPr marL="285750" indent="-285750" eaLnBrk="1" hangingPunct="1">
              <a:spcAft>
                <a:spcPts val="600"/>
              </a:spcAft>
              <a:buFont typeface="Arial" panose="020B0604020202020204" pitchFamily="34" charset="0"/>
              <a:buChar char="•"/>
            </a:pPr>
            <a:r>
              <a:rPr lang="fr-BE" altLang="fr-FR" sz="1800" noProof="0" dirty="0"/>
              <a:t>sont gérées via un autre outil (SUS – via le même Portail), pour certains fournisseurs qui travaillent déjà avec cet outil.</a:t>
            </a:r>
          </a:p>
          <a:p>
            <a:pPr marL="285750" indent="-285750" eaLnBrk="1" hangingPunct="1">
              <a:spcAft>
                <a:spcPts val="600"/>
              </a:spcAft>
              <a:buFont typeface="Arial" panose="020B0604020202020204" pitchFamily="34" charset="0"/>
              <a:buChar char="•"/>
            </a:pPr>
            <a:r>
              <a:rPr lang="fr-BE" altLang="fr-FR" sz="1800" dirty="0"/>
              <a:t>ne sont pas gérées via un outil web. Les pro </a:t>
            </a:r>
            <a:r>
              <a:rPr lang="fr-BE" altLang="fr-FR" sz="1800" dirty="0" err="1"/>
              <a:t>forma’s</a:t>
            </a:r>
            <a:r>
              <a:rPr lang="fr-BE" altLang="fr-FR" sz="1800" dirty="0"/>
              <a:t> sont alors envoyées par email au responsable Elia de la commande.</a:t>
            </a:r>
            <a:endParaRPr lang="fr-BE" altLang="fr-FR" sz="1800" noProof="0" dirty="0"/>
          </a:p>
        </p:txBody>
      </p:sp>
    </p:spTree>
    <p:extLst>
      <p:ext uri="{BB962C8B-B14F-4D97-AF65-F5344CB8AC3E}">
        <p14:creationId xmlns:p14="http://schemas.microsoft.com/office/powerpoint/2010/main" val="3866279204"/>
      </p:ext>
    </p:extLst>
  </p:cSld>
  <p:clrMapOvr>
    <a:masterClrMapping/>
  </p:clrMapOvr>
  <p:transition>
    <p:wipe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fr-BE" noProof="0" dirty="0"/>
              <a:t>2. Flow en REFIN pour les demandes de facturation</a:t>
            </a:r>
          </a:p>
        </p:txBody>
      </p:sp>
      <p:sp>
        <p:nvSpPr>
          <p:cNvPr id="14340" name="Date Placeholder 3"/>
          <p:cNvSpPr>
            <a:spLocks noGrp="1"/>
          </p:cNvSpPr>
          <p:nvPr>
            <p:ph type="dt" sz="quarter" idx="10"/>
          </p:nvPr>
        </p:nvSpPr>
        <p:spPr bwMode="auto">
          <a:noFill/>
          <a:ln>
            <a:miter lim="800000"/>
            <a:headEnd/>
            <a:tailEnd/>
          </a:ln>
        </p:spPr>
        <p:txBody>
          <a:bodyPr/>
          <a:lstStyle/>
          <a:p>
            <a:r>
              <a:rPr lang="nl-BE" dirty="0"/>
              <a:t>16/06/2014</a:t>
            </a:r>
          </a:p>
        </p:txBody>
      </p:sp>
      <p:sp>
        <p:nvSpPr>
          <p:cNvPr id="14341" name="Footer Placeholder 4"/>
          <p:cNvSpPr>
            <a:spLocks noGrp="1"/>
          </p:cNvSpPr>
          <p:nvPr>
            <p:ph type="ftr" sz="quarter" idx="11"/>
          </p:nvPr>
        </p:nvSpPr>
        <p:spPr bwMode="auto">
          <a:noFill/>
          <a:ln>
            <a:miter lim="800000"/>
            <a:headEnd/>
            <a:tailEnd/>
          </a:ln>
        </p:spPr>
        <p:txBody>
          <a:bodyPr/>
          <a:lstStyle/>
          <a:p>
            <a:r>
              <a:rPr lang="en-US" dirty="0"/>
              <a:t>Footer</a:t>
            </a:r>
          </a:p>
        </p:txBody>
      </p:sp>
      <p:sp>
        <p:nvSpPr>
          <p:cNvPr id="14342" name="Slide Number Placeholder 5"/>
          <p:cNvSpPr>
            <a:spLocks noGrp="1"/>
          </p:cNvSpPr>
          <p:nvPr>
            <p:ph type="sldNum" sz="quarter" idx="12"/>
          </p:nvPr>
        </p:nvSpPr>
        <p:spPr bwMode="auto">
          <a:noFill/>
          <a:ln>
            <a:miter lim="800000"/>
            <a:headEnd/>
            <a:tailEnd/>
          </a:ln>
        </p:spPr>
        <p:txBody>
          <a:bodyPr/>
          <a:lstStyle/>
          <a:p>
            <a:fld id="{A8DBEB16-D175-BF4F-98B0-F2EFC36B5B6E}" type="slidenum">
              <a:rPr lang="en-US" smtClean="0"/>
              <a:pPr/>
              <a:t>11</a:t>
            </a:fld>
            <a:endParaRPr lang="en-US"/>
          </a:p>
        </p:txBody>
      </p:sp>
      <p:sp>
        <p:nvSpPr>
          <p:cNvPr id="7" name="Text Box 9"/>
          <p:cNvSpPr txBox="1">
            <a:spLocks noChangeArrowheads="1"/>
          </p:cNvSpPr>
          <p:nvPr/>
        </p:nvSpPr>
        <p:spPr bwMode="auto">
          <a:xfrm>
            <a:off x="190269" y="5869303"/>
            <a:ext cx="2149483" cy="215444"/>
          </a:xfrm>
          <a:prstGeom prst="rect">
            <a:avLst/>
          </a:prstGeom>
          <a:solidFill>
            <a:schemeClr val="bg1"/>
          </a:solidFill>
          <a:ln>
            <a:noFill/>
          </a:ln>
          <a:effectLst/>
        </p:spPr>
        <p:txBody>
          <a:bodyPr wrap="square">
            <a:spAutoFit/>
          </a:bodyPr>
          <a:lstStyle>
            <a:lvl1pPr>
              <a:defRPr sz="2000">
                <a:solidFill>
                  <a:srgbClr val="21363C"/>
                </a:solidFill>
                <a:latin typeface="Verdana" pitchFamily="34" charset="0"/>
              </a:defRPr>
            </a:lvl1pPr>
            <a:lvl2pPr marL="742950" indent="-285750">
              <a:defRPr sz="2000">
                <a:solidFill>
                  <a:srgbClr val="21363C"/>
                </a:solidFill>
                <a:latin typeface="Verdana" pitchFamily="34" charset="0"/>
              </a:defRPr>
            </a:lvl2pPr>
            <a:lvl3pPr marL="1143000" indent="-228600">
              <a:defRPr sz="2000">
                <a:solidFill>
                  <a:srgbClr val="21363C"/>
                </a:solidFill>
                <a:latin typeface="Verdana" pitchFamily="34" charset="0"/>
              </a:defRPr>
            </a:lvl3pPr>
            <a:lvl4pPr marL="1600200" indent="-228600">
              <a:defRPr sz="2000">
                <a:solidFill>
                  <a:srgbClr val="21363C"/>
                </a:solidFill>
                <a:latin typeface="Verdana" pitchFamily="34" charset="0"/>
              </a:defRPr>
            </a:lvl4pPr>
            <a:lvl5pPr marL="2057400" indent="-228600">
              <a:defRPr sz="2000">
                <a:solidFill>
                  <a:srgbClr val="21363C"/>
                </a:solidFill>
                <a:latin typeface="Verdana" pitchFamily="34" charset="0"/>
              </a:defRPr>
            </a:lvl5pPr>
            <a:lvl6pPr marL="2514600" indent="-228600" eaLnBrk="0" fontAlgn="base" hangingPunct="0">
              <a:spcBef>
                <a:spcPct val="20000"/>
              </a:spcBef>
              <a:spcAft>
                <a:spcPct val="0"/>
              </a:spcAft>
              <a:buClr>
                <a:srgbClr val="F86613"/>
              </a:buClr>
              <a:buSzPct val="140000"/>
              <a:buChar char="•"/>
              <a:defRPr sz="2000">
                <a:solidFill>
                  <a:srgbClr val="21363C"/>
                </a:solidFill>
                <a:latin typeface="Verdana" pitchFamily="34" charset="0"/>
              </a:defRPr>
            </a:lvl6pPr>
            <a:lvl7pPr marL="2971800" indent="-228600" eaLnBrk="0" fontAlgn="base" hangingPunct="0">
              <a:spcBef>
                <a:spcPct val="20000"/>
              </a:spcBef>
              <a:spcAft>
                <a:spcPct val="0"/>
              </a:spcAft>
              <a:buClr>
                <a:srgbClr val="F86613"/>
              </a:buClr>
              <a:buSzPct val="140000"/>
              <a:buChar char="•"/>
              <a:defRPr sz="2000">
                <a:solidFill>
                  <a:srgbClr val="21363C"/>
                </a:solidFill>
                <a:latin typeface="Verdana" pitchFamily="34" charset="0"/>
              </a:defRPr>
            </a:lvl7pPr>
            <a:lvl8pPr marL="3429000" indent="-228600" eaLnBrk="0" fontAlgn="base" hangingPunct="0">
              <a:spcBef>
                <a:spcPct val="20000"/>
              </a:spcBef>
              <a:spcAft>
                <a:spcPct val="0"/>
              </a:spcAft>
              <a:buClr>
                <a:srgbClr val="F86613"/>
              </a:buClr>
              <a:buSzPct val="140000"/>
              <a:buChar char="•"/>
              <a:defRPr sz="2000">
                <a:solidFill>
                  <a:srgbClr val="21363C"/>
                </a:solidFill>
                <a:latin typeface="Verdana" pitchFamily="34" charset="0"/>
              </a:defRPr>
            </a:lvl8pPr>
            <a:lvl9pPr marL="3886200" indent="-228600" eaLnBrk="0" fontAlgn="base" hangingPunct="0">
              <a:spcBef>
                <a:spcPct val="20000"/>
              </a:spcBef>
              <a:spcAft>
                <a:spcPct val="0"/>
              </a:spcAft>
              <a:buClr>
                <a:srgbClr val="F86613"/>
              </a:buClr>
              <a:buSzPct val="140000"/>
              <a:buChar char="•"/>
              <a:defRPr sz="2000">
                <a:solidFill>
                  <a:srgbClr val="21363C"/>
                </a:solidFill>
                <a:latin typeface="Verdana" pitchFamily="34" charset="0"/>
              </a:defRPr>
            </a:lvl9pPr>
          </a:lstStyle>
          <a:p>
            <a:pPr>
              <a:spcBef>
                <a:spcPct val="50000"/>
              </a:spcBef>
              <a:buClrTx/>
              <a:buSzTx/>
              <a:buFontTx/>
              <a:buNone/>
            </a:pPr>
            <a:r>
              <a:rPr lang="en-GB" altLang="fr-FR" sz="800" dirty="0">
                <a:solidFill>
                  <a:schemeClr val="tx1"/>
                </a:solidFill>
              </a:rPr>
              <a:t>OPA : Operational Project Assistant.</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1260000"/>
            <a:ext cx="8856984" cy="45078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70433160"/>
      </p:ext>
    </p:extLst>
  </p:cSld>
  <p:clrMapOvr>
    <a:masterClrMapping/>
  </p:clrMapOvr>
  <p:transition>
    <p:wipe dir="u"/>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fr-BE" noProof="0" dirty="0"/>
              <a:t>2. Flow en REFIN pour les ordres de travail</a:t>
            </a:r>
          </a:p>
        </p:txBody>
      </p:sp>
      <p:sp>
        <p:nvSpPr>
          <p:cNvPr id="14340" name="Date Placeholder 3"/>
          <p:cNvSpPr>
            <a:spLocks noGrp="1"/>
          </p:cNvSpPr>
          <p:nvPr>
            <p:ph type="dt" sz="quarter" idx="10"/>
          </p:nvPr>
        </p:nvSpPr>
        <p:spPr bwMode="auto">
          <a:noFill/>
          <a:ln>
            <a:miter lim="800000"/>
            <a:headEnd/>
            <a:tailEnd/>
          </a:ln>
        </p:spPr>
        <p:txBody>
          <a:bodyPr/>
          <a:lstStyle/>
          <a:p>
            <a:r>
              <a:rPr lang="nl-BE" dirty="0"/>
              <a:t>16/06/2014</a:t>
            </a:r>
          </a:p>
        </p:txBody>
      </p:sp>
      <p:sp>
        <p:nvSpPr>
          <p:cNvPr id="14341" name="Footer Placeholder 4"/>
          <p:cNvSpPr>
            <a:spLocks noGrp="1"/>
          </p:cNvSpPr>
          <p:nvPr>
            <p:ph type="ftr" sz="quarter" idx="11"/>
          </p:nvPr>
        </p:nvSpPr>
        <p:spPr bwMode="auto">
          <a:noFill/>
          <a:ln>
            <a:miter lim="800000"/>
            <a:headEnd/>
            <a:tailEnd/>
          </a:ln>
        </p:spPr>
        <p:txBody>
          <a:bodyPr/>
          <a:lstStyle/>
          <a:p>
            <a:r>
              <a:rPr lang="en-US" dirty="0"/>
              <a:t>Footer</a:t>
            </a:r>
          </a:p>
        </p:txBody>
      </p:sp>
      <p:sp>
        <p:nvSpPr>
          <p:cNvPr id="14342" name="Slide Number Placeholder 5"/>
          <p:cNvSpPr>
            <a:spLocks noGrp="1"/>
          </p:cNvSpPr>
          <p:nvPr>
            <p:ph type="sldNum" sz="quarter" idx="12"/>
          </p:nvPr>
        </p:nvSpPr>
        <p:spPr bwMode="auto">
          <a:noFill/>
          <a:ln>
            <a:miter lim="800000"/>
            <a:headEnd/>
            <a:tailEnd/>
          </a:ln>
        </p:spPr>
        <p:txBody>
          <a:bodyPr/>
          <a:lstStyle/>
          <a:p>
            <a:fld id="{A8DBEB16-D175-BF4F-98B0-F2EFC36B5B6E}" type="slidenum">
              <a:rPr lang="en-US" smtClean="0"/>
              <a:pPr/>
              <a:t>12</a:t>
            </a:fld>
            <a:endParaRPr lang="en-US"/>
          </a:p>
        </p:txBody>
      </p:sp>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999" y="1260000"/>
            <a:ext cx="8833919" cy="45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50960927"/>
      </p:ext>
    </p:extLst>
  </p:cSld>
  <p:clrMapOvr>
    <a:masterClrMapping/>
  </p:clrMapOvr>
  <p:transition>
    <p:wipe dir="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fr-BE" noProof="0" dirty="0"/>
              <a:t>2. Processus en REFIN</a:t>
            </a:r>
          </a:p>
        </p:txBody>
      </p:sp>
      <p:sp>
        <p:nvSpPr>
          <p:cNvPr id="14340" name="Date Placeholder 3"/>
          <p:cNvSpPr>
            <a:spLocks noGrp="1"/>
          </p:cNvSpPr>
          <p:nvPr>
            <p:ph type="dt" sz="quarter" idx="10"/>
          </p:nvPr>
        </p:nvSpPr>
        <p:spPr bwMode="auto">
          <a:noFill/>
          <a:ln>
            <a:miter lim="800000"/>
            <a:headEnd/>
            <a:tailEnd/>
          </a:ln>
        </p:spPr>
        <p:txBody>
          <a:bodyPr/>
          <a:lstStyle/>
          <a:p>
            <a:r>
              <a:rPr lang="nl-BE" dirty="0"/>
              <a:t>16/06/2014</a:t>
            </a:r>
          </a:p>
        </p:txBody>
      </p:sp>
      <p:sp>
        <p:nvSpPr>
          <p:cNvPr id="14341" name="Footer Placeholder 4"/>
          <p:cNvSpPr>
            <a:spLocks noGrp="1"/>
          </p:cNvSpPr>
          <p:nvPr>
            <p:ph type="ftr" sz="quarter" idx="11"/>
          </p:nvPr>
        </p:nvSpPr>
        <p:spPr bwMode="auto">
          <a:noFill/>
          <a:ln>
            <a:miter lim="800000"/>
            <a:headEnd/>
            <a:tailEnd/>
          </a:ln>
        </p:spPr>
        <p:txBody>
          <a:bodyPr/>
          <a:lstStyle/>
          <a:p>
            <a:r>
              <a:rPr lang="en-US" dirty="0"/>
              <a:t>Footer</a:t>
            </a:r>
          </a:p>
        </p:txBody>
      </p:sp>
      <p:sp>
        <p:nvSpPr>
          <p:cNvPr id="14342" name="Slide Number Placeholder 5"/>
          <p:cNvSpPr>
            <a:spLocks noGrp="1"/>
          </p:cNvSpPr>
          <p:nvPr>
            <p:ph type="sldNum" sz="quarter" idx="12"/>
          </p:nvPr>
        </p:nvSpPr>
        <p:spPr bwMode="auto">
          <a:noFill/>
          <a:ln>
            <a:miter lim="800000"/>
            <a:headEnd/>
            <a:tailEnd/>
          </a:ln>
        </p:spPr>
        <p:txBody>
          <a:bodyPr/>
          <a:lstStyle/>
          <a:p>
            <a:fld id="{A8DBEB16-D175-BF4F-98B0-F2EFC36B5B6E}" type="slidenum">
              <a:rPr lang="en-US" smtClean="0"/>
              <a:pPr/>
              <a:t>13</a:t>
            </a:fld>
            <a:endParaRPr lang="en-US"/>
          </a:p>
        </p:txBody>
      </p:sp>
      <p:sp>
        <p:nvSpPr>
          <p:cNvPr id="9" name="Content Placeholder 2"/>
          <p:cNvSpPr>
            <a:spLocks noGrp="1"/>
          </p:cNvSpPr>
          <p:nvPr>
            <p:ph idx="1"/>
          </p:nvPr>
        </p:nvSpPr>
        <p:spPr>
          <a:xfrm>
            <a:off x="395288" y="1412776"/>
            <a:ext cx="8281168" cy="4262437"/>
          </a:xfrm>
        </p:spPr>
        <p:txBody>
          <a:bodyPr/>
          <a:lstStyle/>
          <a:p>
            <a:pPr marL="0" indent="0" eaLnBrk="1" hangingPunct="1">
              <a:spcAft>
                <a:spcPts val="600"/>
              </a:spcAft>
            </a:pPr>
            <a:r>
              <a:rPr lang="fr-BE" altLang="fr-FR" sz="1800" noProof="0" dirty="0"/>
              <a:t>Dès qu’une commande est approuvée, le fournisseur reçoit un email avec le PDF de la commande (ou de l’avenant à la commande) et ses annexes.</a:t>
            </a:r>
          </a:p>
          <a:p>
            <a:pPr marL="0" indent="0" eaLnBrk="1" hangingPunct="1">
              <a:spcAft>
                <a:spcPts val="600"/>
              </a:spcAft>
            </a:pPr>
            <a:r>
              <a:rPr lang="fr-BE" altLang="fr-FR" sz="1800" dirty="0"/>
              <a:t>Le</a:t>
            </a:r>
            <a:r>
              <a:rPr lang="fr-BE" altLang="fr-FR" sz="1800" noProof="0" dirty="0"/>
              <a:t> ‘contact REFIN’ par défaut </a:t>
            </a:r>
            <a:r>
              <a:rPr lang="fr-BE" altLang="fr-FR" sz="1800" dirty="0"/>
              <a:t>chez le fournisseur</a:t>
            </a:r>
            <a:r>
              <a:rPr lang="fr-BE" altLang="fr-FR" sz="1800" noProof="0" dirty="0"/>
              <a:t>, reçoit un autre email quand la commande est prête en REFIN pour encoder les demandes de facturation (Requests for invoice) ou les ordres de travail (OT’s).</a:t>
            </a:r>
          </a:p>
          <a:p>
            <a:pPr marL="0" indent="0" eaLnBrk="1" hangingPunct="1">
              <a:spcAft>
                <a:spcPts val="600"/>
              </a:spcAft>
            </a:pPr>
            <a:r>
              <a:rPr lang="fr-BE" altLang="fr-FR" sz="1800" noProof="0" dirty="0"/>
              <a:t>Cette personne peut être différente de celle qui a reçu la commande.</a:t>
            </a:r>
          </a:p>
          <a:p>
            <a:pPr marL="0" indent="0" eaLnBrk="1" hangingPunct="1">
              <a:spcAft>
                <a:spcPts val="600"/>
              </a:spcAft>
            </a:pPr>
            <a:r>
              <a:rPr lang="fr-BE" altLang="fr-FR" sz="1800" noProof="0" dirty="0"/>
              <a:t>La commande est alors disponible en REFIN.</a:t>
            </a:r>
          </a:p>
          <a:p>
            <a:pPr marL="0" indent="0" eaLnBrk="1" hangingPunct="1">
              <a:spcAft>
                <a:spcPts val="600"/>
              </a:spcAft>
            </a:pPr>
            <a:r>
              <a:rPr lang="fr-BE" altLang="fr-FR" sz="1800" dirty="0"/>
              <a:t>NB : Si le fournisseur est actif en Ariba, il</a:t>
            </a:r>
            <a:r>
              <a:rPr lang="fr-BE" altLang="fr-FR" sz="1800" noProof="0" dirty="0"/>
              <a:t> recevra la commande en </a:t>
            </a:r>
            <a:r>
              <a:rPr lang="fr-BE" altLang="fr-FR" sz="1800" noProof="0" dirty="0">
                <a:solidFill>
                  <a:srgbClr val="FF0000"/>
                </a:solidFill>
              </a:rPr>
              <a:t>Ariba</a:t>
            </a:r>
            <a:r>
              <a:rPr lang="fr-BE" altLang="fr-FR" sz="1800" noProof="0" dirty="0"/>
              <a:t>.</a:t>
            </a:r>
          </a:p>
          <a:p>
            <a:pPr marL="0" indent="0" eaLnBrk="1" hangingPunct="1">
              <a:spcAft>
                <a:spcPts val="600"/>
              </a:spcAft>
            </a:pPr>
            <a:r>
              <a:rPr lang="fr-BE" altLang="fr-FR" sz="1800" dirty="0">
                <a:solidFill>
                  <a:srgbClr val="FF0000"/>
                </a:solidFill>
              </a:rPr>
              <a:t>Dans ce cas </a:t>
            </a:r>
            <a:r>
              <a:rPr lang="fr-BE" altLang="fr-FR" sz="1800" dirty="0"/>
              <a:t>il n’est plus possible d’enregistrer les </a:t>
            </a:r>
            <a:r>
              <a:rPr lang="fr-BE" altLang="fr-FR" sz="1800" noProof="0" dirty="0"/>
              <a:t>demandes de facturation (Requests for invoice) en REFIN. Ce processus en REFIN est remplacé par les SES (Service Entry Sheets) en Ariba.</a:t>
            </a:r>
          </a:p>
          <a:p>
            <a:pPr marL="0" indent="0" eaLnBrk="1" hangingPunct="1">
              <a:spcAft>
                <a:spcPts val="600"/>
              </a:spcAft>
            </a:pPr>
            <a:r>
              <a:rPr lang="fr-BE" altLang="fr-FR" sz="1800" dirty="0"/>
              <a:t>REFIN reste cependant toujours d’application pour les OT’s, </a:t>
            </a:r>
            <a:r>
              <a:rPr lang="fr-BE" sz="1800" dirty="0">
                <a:solidFill>
                  <a:schemeClr val="tx1"/>
                </a:solidFill>
                <a:effectLst/>
                <a:latin typeface="Arial" panose="020B0604020202020204" pitchFamily="34" charset="0"/>
                <a:ea typeface="Calibri" panose="020F0502020204030204" pitchFamily="34" charset="0"/>
                <a:cs typeface="Arial" panose="020B0604020202020204" pitchFamily="34" charset="0"/>
              </a:rPr>
              <a:t>que ce soit </a:t>
            </a:r>
            <a:r>
              <a:rPr lang="fr-BE" sz="1800" u="sng" dirty="0">
                <a:solidFill>
                  <a:schemeClr val="tx1"/>
                </a:solidFill>
                <a:effectLst/>
                <a:latin typeface="Arial" panose="020B0604020202020204" pitchFamily="34" charset="0"/>
                <a:ea typeface="Calibri" panose="020F0502020204030204" pitchFamily="34" charset="0"/>
                <a:cs typeface="Arial" panose="020B0604020202020204" pitchFamily="34" charset="0"/>
              </a:rPr>
              <a:t>pour les PO’s envoyés </a:t>
            </a:r>
            <a:r>
              <a:rPr lang="fr-BE" sz="1800" b="1" u="sng" dirty="0">
                <a:solidFill>
                  <a:schemeClr val="tx1"/>
                </a:solidFill>
                <a:effectLst/>
                <a:latin typeface="Arial" panose="020B0604020202020204" pitchFamily="34" charset="0"/>
                <a:ea typeface="Calibri" panose="020F0502020204030204" pitchFamily="34" charset="0"/>
                <a:cs typeface="Arial" panose="020B0604020202020204" pitchFamily="34" charset="0"/>
              </a:rPr>
              <a:t>ou non sur Ariba</a:t>
            </a:r>
            <a:r>
              <a:rPr lang="fr-BE" altLang="fr-FR" sz="1800" dirty="0"/>
              <a:t>. (voir slide 23)</a:t>
            </a:r>
            <a:endParaRPr lang="fr-BE" altLang="fr-FR" sz="1800" noProof="0" dirty="0"/>
          </a:p>
          <a:p>
            <a:pPr marL="0" indent="0" eaLnBrk="1" hangingPunct="1">
              <a:spcAft>
                <a:spcPts val="600"/>
              </a:spcAft>
            </a:pPr>
            <a:endParaRPr lang="fr-BE" altLang="fr-FR" sz="1800" noProof="0" dirty="0"/>
          </a:p>
        </p:txBody>
      </p:sp>
    </p:spTree>
    <p:extLst>
      <p:ext uri="{BB962C8B-B14F-4D97-AF65-F5344CB8AC3E}">
        <p14:creationId xmlns:p14="http://schemas.microsoft.com/office/powerpoint/2010/main" val="3299662265"/>
      </p:ext>
    </p:extLst>
  </p:cSld>
  <p:clrMapOvr>
    <a:masterClrMapping/>
  </p:clrMapOvr>
  <p:transition>
    <p:wipe dir="u"/>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fr-BE" noProof="0" dirty="0"/>
              <a:t>2. Processus en REFIN</a:t>
            </a:r>
          </a:p>
        </p:txBody>
      </p:sp>
      <p:sp>
        <p:nvSpPr>
          <p:cNvPr id="14340" name="Date Placeholder 3"/>
          <p:cNvSpPr>
            <a:spLocks noGrp="1"/>
          </p:cNvSpPr>
          <p:nvPr>
            <p:ph type="dt" sz="quarter" idx="10"/>
          </p:nvPr>
        </p:nvSpPr>
        <p:spPr bwMode="auto">
          <a:noFill/>
          <a:ln>
            <a:miter lim="800000"/>
            <a:headEnd/>
            <a:tailEnd/>
          </a:ln>
        </p:spPr>
        <p:txBody>
          <a:bodyPr/>
          <a:lstStyle/>
          <a:p>
            <a:r>
              <a:rPr lang="nl-BE" dirty="0"/>
              <a:t>16/06/2014</a:t>
            </a:r>
          </a:p>
        </p:txBody>
      </p:sp>
      <p:sp>
        <p:nvSpPr>
          <p:cNvPr id="14341" name="Footer Placeholder 4"/>
          <p:cNvSpPr>
            <a:spLocks noGrp="1"/>
          </p:cNvSpPr>
          <p:nvPr>
            <p:ph type="ftr" sz="quarter" idx="11"/>
          </p:nvPr>
        </p:nvSpPr>
        <p:spPr bwMode="auto">
          <a:noFill/>
          <a:ln>
            <a:miter lim="800000"/>
            <a:headEnd/>
            <a:tailEnd/>
          </a:ln>
        </p:spPr>
        <p:txBody>
          <a:bodyPr/>
          <a:lstStyle/>
          <a:p>
            <a:r>
              <a:rPr lang="en-US" dirty="0"/>
              <a:t>Footer</a:t>
            </a:r>
          </a:p>
        </p:txBody>
      </p:sp>
      <p:sp>
        <p:nvSpPr>
          <p:cNvPr id="14342" name="Slide Number Placeholder 5"/>
          <p:cNvSpPr>
            <a:spLocks noGrp="1"/>
          </p:cNvSpPr>
          <p:nvPr>
            <p:ph type="sldNum" sz="quarter" idx="12"/>
          </p:nvPr>
        </p:nvSpPr>
        <p:spPr bwMode="auto">
          <a:noFill/>
          <a:ln>
            <a:miter lim="800000"/>
            <a:headEnd/>
            <a:tailEnd/>
          </a:ln>
        </p:spPr>
        <p:txBody>
          <a:bodyPr/>
          <a:lstStyle/>
          <a:p>
            <a:fld id="{A8DBEB16-D175-BF4F-98B0-F2EFC36B5B6E}" type="slidenum">
              <a:rPr lang="en-US" smtClean="0"/>
              <a:pPr/>
              <a:t>14</a:t>
            </a:fld>
            <a:endParaRPr lang="en-US"/>
          </a:p>
        </p:txBody>
      </p:sp>
      <p:sp>
        <p:nvSpPr>
          <p:cNvPr id="9" name="Content Placeholder 2"/>
          <p:cNvSpPr>
            <a:spLocks noGrp="1"/>
          </p:cNvSpPr>
          <p:nvPr>
            <p:ph idx="1"/>
          </p:nvPr>
        </p:nvSpPr>
        <p:spPr>
          <a:xfrm>
            <a:off x="395288" y="1412776"/>
            <a:ext cx="8281168" cy="4262437"/>
          </a:xfrm>
        </p:spPr>
        <p:txBody>
          <a:bodyPr/>
          <a:lstStyle/>
          <a:p>
            <a:pPr marL="0" indent="0" eaLnBrk="1" hangingPunct="1">
              <a:spcAft>
                <a:spcPts val="600"/>
              </a:spcAft>
            </a:pPr>
            <a:r>
              <a:rPr lang="fr-BE" altLang="fr-FR" sz="1800" noProof="0" dirty="0"/>
              <a:t>Après exécution de travaux, le fournisseur peut</a:t>
            </a:r>
          </a:p>
          <a:p>
            <a:pPr eaLnBrk="1" hangingPunct="1">
              <a:spcBef>
                <a:spcPts val="0"/>
              </a:spcBef>
              <a:spcAft>
                <a:spcPts val="600"/>
              </a:spcAft>
              <a:buFont typeface="Wingdings" panose="05000000000000000000" pitchFamily="2" charset="2"/>
              <a:buChar char="Ø"/>
            </a:pPr>
            <a:r>
              <a:rPr lang="fr-BE" altLang="fr-FR" sz="1800" dirty="0"/>
              <a:t>enregistrer </a:t>
            </a:r>
            <a:r>
              <a:rPr lang="fr-BE" altLang="fr-FR" sz="1800" noProof="0" dirty="0"/>
              <a:t>des “</a:t>
            </a:r>
            <a:r>
              <a:rPr lang="fr-BE" altLang="fr-FR" sz="1800" u="sng" noProof="0" dirty="0">
                <a:solidFill>
                  <a:srgbClr val="0070C0"/>
                </a:solidFill>
              </a:rPr>
              <a:t>Requests for invoice</a:t>
            </a:r>
            <a:r>
              <a:rPr lang="fr-BE" altLang="fr-FR" sz="1800" noProof="0" dirty="0"/>
              <a:t>” sur base des tranches de facturation spécifiées dans la commande ou l’accord-cadre de référence.</a:t>
            </a:r>
          </a:p>
          <a:p>
            <a:pPr marL="354013" indent="0" eaLnBrk="1" hangingPunct="1">
              <a:spcBef>
                <a:spcPts val="0"/>
              </a:spcBef>
              <a:spcAft>
                <a:spcPts val="600"/>
              </a:spcAft>
            </a:pPr>
            <a:r>
              <a:rPr lang="fr-BE" altLang="fr-FR" sz="1800" noProof="0" dirty="0"/>
              <a:t>(</a:t>
            </a:r>
            <a:r>
              <a:rPr lang="fr-BE" altLang="fr-FR" sz="1800" dirty="0"/>
              <a:t>Si le fournisseur est actif en </a:t>
            </a:r>
            <a:r>
              <a:rPr lang="fr-BE" altLang="fr-FR" sz="1800" dirty="0">
                <a:solidFill>
                  <a:srgbClr val="FF0000"/>
                </a:solidFill>
              </a:rPr>
              <a:t>Ariba</a:t>
            </a:r>
            <a:r>
              <a:rPr lang="fr-BE" altLang="fr-FR" sz="1800" dirty="0"/>
              <a:t>, il enregistrera ses demandes de facturation via les SES en Ariba)</a:t>
            </a:r>
            <a:endParaRPr lang="fr-BE" altLang="fr-FR" sz="1800" noProof="0" dirty="0"/>
          </a:p>
          <a:p>
            <a:pPr eaLnBrk="1" hangingPunct="1">
              <a:spcBef>
                <a:spcPts val="0"/>
              </a:spcBef>
              <a:spcAft>
                <a:spcPts val="600"/>
              </a:spcAft>
              <a:buFont typeface="Wingdings" panose="05000000000000000000" pitchFamily="2" charset="2"/>
              <a:buChar char="Ø"/>
            </a:pPr>
            <a:r>
              <a:rPr lang="fr-BE" altLang="fr-FR" sz="1800" dirty="0"/>
              <a:t>enregistrer des “</a:t>
            </a:r>
            <a:r>
              <a:rPr lang="fr-BE" altLang="fr-FR" sz="1800" u="sng" dirty="0">
                <a:solidFill>
                  <a:srgbClr val="0070C0"/>
                </a:solidFill>
              </a:rPr>
              <a:t>OT’s</a:t>
            </a:r>
            <a:r>
              <a:rPr lang="fr-BE" altLang="fr-FR" sz="1800" dirty="0"/>
              <a:t>” pour des travaux supplémentaires non encore couverts par la commande, à la demande du chef de projet</a:t>
            </a:r>
            <a:r>
              <a:rPr lang="fr-BE" altLang="fr-FR" sz="1800" noProof="0" dirty="0"/>
              <a:t>.</a:t>
            </a:r>
          </a:p>
        </p:txBody>
      </p:sp>
    </p:spTree>
    <p:extLst>
      <p:ext uri="{BB962C8B-B14F-4D97-AF65-F5344CB8AC3E}">
        <p14:creationId xmlns:p14="http://schemas.microsoft.com/office/powerpoint/2010/main" val="1719143171"/>
      </p:ext>
    </p:extLst>
  </p:cSld>
  <p:clrMapOvr>
    <a:masterClrMapping/>
  </p:clrMapOvr>
  <p:transition>
    <p:wipe dir="u"/>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fr-BE" noProof="0" dirty="0"/>
              <a:t>2</a:t>
            </a:r>
            <a:r>
              <a:rPr lang="fr-BE" dirty="0"/>
              <a:t>. Processus en REFIN</a:t>
            </a:r>
            <a:endParaRPr lang="fr-BE" noProof="0" dirty="0"/>
          </a:p>
        </p:txBody>
      </p:sp>
      <p:sp>
        <p:nvSpPr>
          <p:cNvPr id="14340" name="Date Placeholder 3"/>
          <p:cNvSpPr>
            <a:spLocks noGrp="1"/>
          </p:cNvSpPr>
          <p:nvPr>
            <p:ph type="dt" sz="quarter" idx="10"/>
          </p:nvPr>
        </p:nvSpPr>
        <p:spPr bwMode="auto">
          <a:noFill/>
          <a:ln>
            <a:miter lim="800000"/>
            <a:headEnd/>
            <a:tailEnd/>
          </a:ln>
        </p:spPr>
        <p:txBody>
          <a:bodyPr/>
          <a:lstStyle/>
          <a:p>
            <a:r>
              <a:rPr lang="nl-BE" dirty="0"/>
              <a:t>16/06/2014</a:t>
            </a:r>
          </a:p>
        </p:txBody>
      </p:sp>
      <p:sp>
        <p:nvSpPr>
          <p:cNvPr id="14341" name="Footer Placeholder 4"/>
          <p:cNvSpPr>
            <a:spLocks noGrp="1"/>
          </p:cNvSpPr>
          <p:nvPr>
            <p:ph type="ftr" sz="quarter" idx="11"/>
          </p:nvPr>
        </p:nvSpPr>
        <p:spPr bwMode="auto">
          <a:noFill/>
          <a:ln>
            <a:miter lim="800000"/>
            <a:headEnd/>
            <a:tailEnd/>
          </a:ln>
        </p:spPr>
        <p:txBody>
          <a:bodyPr/>
          <a:lstStyle/>
          <a:p>
            <a:r>
              <a:rPr lang="en-US" dirty="0"/>
              <a:t>Footer</a:t>
            </a:r>
          </a:p>
        </p:txBody>
      </p:sp>
      <p:sp>
        <p:nvSpPr>
          <p:cNvPr id="14342" name="Slide Number Placeholder 5"/>
          <p:cNvSpPr>
            <a:spLocks noGrp="1"/>
          </p:cNvSpPr>
          <p:nvPr>
            <p:ph type="sldNum" sz="quarter" idx="12"/>
          </p:nvPr>
        </p:nvSpPr>
        <p:spPr bwMode="auto">
          <a:noFill/>
          <a:ln>
            <a:miter lim="800000"/>
            <a:headEnd/>
            <a:tailEnd/>
          </a:ln>
        </p:spPr>
        <p:txBody>
          <a:bodyPr/>
          <a:lstStyle/>
          <a:p>
            <a:fld id="{A8DBEB16-D175-BF4F-98B0-F2EFC36B5B6E}" type="slidenum">
              <a:rPr lang="en-US" smtClean="0"/>
              <a:pPr/>
              <a:t>15</a:t>
            </a:fld>
            <a:endParaRPr lang="en-US"/>
          </a:p>
        </p:txBody>
      </p:sp>
      <p:sp>
        <p:nvSpPr>
          <p:cNvPr id="9" name="Content Placeholder 2"/>
          <p:cNvSpPr>
            <a:spLocks noGrp="1"/>
          </p:cNvSpPr>
          <p:nvPr>
            <p:ph idx="1"/>
          </p:nvPr>
        </p:nvSpPr>
        <p:spPr>
          <a:xfrm>
            <a:off x="395288" y="1556792"/>
            <a:ext cx="8132762" cy="4262437"/>
          </a:xfrm>
        </p:spPr>
        <p:txBody>
          <a:bodyPr/>
          <a:lstStyle/>
          <a:p>
            <a:pPr marL="0" indent="0" eaLnBrk="1" hangingPunct="1"/>
            <a:r>
              <a:rPr lang="fr-BE" altLang="fr-FR" sz="1800" noProof="0" dirty="0"/>
              <a:t>Après </a:t>
            </a:r>
            <a:r>
              <a:rPr lang="fr-BE" altLang="fr-FR" sz="1800" dirty="0"/>
              <a:t>approbation ou refus d’un ‘</a:t>
            </a:r>
            <a:r>
              <a:rPr lang="fr-BE" altLang="fr-FR" sz="1800" noProof="0" dirty="0"/>
              <a:t>Request for invoice’ ou d’un Ordre de Travail (OT), le fournisseur reçoit un mail d’Elia avec la décision prise :</a:t>
            </a:r>
          </a:p>
          <a:p>
            <a:pPr eaLnBrk="1" hangingPunct="1">
              <a:buFont typeface="Wingdings" panose="05000000000000000000" pitchFamily="2" charset="2"/>
              <a:buChar char="Ø"/>
            </a:pPr>
            <a:r>
              <a:rPr lang="fr-BE" altLang="fr-FR" sz="1800" b="0" noProof="0" dirty="0"/>
              <a:t>approbation d’un ‘Request for invoice’ : le mail = </a:t>
            </a:r>
            <a:r>
              <a:rPr lang="fr-BE" altLang="fr-FR" sz="1800" b="0" u="sng" noProof="0" dirty="0"/>
              <a:t>signal pour facturer</a:t>
            </a:r>
            <a:r>
              <a:rPr lang="fr-BE" altLang="fr-FR" sz="1800" b="0" noProof="0" dirty="0"/>
              <a:t> (</a:t>
            </a:r>
            <a:r>
              <a:rPr lang="fr-BE" altLang="fr-FR" sz="1800" b="0" noProof="0" dirty="0" err="1"/>
              <a:t>mailbox</a:t>
            </a:r>
            <a:r>
              <a:rPr lang="fr-BE" altLang="fr-FR" sz="1800" b="0" noProof="0" dirty="0"/>
              <a:t> Comptabilité </a:t>
            </a:r>
            <a:r>
              <a:rPr lang="fr-BE" altLang="fr-FR" sz="1800" b="0" noProof="0" dirty="0">
                <a:hlinkClick r:id="rId3"/>
              </a:rPr>
              <a:t>collection_ap@elia.be</a:t>
            </a:r>
            <a:r>
              <a:rPr lang="fr-BE" altLang="fr-FR" sz="1800" b="0" noProof="0" dirty="0"/>
              <a:t>).</a:t>
            </a:r>
          </a:p>
          <a:p>
            <a:pPr eaLnBrk="1" hangingPunct="1">
              <a:buFont typeface="Wingdings" panose="05000000000000000000" pitchFamily="2" charset="2"/>
              <a:buChar char="Ø"/>
            </a:pPr>
            <a:r>
              <a:rPr lang="fr-BE" altLang="fr-FR" sz="1800" b="0" dirty="0"/>
              <a:t>approbation d’un OT :  le montant des travaux supplémentaires</a:t>
            </a:r>
            <a:r>
              <a:rPr lang="fr-BE" altLang="fr-FR" sz="1800" b="0" noProof="0" dirty="0"/>
              <a:t> a été accepté et fera </a:t>
            </a:r>
            <a:r>
              <a:rPr lang="fr-BE" altLang="fr-FR" sz="1800" b="0" u="sng" noProof="0" dirty="0"/>
              <a:t>l’objet plus tard d’un avenant officiel </a:t>
            </a:r>
            <a:r>
              <a:rPr lang="fr-BE" altLang="fr-FR" sz="1800" b="0" noProof="0" dirty="0"/>
              <a:t>à la commande pour régulariser ces suppléments.</a:t>
            </a:r>
          </a:p>
          <a:p>
            <a:pPr marL="361950" indent="0" eaLnBrk="1" hangingPunct="1"/>
            <a:r>
              <a:rPr lang="fr-BE" altLang="fr-FR" sz="1800" b="0" noProof="0" dirty="0"/>
              <a:t>Suite à cet avenant, le fournisseur pourra encoder un ‘Request for invoice’ pour pouvoir facturer les suppléments approuvés.</a:t>
            </a:r>
          </a:p>
          <a:p>
            <a:pPr eaLnBrk="1" hangingPunct="1">
              <a:buFont typeface="Wingdings" panose="05000000000000000000" pitchFamily="2" charset="2"/>
              <a:buChar char="Ø"/>
            </a:pPr>
            <a:r>
              <a:rPr lang="fr-BE" altLang="fr-FR" sz="1800" b="0" noProof="0" dirty="0"/>
              <a:t>refus d’un Request / OT : le fournisseur doit </a:t>
            </a:r>
            <a:r>
              <a:rPr lang="fr-BE" altLang="fr-FR" sz="1800" b="0" u="sng" noProof="0" dirty="0"/>
              <a:t>adapter ou supprimer le Request / OT</a:t>
            </a:r>
            <a:r>
              <a:rPr lang="fr-BE" altLang="fr-FR" sz="1800" b="0" noProof="0" dirty="0"/>
              <a:t> en question. Le fournisseur peut accéder au Request / OT à partir du lien dans le mail de refus, ou à tout moment à partir de la liste “</a:t>
            </a:r>
            <a:r>
              <a:rPr lang="fr-BE" sz="1800" b="0" noProof="0" dirty="0"/>
              <a:t>Synthèse Requests for Invoice</a:t>
            </a:r>
            <a:r>
              <a:rPr lang="fr-BE" altLang="fr-FR" sz="1800" b="0" noProof="0" dirty="0"/>
              <a:t>” (voir point 5 ci-après).</a:t>
            </a:r>
          </a:p>
        </p:txBody>
      </p:sp>
    </p:spTree>
    <p:extLst>
      <p:ext uri="{BB962C8B-B14F-4D97-AF65-F5344CB8AC3E}">
        <p14:creationId xmlns:p14="http://schemas.microsoft.com/office/powerpoint/2010/main" val="2475716003"/>
      </p:ext>
    </p:extLst>
  </p:cSld>
  <p:clrMapOvr>
    <a:masterClrMapping/>
  </p:clrMapOvr>
  <p:transition>
    <p:wipe dir="u"/>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fr-BE" noProof="0" dirty="0"/>
              <a:t>2</a:t>
            </a:r>
            <a:r>
              <a:rPr lang="fr-BE" dirty="0"/>
              <a:t>. Processus en REFIN</a:t>
            </a:r>
            <a:endParaRPr lang="fr-BE" noProof="0" dirty="0"/>
          </a:p>
        </p:txBody>
      </p:sp>
      <p:sp>
        <p:nvSpPr>
          <p:cNvPr id="14340" name="Date Placeholder 3"/>
          <p:cNvSpPr>
            <a:spLocks noGrp="1"/>
          </p:cNvSpPr>
          <p:nvPr>
            <p:ph type="dt" sz="quarter" idx="10"/>
          </p:nvPr>
        </p:nvSpPr>
        <p:spPr bwMode="auto">
          <a:noFill/>
          <a:ln>
            <a:miter lim="800000"/>
            <a:headEnd/>
            <a:tailEnd/>
          </a:ln>
        </p:spPr>
        <p:txBody>
          <a:bodyPr/>
          <a:lstStyle/>
          <a:p>
            <a:r>
              <a:rPr lang="nl-BE" dirty="0"/>
              <a:t>16/06/2014</a:t>
            </a:r>
          </a:p>
        </p:txBody>
      </p:sp>
      <p:sp>
        <p:nvSpPr>
          <p:cNvPr id="14341" name="Footer Placeholder 4"/>
          <p:cNvSpPr>
            <a:spLocks noGrp="1"/>
          </p:cNvSpPr>
          <p:nvPr>
            <p:ph type="ftr" sz="quarter" idx="11"/>
          </p:nvPr>
        </p:nvSpPr>
        <p:spPr bwMode="auto">
          <a:noFill/>
          <a:ln>
            <a:miter lim="800000"/>
            <a:headEnd/>
            <a:tailEnd/>
          </a:ln>
        </p:spPr>
        <p:txBody>
          <a:bodyPr/>
          <a:lstStyle/>
          <a:p>
            <a:r>
              <a:rPr lang="en-US" dirty="0"/>
              <a:t>Footer</a:t>
            </a:r>
          </a:p>
        </p:txBody>
      </p:sp>
      <p:sp>
        <p:nvSpPr>
          <p:cNvPr id="14342" name="Slide Number Placeholder 5"/>
          <p:cNvSpPr>
            <a:spLocks noGrp="1"/>
          </p:cNvSpPr>
          <p:nvPr>
            <p:ph type="sldNum" sz="quarter" idx="12"/>
          </p:nvPr>
        </p:nvSpPr>
        <p:spPr bwMode="auto">
          <a:noFill/>
          <a:ln>
            <a:miter lim="800000"/>
            <a:headEnd/>
            <a:tailEnd/>
          </a:ln>
        </p:spPr>
        <p:txBody>
          <a:bodyPr/>
          <a:lstStyle/>
          <a:p>
            <a:fld id="{A8DBEB16-D175-BF4F-98B0-F2EFC36B5B6E}" type="slidenum">
              <a:rPr lang="en-US" smtClean="0"/>
              <a:pPr/>
              <a:t>16</a:t>
            </a:fld>
            <a:endParaRPr lang="en-US"/>
          </a:p>
        </p:txBody>
      </p:sp>
      <p:sp>
        <p:nvSpPr>
          <p:cNvPr id="9" name="Content Placeholder 2"/>
          <p:cNvSpPr>
            <a:spLocks noGrp="1"/>
          </p:cNvSpPr>
          <p:nvPr>
            <p:ph idx="1"/>
          </p:nvPr>
        </p:nvSpPr>
        <p:spPr>
          <a:xfrm>
            <a:off x="395288" y="1340768"/>
            <a:ext cx="8353176" cy="4262437"/>
          </a:xfrm>
        </p:spPr>
        <p:txBody>
          <a:bodyPr/>
          <a:lstStyle/>
          <a:p>
            <a:pPr marL="0" indent="0" eaLnBrk="1" hangingPunct="1"/>
            <a:r>
              <a:rPr lang="fr-BE" altLang="fr-FR" sz="1800" u="sng" noProof="0" dirty="0"/>
              <a:t>Remarques importantes </a:t>
            </a:r>
            <a:r>
              <a:rPr lang="fr-BE" altLang="fr-FR" sz="1800" noProof="0" dirty="0"/>
              <a:t>:</a:t>
            </a:r>
          </a:p>
          <a:p>
            <a:pPr eaLnBrk="1" hangingPunct="1">
              <a:buFont typeface="+mj-lt"/>
              <a:buAutoNum type="arabicPeriod"/>
            </a:pPr>
            <a:r>
              <a:rPr lang="fr-BE" altLang="fr-FR" sz="1800" b="0" noProof="0" dirty="0"/>
              <a:t>La date d’approbation d’un ‘Request for invoice’ ne peut en aucun cas est prise en considération pour le délai de paiement de la facture définitive.</a:t>
            </a:r>
          </a:p>
          <a:p>
            <a:pPr marL="355600" indent="0" eaLnBrk="1" hangingPunct="1"/>
            <a:r>
              <a:rPr lang="fr-BE" altLang="fr-FR" sz="1800" b="0" noProof="0" dirty="0"/>
              <a:t>REFIN est un outil qui facilite l’approbation </a:t>
            </a:r>
            <a:r>
              <a:rPr lang="fr-BE" altLang="fr-FR" sz="1800" b="0" dirty="0"/>
              <a:t>des demandes de facturation et </a:t>
            </a:r>
            <a:r>
              <a:rPr lang="fr-BE" altLang="fr-FR" sz="1800" b="0" noProof="0" dirty="0"/>
              <a:t>permet un paiement + rapide des factures du fait de cette approbation  préalable, mais le </a:t>
            </a:r>
            <a:r>
              <a:rPr lang="fr-BE" altLang="fr-FR" sz="1800" b="0" u="sng" noProof="0" dirty="0"/>
              <a:t>paiement des factures</a:t>
            </a:r>
            <a:r>
              <a:rPr lang="fr-BE" altLang="fr-FR" sz="1800" b="0" noProof="0" dirty="0"/>
              <a:t> est quant à lui </a:t>
            </a:r>
            <a:r>
              <a:rPr lang="fr-BE" altLang="fr-FR" sz="1800" b="0" u="sng" noProof="0" dirty="0"/>
              <a:t>toujours lié à la date de la facture</a:t>
            </a:r>
            <a:r>
              <a:rPr lang="fr-BE" altLang="fr-FR" sz="1800" b="0" noProof="0" dirty="0"/>
              <a:t> proprement dite.</a:t>
            </a:r>
          </a:p>
          <a:p>
            <a:pPr eaLnBrk="1" hangingPunct="1">
              <a:buFont typeface="+mj-lt"/>
              <a:buAutoNum type="arabicPeriod" startAt="2"/>
            </a:pPr>
            <a:r>
              <a:rPr lang="fr-BE" altLang="fr-FR" sz="1800" b="0" dirty="0"/>
              <a:t>Un Request ou un OT ne doit pas rester dans la liste de synthèse avec le </a:t>
            </a:r>
            <a:r>
              <a:rPr lang="fr-BE" altLang="fr-FR" sz="1800" b="0" u="sng" dirty="0"/>
              <a:t>statut « Refusé »</a:t>
            </a:r>
            <a:r>
              <a:rPr lang="fr-BE" altLang="fr-FR" sz="1800" b="0" noProof="0" dirty="0"/>
              <a:t>. Ce statut ne doit rester que temporairement.</a:t>
            </a:r>
          </a:p>
          <a:p>
            <a:pPr marL="355600" indent="0" eaLnBrk="1" hangingPunct="1"/>
            <a:r>
              <a:rPr lang="fr-BE" altLang="fr-FR" sz="1800" b="0" noProof="0" dirty="0"/>
              <a:t>Le fournisseur doit donc :</a:t>
            </a:r>
          </a:p>
          <a:p>
            <a:pPr marL="712788" indent="-355600" eaLnBrk="1" hangingPunct="1">
              <a:buFontTx/>
              <a:buChar char="-"/>
            </a:pPr>
            <a:r>
              <a:rPr lang="fr-BE" altLang="fr-FR" sz="1800" b="0" noProof="0" dirty="0"/>
              <a:t>soit modifier le Request / OT rejeté et le renvoyer en approbation chez le chef de projet, en sauvegardant les modifications effectuées.</a:t>
            </a:r>
          </a:p>
          <a:p>
            <a:pPr marL="712788" indent="-355600" eaLnBrk="1" hangingPunct="1">
              <a:buFontTx/>
              <a:buChar char="-"/>
            </a:pPr>
            <a:r>
              <a:rPr lang="fr-BE" altLang="fr-FR" sz="1800" b="0" dirty="0"/>
              <a:t>soit supprimer le Request / OT rejeté si celui-ci n’est pas justifié (erreur de commande, travaux non autorisés…).</a:t>
            </a:r>
          </a:p>
          <a:p>
            <a:pPr marL="357188" indent="0" eaLnBrk="1" hangingPunct="1"/>
            <a:r>
              <a:rPr lang="fr-BE" altLang="fr-FR" sz="1600" b="0" noProof="0" dirty="0"/>
              <a:t>(voir flows : slides 11-12)</a:t>
            </a:r>
          </a:p>
        </p:txBody>
      </p:sp>
    </p:spTree>
    <p:extLst>
      <p:ext uri="{BB962C8B-B14F-4D97-AF65-F5344CB8AC3E}">
        <p14:creationId xmlns:p14="http://schemas.microsoft.com/office/powerpoint/2010/main" val="2614973238"/>
      </p:ext>
    </p:extLst>
  </p:cSld>
  <p:clrMapOvr>
    <a:masterClrMapping/>
  </p:clrMapOvr>
  <p:transition>
    <p:wipe dir="u"/>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fr-BE" noProof="0" dirty="0"/>
              <a:t>2</a:t>
            </a:r>
            <a:r>
              <a:rPr lang="fr-BE" dirty="0"/>
              <a:t>. Processus en REFIN</a:t>
            </a:r>
            <a:endParaRPr lang="fr-BE" noProof="0" dirty="0"/>
          </a:p>
        </p:txBody>
      </p:sp>
      <p:sp>
        <p:nvSpPr>
          <p:cNvPr id="14340" name="Date Placeholder 3"/>
          <p:cNvSpPr>
            <a:spLocks noGrp="1"/>
          </p:cNvSpPr>
          <p:nvPr>
            <p:ph type="dt" sz="quarter" idx="10"/>
          </p:nvPr>
        </p:nvSpPr>
        <p:spPr bwMode="auto">
          <a:noFill/>
          <a:ln>
            <a:miter lim="800000"/>
            <a:headEnd/>
            <a:tailEnd/>
          </a:ln>
        </p:spPr>
        <p:txBody>
          <a:bodyPr/>
          <a:lstStyle/>
          <a:p>
            <a:r>
              <a:rPr lang="nl-BE" dirty="0"/>
              <a:t>16/06/2014</a:t>
            </a:r>
          </a:p>
        </p:txBody>
      </p:sp>
      <p:sp>
        <p:nvSpPr>
          <p:cNvPr id="14341" name="Footer Placeholder 4"/>
          <p:cNvSpPr>
            <a:spLocks noGrp="1"/>
          </p:cNvSpPr>
          <p:nvPr>
            <p:ph type="ftr" sz="quarter" idx="11"/>
          </p:nvPr>
        </p:nvSpPr>
        <p:spPr bwMode="auto">
          <a:noFill/>
          <a:ln>
            <a:miter lim="800000"/>
            <a:headEnd/>
            <a:tailEnd/>
          </a:ln>
        </p:spPr>
        <p:txBody>
          <a:bodyPr/>
          <a:lstStyle/>
          <a:p>
            <a:r>
              <a:rPr lang="en-US" dirty="0"/>
              <a:t>Footer</a:t>
            </a:r>
          </a:p>
        </p:txBody>
      </p:sp>
      <p:sp>
        <p:nvSpPr>
          <p:cNvPr id="14342" name="Slide Number Placeholder 5"/>
          <p:cNvSpPr>
            <a:spLocks noGrp="1"/>
          </p:cNvSpPr>
          <p:nvPr>
            <p:ph type="sldNum" sz="quarter" idx="12"/>
          </p:nvPr>
        </p:nvSpPr>
        <p:spPr bwMode="auto">
          <a:noFill/>
          <a:ln>
            <a:miter lim="800000"/>
            <a:headEnd/>
            <a:tailEnd/>
          </a:ln>
        </p:spPr>
        <p:txBody>
          <a:bodyPr/>
          <a:lstStyle/>
          <a:p>
            <a:fld id="{A8DBEB16-D175-BF4F-98B0-F2EFC36B5B6E}" type="slidenum">
              <a:rPr lang="en-US" smtClean="0"/>
              <a:pPr/>
              <a:t>17</a:t>
            </a:fld>
            <a:endParaRPr lang="en-US"/>
          </a:p>
        </p:txBody>
      </p:sp>
      <p:sp>
        <p:nvSpPr>
          <p:cNvPr id="9" name="Content Placeholder 2"/>
          <p:cNvSpPr>
            <a:spLocks noGrp="1"/>
          </p:cNvSpPr>
          <p:nvPr>
            <p:ph idx="1"/>
          </p:nvPr>
        </p:nvSpPr>
        <p:spPr>
          <a:xfrm>
            <a:off x="395288" y="1556792"/>
            <a:ext cx="8132762" cy="4262437"/>
          </a:xfrm>
        </p:spPr>
        <p:txBody>
          <a:bodyPr/>
          <a:lstStyle/>
          <a:p>
            <a:pPr eaLnBrk="1" hangingPunct="1">
              <a:buFont typeface="+mj-lt"/>
              <a:buAutoNum type="arabicPeriod" startAt="3"/>
            </a:pPr>
            <a:r>
              <a:rPr lang="fr-BE" altLang="fr-FR" sz="1800" b="0" dirty="0"/>
              <a:t>Les révisions de prix contractuelles et les frais de stockage ne doivent pas faire l’objet d’un OT en REFIN. Ces coûts doivent être envoyés par mail séparé au Chef de projet d’Elia et seront régularisés sous forme d’un avenant à </a:t>
            </a:r>
            <a:r>
              <a:rPr lang="fr-BE" altLang="fr-FR" sz="1800" b="0"/>
              <a:t>la commande</a:t>
            </a:r>
            <a:r>
              <a:rPr lang="fr-BE" altLang="fr-FR" sz="1800" b="0" noProof="0"/>
              <a:t>.</a:t>
            </a:r>
            <a:endParaRPr lang="fr-BE" altLang="fr-FR" sz="1800" b="0" noProof="0" dirty="0"/>
          </a:p>
        </p:txBody>
      </p:sp>
    </p:spTree>
    <p:extLst>
      <p:ext uri="{BB962C8B-B14F-4D97-AF65-F5344CB8AC3E}">
        <p14:creationId xmlns:p14="http://schemas.microsoft.com/office/powerpoint/2010/main" val="1430680191"/>
      </p:ext>
    </p:extLst>
  </p:cSld>
  <p:clrMapOvr>
    <a:masterClrMapping/>
  </p:clrMapOvr>
  <p:transition>
    <p:wipe dir="u"/>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Date Placeholder 5"/>
          <p:cNvSpPr>
            <a:spLocks noGrp="1"/>
          </p:cNvSpPr>
          <p:nvPr>
            <p:ph type="dt" sz="quarter" idx="13"/>
          </p:nvPr>
        </p:nvSpPr>
        <p:spPr bwMode="auto">
          <a:noFill/>
          <a:ln>
            <a:miter lim="800000"/>
            <a:headEnd/>
            <a:tailEnd/>
          </a:ln>
        </p:spPr>
        <p:txBody>
          <a:bodyPr/>
          <a:lstStyle/>
          <a:p>
            <a:r>
              <a:rPr lang="nl-BE" dirty="0"/>
              <a:t>16/06/2014</a:t>
            </a:r>
            <a:endParaRPr lang="en-US" dirty="0"/>
          </a:p>
        </p:txBody>
      </p:sp>
      <p:sp>
        <p:nvSpPr>
          <p:cNvPr id="13315" name="Footer Placeholder 6"/>
          <p:cNvSpPr>
            <a:spLocks noGrp="1"/>
          </p:cNvSpPr>
          <p:nvPr>
            <p:ph type="ftr" sz="quarter" idx="14"/>
          </p:nvPr>
        </p:nvSpPr>
        <p:spPr bwMode="auto">
          <a:noFill/>
          <a:ln>
            <a:miter lim="800000"/>
            <a:headEnd/>
            <a:tailEnd/>
          </a:ln>
        </p:spPr>
        <p:txBody>
          <a:bodyPr/>
          <a:lstStyle/>
          <a:p>
            <a:r>
              <a:rPr lang="en-US"/>
              <a:t>Footer</a:t>
            </a:r>
          </a:p>
        </p:txBody>
      </p:sp>
      <p:sp>
        <p:nvSpPr>
          <p:cNvPr id="13316" name="Title 1"/>
          <p:cNvSpPr>
            <a:spLocks noGrp="1"/>
          </p:cNvSpPr>
          <p:nvPr>
            <p:ph type="title"/>
          </p:nvPr>
        </p:nvSpPr>
        <p:spPr/>
        <p:txBody>
          <a:bodyPr/>
          <a:lstStyle/>
          <a:p>
            <a:pPr marL="361950" indent="-361950" eaLnBrk="1" hangingPunct="1"/>
            <a:r>
              <a:rPr lang="fr-BE" noProof="0" dirty="0"/>
              <a:t>3. Création de Requests et Ordres de travail (OT’s) en REFIN</a:t>
            </a:r>
          </a:p>
        </p:txBody>
      </p:sp>
    </p:spTree>
    <p:extLst>
      <p:ext uri="{BB962C8B-B14F-4D97-AF65-F5344CB8AC3E}">
        <p14:creationId xmlns:p14="http://schemas.microsoft.com/office/powerpoint/2010/main" val="3198687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568" y="2348880"/>
            <a:ext cx="6754700" cy="2950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1870" y="2132657"/>
            <a:ext cx="6726398" cy="2045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sp>
        <p:nvSpPr>
          <p:cNvPr id="14338" name="Title 1"/>
          <p:cNvSpPr>
            <a:spLocks noGrp="1"/>
          </p:cNvSpPr>
          <p:nvPr>
            <p:ph type="title"/>
          </p:nvPr>
        </p:nvSpPr>
        <p:spPr/>
        <p:txBody>
          <a:bodyPr/>
          <a:lstStyle/>
          <a:p>
            <a:r>
              <a:rPr lang="fr-BE" noProof="0" dirty="0"/>
              <a:t>3. Création de Requests et OT’s</a:t>
            </a:r>
          </a:p>
        </p:txBody>
      </p:sp>
      <p:sp>
        <p:nvSpPr>
          <p:cNvPr id="14340" name="Date Placeholder 3"/>
          <p:cNvSpPr>
            <a:spLocks noGrp="1"/>
          </p:cNvSpPr>
          <p:nvPr>
            <p:ph type="dt" sz="quarter" idx="10"/>
          </p:nvPr>
        </p:nvSpPr>
        <p:spPr bwMode="auto">
          <a:noFill/>
          <a:ln>
            <a:miter lim="800000"/>
            <a:headEnd/>
            <a:tailEnd/>
          </a:ln>
        </p:spPr>
        <p:txBody>
          <a:bodyPr/>
          <a:lstStyle/>
          <a:p>
            <a:r>
              <a:rPr lang="nl-BE"/>
              <a:t>28/02/2012</a:t>
            </a:r>
          </a:p>
        </p:txBody>
      </p:sp>
      <p:sp>
        <p:nvSpPr>
          <p:cNvPr id="14341" name="Footer Placeholder 4"/>
          <p:cNvSpPr>
            <a:spLocks noGrp="1"/>
          </p:cNvSpPr>
          <p:nvPr>
            <p:ph type="ftr" sz="quarter" idx="11"/>
          </p:nvPr>
        </p:nvSpPr>
        <p:spPr bwMode="auto">
          <a:noFill/>
          <a:ln>
            <a:miter lim="800000"/>
            <a:headEnd/>
            <a:tailEnd/>
          </a:ln>
        </p:spPr>
        <p:txBody>
          <a:bodyPr/>
          <a:lstStyle/>
          <a:p>
            <a:r>
              <a:rPr lang="en-US"/>
              <a:t>Footer</a:t>
            </a:r>
          </a:p>
        </p:txBody>
      </p:sp>
      <p:sp>
        <p:nvSpPr>
          <p:cNvPr id="14342" name="Slide Number Placeholder 5"/>
          <p:cNvSpPr>
            <a:spLocks noGrp="1"/>
          </p:cNvSpPr>
          <p:nvPr>
            <p:ph type="sldNum" sz="quarter" idx="12"/>
          </p:nvPr>
        </p:nvSpPr>
        <p:spPr bwMode="auto">
          <a:noFill/>
          <a:ln>
            <a:miter lim="800000"/>
            <a:headEnd/>
            <a:tailEnd/>
          </a:ln>
        </p:spPr>
        <p:txBody>
          <a:bodyPr/>
          <a:lstStyle/>
          <a:p>
            <a:fld id="{A8DBEB16-D175-BF4F-98B0-F2EFC36B5B6E}" type="slidenum">
              <a:rPr lang="en-US" smtClean="0"/>
              <a:pPr/>
              <a:t>19</a:t>
            </a:fld>
            <a:endParaRPr lang="en-US"/>
          </a:p>
        </p:txBody>
      </p:sp>
      <p:sp>
        <p:nvSpPr>
          <p:cNvPr id="10" name="Text Box 9"/>
          <p:cNvSpPr txBox="1">
            <a:spLocks noChangeArrowheads="1"/>
          </p:cNvSpPr>
          <p:nvPr/>
        </p:nvSpPr>
        <p:spPr bwMode="auto">
          <a:xfrm>
            <a:off x="778694" y="1556792"/>
            <a:ext cx="3433266" cy="246221"/>
          </a:xfrm>
          <a:prstGeom prst="rect">
            <a:avLst/>
          </a:prstGeom>
          <a:solidFill>
            <a:srgbClr val="FFFF00"/>
          </a:solidFill>
          <a:ln>
            <a:noFill/>
          </a:ln>
          <a:effectLst/>
          <a:extLst>
            <a:ext uri="{91240B29-F687-4F45-9708-019B960494DF}">
              <a14:hiddenLine xmlns:a14="http://schemas.microsoft.com/office/drawing/2010/main" w="127" algn="ctr">
                <a:solidFill>
                  <a:srgbClr val="A6A6A6"/>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a:defRPr sz="2000">
                <a:solidFill>
                  <a:srgbClr val="21363C"/>
                </a:solidFill>
                <a:latin typeface="Verdana" pitchFamily="34" charset="0"/>
              </a:defRPr>
            </a:lvl1pPr>
            <a:lvl2pPr marL="742950" indent="-285750">
              <a:defRPr sz="2000">
                <a:solidFill>
                  <a:srgbClr val="21363C"/>
                </a:solidFill>
                <a:latin typeface="Verdana" pitchFamily="34" charset="0"/>
              </a:defRPr>
            </a:lvl2pPr>
            <a:lvl3pPr marL="1143000" indent="-228600">
              <a:defRPr sz="2000">
                <a:solidFill>
                  <a:srgbClr val="21363C"/>
                </a:solidFill>
                <a:latin typeface="Verdana" pitchFamily="34" charset="0"/>
              </a:defRPr>
            </a:lvl3pPr>
            <a:lvl4pPr marL="1600200" indent="-228600">
              <a:defRPr sz="2000">
                <a:solidFill>
                  <a:srgbClr val="21363C"/>
                </a:solidFill>
                <a:latin typeface="Verdana" pitchFamily="34" charset="0"/>
              </a:defRPr>
            </a:lvl4pPr>
            <a:lvl5pPr marL="2057400" indent="-228600">
              <a:defRPr sz="2000">
                <a:solidFill>
                  <a:srgbClr val="21363C"/>
                </a:solidFill>
                <a:latin typeface="Verdana" pitchFamily="34" charset="0"/>
              </a:defRPr>
            </a:lvl5pPr>
            <a:lvl6pPr marL="2514600" indent="-228600" eaLnBrk="0" fontAlgn="base" hangingPunct="0">
              <a:spcBef>
                <a:spcPct val="20000"/>
              </a:spcBef>
              <a:spcAft>
                <a:spcPct val="0"/>
              </a:spcAft>
              <a:buClr>
                <a:srgbClr val="F86613"/>
              </a:buClr>
              <a:buSzPct val="140000"/>
              <a:buChar char="•"/>
              <a:defRPr sz="2000">
                <a:solidFill>
                  <a:srgbClr val="21363C"/>
                </a:solidFill>
                <a:latin typeface="Verdana" pitchFamily="34" charset="0"/>
              </a:defRPr>
            </a:lvl6pPr>
            <a:lvl7pPr marL="2971800" indent="-228600" eaLnBrk="0" fontAlgn="base" hangingPunct="0">
              <a:spcBef>
                <a:spcPct val="20000"/>
              </a:spcBef>
              <a:spcAft>
                <a:spcPct val="0"/>
              </a:spcAft>
              <a:buClr>
                <a:srgbClr val="F86613"/>
              </a:buClr>
              <a:buSzPct val="140000"/>
              <a:buChar char="•"/>
              <a:defRPr sz="2000">
                <a:solidFill>
                  <a:srgbClr val="21363C"/>
                </a:solidFill>
                <a:latin typeface="Verdana" pitchFamily="34" charset="0"/>
              </a:defRPr>
            </a:lvl7pPr>
            <a:lvl8pPr marL="3429000" indent="-228600" eaLnBrk="0" fontAlgn="base" hangingPunct="0">
              <a:spcBef>
                <a:spcPct val="20000"/>
              </a:spcBef>
              <a:spcAft>
                <a:spcPct val="0"/>
              </a:spcAft>
              <a:buClr>
                <a:srgbClr val="F86613"/>
              </a:buClr>
              <a:buSzPct val="140000"/>
              <a:buChar char="•"/>
              <a:defRPr sz="2000">
                <a:solidFill>
                  <a:srgbClr val="21363C"/>
                </a:solidFill>
                <a:latin typeface="Verdana" pitchFamily="34" charset="0"/>
              </a:defRPr>
            </a:lvl8pPr>
            <a:lvl9pPr marL="3886200" indent="-228600" eaLnBrk="0" fontAlgn="base" hangingPunct="0">
              <a:spcBef>
                <a:spcPct val="20000"/>
              </a:spcBef>
              <a:spcAft>
                <a:spcPct val="0"/>
              </a:spcAft>
              <a:buClr>
                <a:srgbClr val="F86613"/>
              </a:buClr>
              <a:buSzPct val="140000"/>
              <a:buChar char="•"/>
              <a:defRPr sz="2000">
                <a:solidFill>
                  <a:srgbClr val="21363C"/>
                </a:solidFill>
                <a:latin typeface="Verdana" pitchFamily="34" charset="0"/>
              </a:defRPr>
            </a:lvl9pPr>
          </a:lstStyle>
          <a:p>
            <a:pPr>
              <a:spcBef>
                <a:spcPct val="50000"/>
              </a:spcBef>
              <a:buClrTx/>
              <a:buSzTx/>
              <a:buFontTx/>
              <a:buNone/>
            </a:pPr>
            <a:r>
              <a:rPr lang="fr-BE" altLang="fr-FR" sz="1000" dirty="0">
                <a:solidFill>
                  <a:schemeClr val="tx1"/>
                </a:solidFill>
              </a:rPr>
              <a:t>Utilisez le 1</a:t>
            </a:r>
            <a:r>
              <a:rPr lang="fr-BE" altLang="fr-FR" sz="1000" baseline="30000" dirty="0">
                <a:solidFill>
                  <a:schemeClr val="tx1"/>
                </a:solidFill>
              </a:rPr>
              <a:t>er</a:t>
            </a:r>
            <a:r>
              <a:rPr lang="fr-BE" altLang="fr-FR" sz="1000" dirty="0">
                <a:solidFill>
                  <a:schemeClr val="tx1"/>
                </a:solidFill>
              </a:rPr>
              <a:t> menu “</a:t>
            </a:r>
            <a:r>
              <a:rPr lang="fr-BE" altLang="fr-FR" sz="1000" b="1" dirty="0" err="1">
                <a:solidFill>
                  <a:schemeClr val="tx1"/>
                </a:solidFill>
              </a:rPr>
              <a:t>Create</a:t>
            </a:r>
            <a:r>
              <a:rPr lang="fr-BE" altLang="fr-FR" sz="1000" b="1" dirty="0">
                <a:solidFill>
                  <a:schemeClr val="tx1"/>
                </a:solidFill>
              </a:rPr>
              <a:t> confirmation</a:t>
            </a:r>
            <a:r>
              <a:rPr lang="fr-BE" altLang="fr-FR" sz="1000" dirty="0">
                <a:solidFill>
                  <a:schemeClr val="tx1"/>
                </a:solidFill>
              </a:rPr>
              <a:t>”.</a:t>
            </a:r>
          </a:p>
        </p:txBody>
      </p:sp>
      <p:sp>
        <p:nvSpPr>
          <p:cNvPr id="11" name="Rectangle 10"/>
          <p:cNvSpPr/>
          <p:nvPr/>
        </p:nvSpPr>
        <p:spPr bwMode="auto">
          <a:xfrm>
            <a:off x="1547664" y="3284984"/>
            <a:ext cx="1080120" cy="329666"/>
          </a:xfrm>
          <a:prstGeom prst="rect">
            <a:avLst/>
          </a:prstGeom>
          <a:no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fr-BE" sz="2800" b="0" i="0" u="none" strike="noStrike" cap="none" normalizeH="0" baseline="0">
              <a:ln>
                <a:noFill/>
              </a:ln>
              <a:solidFill>
                <a:schemeClr val="tx1"/>
              </a:solidFill>
              <a:effectLst/>
              <a:latin typeface="Times" pitchFamily="18" charset="0"/>
            </a:endParaRPr>
          </a:p>
        </p:txBody>
      </p:sp>
    </p:spTree>
    <p:extLst>
      <p:ext uri="{BB962C8B-B14F-4D97-AF65-F5344CB8AC3E}">
        <p14:creationId xmlns:p14="http://schemas.microsoft.com/office/powerpoint/2010/main" val="1406895789"/>
      </p:ext>
    </p:extLst>
  </p:cSld>
  <p:clrMapOvr>
    <a:masterClrMapping/>
  </p:clrMapOvr>
  <p:transition>
    <p:wipe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Date Placeholder 5"/>
          <p:cNvSpPr>
            <a:spLocks noGrp="1"/>
          </p:cNvSpPr>
          <p:nvPr>
            <p:ph type="dt" sz="quarter" idx="13"/>
          </p:nvPr>
        </p:nvSpPr>
        <p:spPr bwMode="auto">
          <a:noFill/>
          <a:ln>
            <a:miter lim="800000"/>
            <a:headEnd/>
            <a:tailEnd/>
          </a:ln>
        </p:spPr>
        <p:txBody>
          <a:bodyPr/>
          <a:lstStyle/>
          <a:p>
            <a:r>
              <a:rPr lang="nl-BE" dirty="0"/>
              <a:t>16/06/2014</a:t>
            </a:r>
            <a:endParaRPr lang="en-US" dirty="0"/>
          </a:p>
        </p:txBody>
      </p:sp>
      <p:sp>
        <p:nvSpPr>
          <p:cNvPr id="13315" name="Footer Placeholder 6"/>
          <p:cNvSpPr>
            <a:spLocks noGrp="1"/>
          </p:cNvSpPr>
          <p:nvPr>
            <p:ph type="ftr" sz="quarter" idx="14"/>
          </p:nvPr>
        </p:nvSpPr>
        <p:spPr bwMode="auto">
          <a:noFill/>
          <a:ln>
            <a:miter lim="800000"/>
            <a:headEnd/>
            <a:tailEnd/>
          </a:ln>
        </p:spPr>
        <p:txBody>
          <a:bodyPr/>
          <a:lstStyle/>
          <a:p>
            <a:r>
              <a:rPr lang="en-US"/>
              <a:t>Footer</a:t>
            </a:r>
          </a:p>
        </p:txBody>
      </p:sp>
      <p:sp>
        <p:nvSpPr>
          <p:cNvPr id="13316" name="Title 1"/>
          <p:cNvSpPr>
            <a:spLocks noGrp="1"/>
          </p:cNvSpPr>
          <p:nvPr>
            <p:ph type="title"/>
          </p:nvPr>
        </p:nvSpPr>
        <p:spPr/>
        <p:txBody>
          <a:bodyPr/>
          <a:lstStyle/>
          <a:p>
            <a:pPr marL="361950" indent="-361950" eaLnBrk="1" hangingPunct="1"/>
            <a:r>
              <a:rPr lang="fr-BE" noProof="0" dirty="0"/>
              <a:t>Contenu</a:t>
            </a:r>
          </a:p>
        </p:txBody>
      </p:sp>
      <p:sp>
        <p:nvSpPr>
          <p:cNvPr id="6" name="Text Placeholder 2"/>
          <p:cNvSpPr>
            <a:spLocks noGrp="1"/>
          </p:cNvSpPr>
          <p:nvPr>
            <p:ph type="body" sz="quarter" idx="12"/>
          </p:nvPr>
        </p:nvSpPr>
        <p:spPr>
          <a:xfrm>
            <a:off x="539750" y="3779838"/>
            <a:ext cx="7988300" cy="1521370"/>
          </a:xfrm>
        </p:spPr>
        <p:txBody>
          <a:bodyPr/>
          <a:lstStyle/>
          <a:p>
            <a:pPr>
              <a:buFont typeface="+mj-lt"/>
              <a:buAutoNum type="arabicPeriod"/>
            </a:pPr>
            <a:r>
              <a:rPr lang="fr-BE" noProof="0" dirty="0"/>
              <a:t>Connexion</a:t>
            </a:r>
          </a:p>
          <a:p>
            <a:pPr>
              <a:buFont typeface="+mj-lt"/>
              <a:buAutoNum type="arabicPeriod"/>
            </a:pPr>
            <a:r>
              <a:rPr lang="fr-BE" noProof="0" dirty="0"/>
              <a:t>Flows et processus en REFIN</a:t>
            </a:r>
          </a:p>
          <a:p>
            <a:pPr>
              <a:buFont typeface="+mj-lt"/>
              <a:buAutoNum type="arabicPeriod"/>
            </a:pPr>
            <a:r>
              <a:rPr lang="fr-BE" noProof="0" dirty="0"/>
              <a:t>Création de Requests et Ordres de travail (OT’s) en REFIN</a:t>
            </a:r>
          </a:p>
          <a:p>
            <a:pPr>
              <a:buFont typeface="+mj-lt"/>
              <a:buAutoNum type="arabicPeriod"/>
            </a:pPr>
            <a:r>
              <a:rPr lang="fr-BE" noProof="0" dirty="0"/>
              <a:t>Suivi des Requests et OT’s</a:t>
            </a:r>
          </a:p>
          <a:p>
            <a:pPr>
              <a:buFont typeface="+mj-lt"/>
              <a:buAutoNum type="arabicPeriod"/>
            </a:pPr>
            <a:r>
              <a:rPr lang="fr-BE" noProof="0" dirty="0"/>
              <a:t>Requests et OT’s refusés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009" y="1484784"/>
            <a:ext cx="8892479" cy="39569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fr-BE" noProof="0" dirty="0"/>
              <a:t>3. Sélection de la commande</a:t>
            </a:r>
          </a:p>
        </p:txBody>
      </p:sp>
      <p:sp>
        <p:nvSpPr>
          <p:cNvPr id="4" name="Date Placeholder 3"/>
          <p:cNvSpPr>
            <a:spLocks noGrp="1"/>
          </p:cNvSpPr>
          <p:nvPr>
            <p:ph type="dt" sz="half" idx="14"/>
          </p:nvPr>
        </p:nvSpPr>
        <p:spPr/>
        <p:txBody>
          <a:bodyPr/>
          <a:lstStyle/>
          <a:p>
            <a:pPr>
              <a:defRPr/>
            </a:pPr>
            <a:r>
              <a:rPr lang="nl-BE"/>
              <a:t>28/02/2012</a:t>
            </a:r>
            <a:endParaRPr lang="en-US"/>
          </a:p>
        </p:txBody>
      </p:sp>
      <p:sp>
        <p:nvSpPr>
          <p:cNvPr id="5" name="Footer Placeholder 4"/>
          <p:cNvSpPr>
            <a:spLocks noGrp="1"/>
          </p:cNvSpPr>
          <p:nvPr>
            <p:ph type="ftr" sz="quarter" idx="15"/>
          </p:nvPr>
        </p:nvSpPr>
        <p:spPr/>
        <p:txBody>
          <a:bodyPr/>
          <a:lstStyle/>
          <a:p>
            <a:pPr>
              <a:defRPr/>
            </a:pPr>
            <a:r>
              <a:rPr lang="en-US"/>
              <a:t>Footer</a:t>
            </a:r>
            <a:endParaRPr lang="nl-NL"/>
          </a:p>
        </p:txBody>
      </p:sp>
      <p:sp>
        <p:nvSpPr>
          <p:cNvPr id="6" name="Slide Number Placeholder 5"/>
          <p:cNvSpPr>
            <a:spLocks noGrp="1"/>
          </p:cNvSpPr>
          <p:nvPr>
            <p:ph type="sldNum" sz="quarter" idx="16"/>
          </p:nvPr>
        </p:nvSpPr>
        <p:spPr/>
        <p:txBody>
          <a:bodyPr/>
          <a:lstStyle/>
          <a:p>
            <a:pPr>
              <a:defRPr/>
            </a:pPr>
            <a:fld id="{10F0B83E-0F96-2248-AAFE-A7A74B2F22E1}" type="slidenum">
              <a:rPr lang="en-US" smtClean="0"/>
              <a:pPr>
                <a:defRPr/>
              </a:pPr>
              <a:t>20</a:t>
            </a:fld>
            <a:endParaRPr lang="en-US"/>
          </a:p>
        </p:txBody>
      </p:sp>
      <p:sp>
        <p:nvSpPr>
          <p:cNvPr id="8" name="Rectangle 7"/>
          <p:cNvSpPr/>
          <p:nvPr/>
        </p:nvSpPr>
        <p:spPr bwMode="auto">
          <a:xfrm>
            <a:off x="1187624" y="2831572"/>
            <a:ext cx="1512168" cy="957468"/>
          </a:xfrm>
          <a:prstGeom prst="rect">
            <a:avLst/>
          </a:prstGeom>
          <a:no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fr-BE" sz="2800" b="0" i="0" u="none" strike="noStrike" cap="none" normalizeH="0" baseline="0">
              <a:ln>
                <a:noFill/>
              </a:ln>
              <a:solidFill>
                <a:schemeClr val="tx1"/>
              </a:solidFill>
              <a:effectLst/>
              <a:latin typeface="Times" pitchFamily="18" charset="0"/>
            </a:endParaRPr>
          </a:p>
        </p:txBody>
      </p:sp>
      <p:sp>
        <p:nvSpPr>
          <p:cNvPr id="9" name="Text Box 9"/>
          <p:cNvSpPr txBox="1">
            <a:spLocks noChangeArrowheads="1"/>
          </p:cNvSpPr>
          <p:nvPr/>
        </p:nvSpPr>
        <p:spPr bwMode="auto">
          <a:xfrm>
            <a:off x="3347864" y="2852936"/>
            <a:ext cx="2952328" cy="1092607"/>
          </a:xfrm>
          <a:prstGeom prst="rect">
            <a:avLst/>
          </a:prstGeom>
          <a:solidFill>
            <a:srgbClr val="FFFF00"/>
          </a:solidFill>
          <a:ln>
            <a:noFill/>
          </a:ln>
          <a:effectLst/>
          <a:extLst>
            <a:ext uri="{91240B29-F687-4F45-9708-019B960494DF}">
              <a14:hiddenLine xmlns:a14="http://schemas.microsoft.com/office/drawing/2010/main" w="127" algn="ctr">
                <a:solidFill>
                  <a:srgbClr val="A6A6A6"/>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a:defRPr sz="2000">
                <a:solidFill>
                  <a:srgbClr val="21363C"/>
                </a:solidFill>
                <a:latin typeface="Verdana" pitchFamily="34" charset="0"/>
              </a:defRPr>
            </a:lvl1pPr>
            <a:lvl2pPr marL="742950" indent="-285750">
              <a:defRPr sz="2000">
                <a:solidFill>
                  <a:srgbClr val="21363C"/>
                </a:solidFill>
                <a:latin typeface="Verdana" pitchFamily="34" charset="0"/>
              </a:defRPr>
            </a:lvl2pPr>
            <a:lvl3pPr marL="1143000" indent="-228600">
              <a:defRPr sz="2000">
                <a:solidFill>
                  <a:srgbClr val="21363C"/>
                </a:solidFill>
                <a:latin typeface="Verdana" pitchFamily="34" charset="0"/>
              </a:defRPr>
            </a:lvl3pPr>
            <a:lvl4pPr marL="1600200" indent="-228600">
              <a:defRPr sz="2000">
                <a:solidFill>
                  <a:srgbClr val="21363C"/>
                </a:solidFill>
                <a:latin typeface="Verdana" pitchFamily="34" charset="0"/>
              </a:defRPr>
            </a:lvl4pPr>
            <a:lvl5pPr marL="2057400" indent="-228600">
              <a:defRPr sz="2000">
                <a:solidFill>
                  <a:srgbClr val="21363C"/>
                </a:solidFill>
                <a:latin typeface="Verdana" pitchFamily="34" charset="0"/>
              </a:defRPr>
            </a:lvl5pPr>
            <a:lvl6pPr marL="2514600" indent="-228600" eaLnBrk="0" fontAlgn="base" hangingPunct="0">
              <a:spcBef>
                <a:spcPct val="20000"/>
              </a:spcBef>
              <a:spcAft>
                <a:spcPct val="0"/>
              </a:spcAft>
              <a:buClr>
                <a:srgbClr val="F86613"/>
              </a:buClr>
              <a:buSzPct val="140000"/>
              <a:buChar char="•"/>
              <a:defRPr sz="2000">
                <a:solidFill>
                  <a:srgbClr val="21363C"/>
                </a:solidFill>
                <a:latin typeface="Verdana" pitchFamily="34" charset="0"/>
              </a:defRPr>
            </a:lvl6pPr>
            <a:lvl7pPr marL="2971800" indent="-228600" eaLnBrk="0" fontAlgn="base" hangingPunct="0">
              <a:spcBef>
                <a:spcPct val="20000"/>
              </a:spcBef>
              <a:spcAft>
                <a:spcPct val="0"/>
              </a:spcAft>
              <a:buClr>
                <a:srgbClr val="F86613"/>
              </a:buClr>
              <a:buSzPct val="140000"/>
              <a:buChar char="•"/>
              <a:defRPr sz="2000">
                <a:solidFill>
                  <a:srgbClr val="21363C"/>
                </a:solidFill>
                <a:latin typeface="Verdana" pitchFamily="34" charset="0"/>
              </a:defRPr>
            </a:lvl7pPr>
            <a:lvl8pPr marL="3429000" indent="-228600" eaLnBrk="0" fontAlgn="base" hangingPunct="0">
              <a:spcBef>
                <a:spcPct val="20000"/>
              </a:spcBef>
              <a:spcAft>
                <a:spcPct val="0"/>
              </a:spcAft>
              <a:buClr>
                <a:srgbClr val="F86613"/>
              </a:buClr>
              <a:buSzPct val="140000"/>
              <a:buChar char="•"/>
              <a:defRPr sz="2000">
                <a:solidFill>
                  <a:srgbClr val="21363C"/>
                </a:solidFill>
                <a:latin typeface="Verdana" pitchFamily="34" charset="0"/>
              </a:defRPr>
            </a:lvl8pPr>
            <a:lvl9pPr marL="3886200" indent="-228600" eaLnBrk="0" fontAlgn="base" hangingPunct="0">
              <a:spcBef>
                <a:spcPct val="20000"/>
              </a:spcBef>
              <a:spcAft>
                <a:spcPct val="0"/>
              </a:spcAft>
              <a:buClr>
                <a:srgbClr val="F86613"/>
              </a:buClr>
              <a:buSzPct val="140000"/>
              <a:buChar char="•"/>
              <a:defRPr sz="2000">
                <a:solidFill>
                  <a:srgbClr val="21363C"/>
                </a:solidFill>
                <a:latin typeface="Verdana" pitchFamily="34" charset="0"/>
              </a:defRPr>
            </a:lvl9pPr>
          </a:lstStyle>
          <a:p>
            <a:pPr>
              <a:spcBef>
                <a:spcPct val="50000"/>
              </a:spcBef>
              <a:buClrTx/>
              <a:buSzTx/>
              <a:buFontTx/>
              <a:buNone/>
            </a:pPr>
            <a:r>
              <a:rPr lang="fr-BE" altLang="fr-FR" sz="1000" dirty="0">
                <a:solidFill>
                  <a:schemeClr val="tx1"/>
                </a:solidFill>
              </a:rPr>
              <a:t>Complétez éventuellement un n° de commande pour rechercher une commande en particulier.</a:t>
            </a:r>
          </a:p>
          <a:p>
            <a:pPr>
              <a:spcBef>
                <a:spcPct val="50000"/>
              </a:spcBef>
              <a:buClrTx/>
              <a:buSzTx/>
              <a:buFontTx/>
              <a:buNone/>
            </a:pPr>
            <a:r>
              <a:rPr lang="fr-BE" altLang="fr-FR" sz="1000" dirty="0">
                <a:solidFill>
                  <a:schemeClr val="tx1"/>
                </a:solidFill>
              </a:rPr>
              <a:t>Sans critères, en particulier </a:t>
            </a:r>
            <a:r>
              <a:rPr lang="fr-BE" altLang="fr-FR" sz="1000" b="1" dirty="0">
                <a:solidFill>
                  <a:schemeClr val="tx1"/>
                </a:solidFill>
              </a:rPr>
              <a:t>sans période</a:t>
            </a:r>
            <a:r>
              <a:rPr lang="fr-BE" altLang="fr-FR" sz="1000" dirty="0">
                <a:solidFill>
                  <a:schemeClr val="tx1"/>
                </a:solidFill>
              </a:rPr>
              <a:t>, vous recevez toutes les commandes ouvertes en </a:t>
            </a:r>
            <a:r>
              <a:rPr lang="fr-BE" altLang="fr-FR" sz="1000" u="sng" dirty="0">
                <a:solidFill>
                  <a:schemeClr val="tx1"/>
                </a:solidFill>
              </a:rPr>
              <a:t>REFIN</a:t>
            </a:r>
            <a:r>
              <a:rPr lang="fr-BE" altLang="fr-FR" sz="1000" dirty="0">
                <a:solidFill>
                  <a:schemeClr val="tx1"/>
                </a:solidFill>
              </a:rPr>
              <a:t> (</a:t>
            </a:r>
            <a:r>
              <a:rPr lang="fr-BE" altLang="fr-FR" sz="1000" b="1" dirty="0">
                <a:solidFill>
                  <a:schemeClr val="tx1"/>
                </a:solidFill>
              </a:rPr>
              <a:t>R</a:t>
            </a:r>
            <a:r>
              <a:rPr lang="fr-BE" altLang="fr-FR" sz="1000" dirty="0">
                <a:solidFill>
                  <a:schemeClr val="tx1"/>
                </a:solidFill>
              </a:rPr>
              <a:t>) et en </a:t>
            </a:r>
            <a:r>
              <a:rPr lang="fr-BE" altLang="fr-FR" sz="1000" u="sng" dirty="0">
                <a:solidFill>
                  <a:schemeClr val="tx1"/>
                </a:solidFill>
              </a:rPr>
              <a:t>SUS</a:t>
            </a:r>
            <a:r>
              <a:rPr lang="fr-BE" altLang="fr-FR" sz="1000" dirty="0">
                <a:solidFill>
                  <a:schemeClr val="tx1"/>
                </a:solidFill>
              </a:rPr>
              <a:t> (</a:t>
            </a:r>
            <a:r>
              <a:rPr lang="fr-BE" altLang="fr-FR" sz="1000" b="1" dirty="0">
                <a:solidFill>
                  <a:schemeClr val="tx1"/>
                </a:solidFill>
              </a:rPr>
              <a:t>S</a:t>
            </a:r>
            <a:r>
              <a:rPr lang="fr-BE" altLang="fr-FR" sz="1000" dirty="0">
                <a:solidFill>
                  <a:schemeClr val="tx1"/>
                </a:solidFill>
              </a:rPr>
              <a:t>).</a:t>
            </a:r>
          </a:p>
        </p:txBody>
      </p:sp>
      <p:sp>
        <p:nvSpPr>
          <p:cNvPr id="10" name="AutoShape 11"/>
          <p:cNvSpPr>
            <a:spLocks noChangeArrowheads="1"/>
          </p:cNvSpPr>
          <p:nvPr/>
        </p:nvSpPr>
        <p:spPr bwMode="auto">
          <a:xfrm rot="10800000">
            <a:off x="2771801" y="3226693"/>
            <a:ext cx="449263" cy="200025"/>
          </a:xfrm>
          <a:prstGeom prst="rightArrow">
            <a:avLst>
              <a:gd name="adj1" fmla="val 50000"/>
              <a:gd name="adj2" fmla="val 85817"/>
            </a:avLst>
          </a:prstGeom>
          <a:solidFill>
            <a:srgbClr val="FFFF00"/>
          </a:solidFill>
          <a:ln w="127" algn="ctr">
            <a:solidFill>
              <a:srgbClr val="A6A6A6"/>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defRPr sz="2000">
                <a:solidFill>
                  <a:srgbClr val="21363C"/>
                </a:solidFill>
                <a:latin typeface="Verdana" pitchFamily="34" charset="0"/>
              </a:defRPr>
            </a:lvl1pPr>
            <a:lvl2pPr marL="742950" indent="-285750">
              <a:defRPr sz="2000">
                <a:solidFill>
                  <a:srgbClr val="21363C"/>
                </a:solidFill>
                <a:latin typeface="Verdana" pitchFamily="34" charset="0"/>
              </a:defRPr>
            </a:lvl2pPr>
            <a:lvl3pPr marL="1143000" indent="-228600">
              <a:defRPr sz="2000">
                <a:solidFill>
                  <a:srgbClr val="21363C"/>
                </a:solidFill>
                <a:latin typeface="Verdana" pitchFamily="34" charset="0"/>
              </a:defRPr>
            </a:lvl3pPr>
            <a:lvl4pPr marL="1600200" indent="-228600">
              <a:defRPr sz="2000">
                <a:solidFill>
                  <a:srgbClr val="21363C"/>
                </a:solidFill>
                <a:latin typeface="Verdana" pitchFamily="34" charset="0"/>
              </a:defRPr>
            </a:lvl4pPr>
            <a:lvl5pPr marL="2057400" indent="-228600">
              <a:defRPr sz="2000">
                <a:solidFill>
                  <a:srgbClr val="21363C"/>
                </a:solidFill>
                <a:latin typeface="Verdana" pitchFamily="34" charset="0"/>
              </a:defRPr>
            </a:lvl5pPr>
            <a:lvl6pPr marL="2514600" indent="-228600" eaLnBrk="0" fontAlgn="base" hangingPunct="0">
              <a:spcBef>
                <a:spcPct val="20000"/>
              </a:spcBef>
              <a:spcAft>
                <a:spcPct val="0"/>
              </a:spcAft>
              <a:buClr>
                <a:srgbClr val="F86613"/>
              </a:buClr>
              <a:buSzPct val="140000"/>
              <a:buChar char="•"/>
              <a:defRPr sz="2000">
                <a:solidFill>
                  <a:srgbClr val="21363C"/>
                </a:solidFill>
                <a:latin typeface="Verdana" pitchFamily="34" charset="0"/>
              </a:defRPr>
            </a:lvl6pPr>
            <a:lvl7pPr marL="2971800" indent="-228600" eaLnBrk="0" fontAlgn="base" hangingPunct="0">
              <a:spcBef>
                <a:spcPct val="20000"/>
              </a:spcBef>
              <a:spcAft>
                <a:spcPct val="0"/>
              </a:spcAft>
              <a:buClr>
                <a:srgbClr val="F86613"/>
              </a:buClr>
              <a:buSzPct val="140000"/>
              <a:buChar char="•"/>
              <a:defRPr sz="2000">
                <a:solidFill>
                  <a:srgbClr val="21363C"/>
                </a:solidFill>
                <a:latin typeface="Verdana" pitchFamily="34" charset="0"/>
              </a:defRPr>
            </a:lvl7pPr>
            <a:lvl8pPr marL="3429000" indent="-228600" eaLnBrk="0" fontAlgn="base" hangingPunct="0">
              <a:spcBef>
                <a:spcPct val="20000"/>
              </a:spcBef>
              <a:spcAft>
                <a:spcPct val="0"/>
              </a:spcAft>
              <a:buClr>
                <a:srgbClr val="F86613"/>
              </a:buClr>
              <a:buSzPct val="140000"/>
              <a:buChar char="•"/>
              <a:defRPr sz="2000">
                <a:solidFill>
                  <a:srgbClr val="21363C"/>
                </a:solidFill>
                <a:latin typeface="Verdana" pitchFamily="34" charset="0"/>
              </a:defRPr>
            </a:lvl8pPr>
            <a:lvl9pPr marL="3886200" indent="-228600" eaLnBrk="0" fontAlgn="base" hangingPunct="0">
              <a:spcBef>
                <a:spcPct val="20000"/>
              </a:spcBef>
              <a:spcAft>
                <a:spcPct val="0"/>
              </a:spcAft>
              <a:buClr>
                <a:srgbClr val="F86613"/>
              </a:buClr>
              <a:buSzPct val="140000"/>
              <a:buChar char="•"/>
              <a:defRPr sz="2000">
                <a:solidFill>
                  <a:srgbClr val="21363C"/>
                </a:solidFill>
                <a:latin typeface="Verdana" pitchFamily="34" charset="0"/>
              </a:defRPr>
            </a:lvl9pPr>
          </a:lstStyle>
          <a:p>
            <a:endParaRPr lang="nl-BE" altLang="fr-FR"/>
          </a:p>
        </p:txBody>
      </p:sp>
      <p:sp>
        <p:nvSpPr>
          <p:cNvPr id="11" name="Text Box 9"/>
          <p:cNvSpPr txBox="1">
            <a:spLocks noChangeArrowheads="1"/>
          </p:cNvSpPr>
          <p:nvPr/>
        </p:nvSpPr>
        <p:spPr bwMode="auto">
          <a:xfrm>
            <a:off x="2195736" y="5373216"/>
            <a:ext cx="5112568" cy="784830"/>
          </a:xfrm>
          <a:prstGeom prst="rect">
            <a:avLst/>
          </a:prstGeom>
          <a:solidFill>
            <a:srgbClr val="FFC000"/>
          </a:solidFill>
          <a:ln>
            <a:noFill/>
          </a:ln>
          <a:effectLst/>
        </p:spPr>
        <p:txBody>
          <a:bodyPr wrap="square">
            <a:spAutoFit/>
          </a:bodyPr>
          <a:lstStyle>
            <a:lvl1pPr>
              <a:defRPr sz="2000">
                <a:solidFill>
                  <a:srgbClr val="21363C"/>
                </a:solidFill>
                <a:latin typeface="Verdana" pitchFamily="34" charset="0"/>
              </a:defRPr>
            </a:lvl1pPr>
            <a:lvl2pPr marL="742950" indent="-285750">
              <a:defRPr sz="2000">
                <a:solidFill>
                  <a:srgbClr val="21363C"/>
                </a:solidFill>
                <a:latin typeface="Verdana" pitchFamily="34" charset="0"/>
              </a:defRPr>
            </a:lvl2pPr>
            <a:lvl3pPr marL="1143000" indent="-228600">
              <a:defRPr sz="2000">
                <a:solidFill>
                  <a:srgbClr val="21363C"/>
                </a:solidFill>
                <a:latin typeface="Verdana" pitchFamily="34" charset="0"/>
              </a:defRPr>
            </a:lvl3pPr>
            <a:lvl4pPr marL="1600200" indent="-228600">
              <a:defRPr sz="2000">
                <a:solidFill>
                  <a:srgbClr val="21363C"/>
                </a:solidFill>
                <a:latin typeface="Verdana" pitchFamily="34" charset="0"/>
              </a:defRPr>
            </a:lvl4pPr>
            <a:lvl5pPr marL="2057400" indent="-228600">
              <a:defRPr sz="2000">
                <a:solidFill>
                  <a:srgbClr val="21363C"/>
                </a:solidFill>
                <a:latin typeface="Verdana" pitchFamily="34" charset="0"/>
              </a:defRPr>
            </a:lvl5pPr>
            <a:lvl6pPr marL="2514600" indent="-228600" eaLnBrk="0" fontAlgn="base" hangingPunct="0">
              <a:spcBef>
                <a:spcPct val="20000"/>
              </a:spcBef>
              <a:spcAft>
                <a:spcPct val="0"/>
              </a:spcAft>
              <a:buClr>
                <a:srgbClr val="F86613"/>
              </a:buClr>
              <a:buSzPct val="140000"/>
              <a:buChar char="•"/>
              <a:defRPr sz="2000">
                <a:solidFill>
                  <a:srgbClr val="21363C"/>
                </a:solidFill>
                <a:latin typeface="Verdana" pitchFamily="34" charset="0"/>
              </a:defRPr>
            </a:lvl6pPr>
            <a:lvl7pPr marL="2971800" indent="-228600" eaLnBrk="0" fontAlgn="base" hangingPunct="0">
              <a:spcBef>
                <a:spcPct val="20000"/>
              </a:spcBef>
              <a:spcAft>
                <a:spcPct val="0"/>
              </a:spcAft>
              <a:buClr>
                <a:srgbClr val="F86613"/>
              </a:buClr>
              <a:buSzPct val="140000"/>
              <a:buChar char="•"/>
              <a:defRPr sz="2000">
                <a:solidFill>
                  <a:srgbClr val="21363C"/>
                </a:solidFill>
                <a:latin typeface="Verdana" pitchFamily="34" charset="0"/>
              </a:defRPr>
            </a:lvl7pPr>
            <a:lvl8pPr marL="3429000" indent="-228600" eaLnBrk="0" fontAlgn="base" hangingPunct="0">
              <a:spcBef>
                <a:spcPct val="20000"/>
              </a:spcBef>
              <a:spcAft>
                <a:spcPct val="0"/>
              </a:spcAft>
              <a:buClr>
                <a:srgbClr val="F86613"/>
              </a:buClr>
              <a:buSzPct val="140000"/>
              <a:buChar char="•"/>
              <a:defRPr sz="2000">
                <a:solidFill>
                  <a:srgbClr val="21363C"/>
                </a:solidFill>
                <a:latin typeface="Verdana" pitchFamily="34" charset="0"/>
              </a:defRPr>
            </a:lvl8pPr>
            <a:lvl9pPr marL="3886200" indent="-228600" eaLnBrk="0" fontAlgn="base" hangingPunct="0">
              <a:spcBef>
                <a:spcPct val="20000"/>
              </a:spcBef>
              <a:spcAft>
                <a:spcPct val="0"/>
              </a:spcAft>
              <a:buClr>
                <a:srgbClr val="F86613"/>
              </a:buClr>
              <a:buSzPct val="140000"/>
              <a:buChar char="•"/>
              <a:defRPr sz="2000">
                <a:solidFill>
                  <a:srgbClr val="21363C"/>
                </a:solidFill>
                <a:latin typeface="Verdana" pitchFamily="34" charset="0"/>
              </a:defRPr>
            </a:lvl9pPr>
          </a:lstStyle>
          <a:p>
            <a:pPr>
              <a:spcBef>
                <a:spcPct val="50000"/>
              </a:spcBef>
              <a:buClrTx/>
              <a:buSzTx/>
              <a:buFontTx/>
              <a:buNone/>
            </a:pPr>
            <a:r>
              <a:rPr lang="fr-BE" altLang="fr-FR" sz="1000" dirty="0">
                <a:solidFill>
                  <a:schemeClr val="tx1"/>
                </a:solidFill>
              </a:rPr>
              <a:t>Le </a:t>
            </a:r>
            <a:r>
              <a:rPr lang="fr-BE" altLang="fr-FR" sz="1000" b="1" u="sng" dirty="0">
                <a:solidFill>
                  <a:schemeClr val="tx1"/>
                </a:solidFill>
              </a:rPr>
              <a:t>processus REFIN</a:t>
            </a:r>
            <a:r>
              <a:rPr lang="fr-BE" altLang="fr-FR" sz="1000" dirty="0">
                <a:solidFill>
                  <a:schemeClr val="tx1"/>
                </a:solidFill>
              </a:rPr>
              <a:t> ne tient pas compte des items de commande. Vous pouvez donc choisir n’importe quel item de commande.</a:t>
            </a:r>
          </a:p>
          <a:p>
            <a:pPr>
              <a:spcBef>
                <a:spcPct val="50000"/>
              </a:spcBef>
              <a:buClrTx/>
              <a:buSzTx/>
              <a:buFontTx/>
              <a:buNone/>
            </a:pPr>
            <a:r>
              <a:rPr lang="fr-BE" altLang="fr-FR" sz="1000" dirty="0">
                <a:solidFill>
                  <a:schemeClr val="tx1"/>
                </a:solidFill>
              </a:rPr>
              <a:t>Avec le </a:t>
            </a:r>
            <a:r>
              <a:rPr lang="fr-BE" altLang="fr-FR" sz="1000" b="1" u="sng" dirty="0">
                <a:solidFill>
                  <a:schemeClr val="tx1"/>
                </a:solidFill>
              </a:rPr>
              <a:t>processus SUS</a:t>
            </a:r>
            <a:r>
              <a:rPr lang="fr-BE" altLang="fr-FR" sz="1000" dirty="0">
                <a:solidFill>
                  <a:schemeClr val="tx1"/>
                </a:solidFill>
              </a:rPr>
              <a:t> le choix d’un item de commande a de l’importance ! La pro forma (confirmation) sera liée à cet item de commande.</a:t>
            </a:r>
          </a:p>
        </p:txBody>
      </p:sp>
      <p:sp>
        <p:nvSpPr>
          <p:cNvPr id="12" name="Rectangle 11"/>
          <p:cNvSpPr/>
          <p:nvPr/>
        </p:nvSpPr>
        <p:spPr bwMode="auto">
          <a:xfrm>
            <a:off x="7488000" y="4031975"/>
            <a:ext cx="648072" cy="1205831"/>
          </a:xfrm>
          <a:prstGeom prst="rect">
            <a:avLst/>
          </a:prstGeom>
          <a:no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fr-BE" sz="2800" b="0" i="0" u="none" strike="noStrike" cap="none" normalizeH="0" baseline="0">
              <a:ln>
                <a:noFill/>
              </a:ln>
              <a:solidFill>
                <a:schemeClr val="tx1"/>
              </a:solidFill>
              <a:effectLst/>
              <a:latin typeface="Times" pitchFamily="18" charset="0"/>
            </a:endParaRPr>
          </a:p>
        </p:txBody>
      </p:sp>
      <p:sp>
        <p:nvSpPr>
          <p:cNvPr id="13" name="AutoShape 11"/>
          <p:cNvSpPr>
            <a:spLocks noChangeArrowheads="1"/>
          </p:cNvSpPr>
          <p:nvPr/>
        </p:nvSpPr>
        <p:spPr bwMode="auto">
          <a:xfrm rot="16200000">
            <a:off x="1783085" y="5408612"/>
            <a:ext cx="449263" cy="200025"/>
          </a:xfrm>
          <a:prstGeom prst="rightArrow">
            <a:avLst>
              <a:gd name="adj1" fmla="val 50000"/>
              <a:gd name="adj2" fmla="val 85817"/>
            </a:avLst>
          </a:prstGeom>
          <a:solidFill>
            <a:srgbClr val="FFC000"/>
          </a:solidFill>
          <a:ln w="127" algn="ctr">
            <a:solidFill>
              <a:srgbClr val="A6A6A6"/>
            </a:solidFill>
            <a:miter lim="800000"/>
            <a:headEnd/>
            <a:tailEnd/>
          </a:ln>
          <a:effectLst/>
        </p:spPr>
        <p:txBody>
          <a:bodyPr wrap="none" anchor="ctr"/>
          <a:lstStyle>
            <a:lvl1pPr>
              <a:defRPr sz="2000">
                <a:solidFill>
                  <a:srgbClr val="21363C"/>
                </a:solidFill>
                <a:latin typeface="Verdana" pitchFamily="34" charset="0"/>
              </a:defRPr>
            </a:lvl1pPr>
            <a:lvl2pPr marL="742950" indent="-285750">
              <a:defRPr sz="2000">
                <a:solidFill>
                  <a:srgbClr val="21363C"/>
                </a:solidFill>
                <a:latin typeface="Verdana" pitchFamily="34" charset="0"/>
              </a:defRPr>
            </a:lvl2pPr>
            <a:lvl3pPr marL="1143000" indent="-228600">
              <a:defRPr sz="2000">
                <a:solidFill>
                  <a:srgbClr val="21363C"/>
                </a:solidFill>
                <a:latin typeface="Verdana" pitchFamily="34" charset="0"/>
              </a:defRPr>
            </a:lvl3pPr>
            <a:lvl4pPr marL="1600200" indent="-228600">
              <a:defRPr sz="2000">
                <a:solidFill>
                  <a:srgbClr val="21363C"/>
                </a:solidFill>
                <a:latin typeface="Verdana" pitchFamily="34" charset="0"/>
              </a:defRPr>
            </a:lvl4pPr>
            <a:lvl5pPr marL="2057400" indent="-228600">
              <a:defRPr sz="2000">
                <a:solidFill>
                  <a:srgbClr val="21363C"/>
                </a:solidFill>
                <a:latin typeface="Verdana" pitchFamily="34" charset="0"/>
              </a:defRPr>
            </a:lvl5pPr>
            <a:lvl6pPr marL="2514600" indent="-228600" eaLnBrk="0" fontAlgn="base" hangingPunct="0">
              <a:spcBef>
                <a:spcPct val="20000"/>
              </a:spcBef>
              <a:spcAft>
                <a:spcPct val="0"/>
              </a:spcAft>
              <a:buClr>
                <a:srgbClr val="F86613"/>
              </a:buClr>
              <a:buSzPct val="140000"/>
              <a:buChar char="•"/>
              <a:defRPr sz="2000">
                <a:solidFill>
                  <a:srgbClr val="21363C"/>
                </a:solidFill>
                <a:latin typeface="Verdana" pitchFamily="34" charset="0"/>
              </a:defRPr>
            </a:lvl6pPr>
            <a:lvl7pPr marL="2971800" indent="-228600" eaLnBrk="0" fontAlgn="base" hangingPunct="0">
              <a:spcBef>
                <a:spcPct val="20000"/>
              </a:spcBef>
              <a:spcAft>
                <a:spcPct val="0"/>
              </a:spcAft>
              <a:buClr>
                <a:srgbClr val="F86613"/>
              </a:buClr>
              <a:buSzPct val="140000"/>
              <a:buChar char="•"/>
              <a:defRPr sz="2000">
                <a:solidFill>
                  <a:srgbClr val="21363C"/>
                </a:solidFill>
                <a:latin typeface="Verdana" pitchFamily="34" charset="0"/>
              </a:defRPr>
            </a:lvl7pPr>
            <a:lvl8pPr marL="3429000" indent="-228600" eaLnBrk="0" fontAlgn="base" hangingPunct="0">
              <a:spcBef>
                <a:spcPct val="20000"/>
              </a:spcBef>
              <a:spcAft>
                <a:spcPct val="0"/>
              </a:spcAft>
              <a:buClr>
                <a:srgbClr val="F86613"/>
              </a:buClr>
              <a:buSzPct val="140000"/>
              <a:buChar char="•"/>
              <a:defRPr sz="2000">
                <a:solidFill>
                  <a:srgbClr val="21363C"/>
                </a:solidFill>
                <a:latin typeface="Verdana" pitchFamily="34" charset="0"/>
              </a:defRPr>
            </a:lvl8pPr>
            <a:lvl9pPr marL="3886200" indent="-228600" eaLnBrk="0" fontAlgn="base" hangingPunct="0">
              <a:spcBef>
                <a:spcPct val="20000"/>
              </a:spcBef>
              <a:spcAft>
                <a:spcPct val="0"/>
              </a:spcAft>
              <a:buClr>
                <a:srgbClr val="F86613"/>
              </a:buClr>
              <a:buSzPct val="140000"/>
              <a:buChar char="•"/>
              <a:defRPr sz="2000">
                <a:solidFill>
                  <a:srgbClr val="21363C"/>
                </a:solidFill>
                <a:latin typeface="Verdana" pitchFamily="34" charset="0"/>
              </a:defRPr>
            </a:lvl9pPr>
          </a:lstStyle>
          <a:p>
            <a:endParaRPr lang="nl-BE" altLang="fr-FR"/>
          </a:p>
        </p:txBody>
      </p:sp>
      <p:cxnSp>
        <p:nvCxnSpPr>
          <p:cNvPr id="7" name="Straight Arrow Connector 6"/>
          <p:cNvCxnSpPr/>
          <p:nvPr/>
        </p:nvCxnSpPr>
        <p:spPr bwMode="auto">
          <a:xfrm>
            <a:off x="6300192" y="3789040"/>
            <a:ext cx="1187808" cy="242935"/>
          </a:xfrm>
          <a:prstGeom prst="straightConnector1">
            <a:avLst/>
          </a:prstGeom>
          <a:solidFill>
            <a:schemeClr val="accent1"/>
          </a:solidFill>
          <a:ln w="15875" cap="flat" cmpd="sng" algn="ctr">
            <a:solidFill>
              <a:srgbClr val="FF0000"/>
            </a:solidFill>
            <a:prstDash val="solid"/>
            <a:round/>
            <a:headEnd type="none" w="med" len="med"/>
            <a:tailEnd type="arrow"/>
          </a:ln>
          <a:effectLst/>
        </p:spPr>
      </p:cxnSp>
    </p:spTree>
    <p:extLst>
      <p:ext uri="{BB962C8B-B14F-4D97-AF65-F5344CB8AC3E}">
        <p14:creationId xmlns:p14="http://schemas.microsoft.com/office/powerpoint/2010/main" val="716544906"/>
      </p:ext>
    </p:extLst>
  </p:cSld>
  <p:clrMapOvr>
    <a:masterClrMapping/>
  </p:clrMapOvr>
  <p:transition>
    <p:wipe dir="u"/>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noProof="0" dirty="0"/>
              <a:t>3. Sélection de la commande</a:t>
            </a:r>
          </a:p>
        </p:txBody>
      </p:sp>
      <p:sp>
        <p:nvSpPr>
          <p:cNvPr id="4" name="Date Placeholder 3"/>
          <p:cNvSpPr>
            <a:spLocks noGrp="1"/>
          </p:cNvSpPr>
          <p:nvPr>
            <p:ph type="dt" sz="half" idx="14"/>
          </p:nvPr>
        </p:nvSpPr>
        <p:spPr/>
        <p:txBody>
          <a:bodyPr/>
          <a:lstStyle/>
          <a:p>
            <a:pPr>
              <a:defRPr/>
            </a:pPr>
            <a:r>
              <a:rPr lang="nl-BE"/>
              <a:t>28/02/2012</a:t>
            </a:r>
            <a:endParaRPr lang="en-US"/>
          </a:p>
        </p:txBody>
      </p:sp>
      <p:sp>
        <p:nvSpPr>
          <p:cNvPr id="5" name="Footer Placeholder 4"/>
          <p:cNvSpPr>
            <a:spLocks noGrp="1"/>
          </p:cNvSpPr>
          <p:nvPr>
            <p:ph type="ftr" sz="quarter" idx="15"/>
          </p:nvPr>
        </p:nvSpPr>
        <p:spPr/>
        <p:txBody>
          <a:bodyPr/>
          <a:lstStyle/>
          <a:p>
            <a:pPr>
              <a:defRPr/>
            </a:pPr>
            <a:r>
              <a:rPr lang="en-US"/>
              <a:t>Footer</a:t>
            </a:r>
            <a:endParaRPr lang="nl-NL"/>
          </a:p>
        </p:txBody>
      </p:sp>
      <p:sp>
        <p:nvSpPr>
          <p:cNvPr id="6" name="Slide Number Placeholder 5"/>
          <p:cNvSpPr>
            <a:spLocks noGrp="1"/>
          </p:cNvSpPr>
          <p:nvPr>
            <p:ph type="sldNum" sz="quarter" idx="16"/>
          </p:nvPr>
        </p:nvSpPr>
        <p:spPr/>
        <p:txBody>
          <a:bodyPr/>
          <a:lstStyle/>
          <a:p>
            <a:pPr>
              <a:defRPr/>
            </a:pPr>
            <a:fld id="{10F0B83E-0F96-2248-AAFE-A7A74B2F22E1}" type="slidenum">
              <a:rPr lang="en-US" smtClean="0"/>
              <a:pPr>
                <a:defRPr/>
              </a:pPr>
              <a:t>21</a:t>
            </a:fld>
            <a:endParaRPr lang="en-US"/>
          </a:p>
        </p:txBody>
      </p:sp>
      <p:sp>
        <p:nvSpPr>
          <p:cNvPr id="14" name="Content Placeholder 2"/>
          <p:cNvSpPr txBox="1">
            <a:spLocks/>
          </p:cNvSpPr>
          <p:nvPr/>
        </p:nvSpPr>
        <p:spPr>
          <a:xfrm>
            <a:off x="755576" y="1484784"/>
            <a:ext cx="7992888" cy="4536504"/>
          </a:xfrm>
          <a:prstGeom prst="rect">
            <a:avLst/>
          </a:prstGeom>
        </p:spPr>
        <p:txBody>
          <a:bodyPr/>
          <a:lstStyle>
            <a:lvl1pPr marL="342900" indent="-342900" algn="l" rtl="0" eaLnBrk="0" fontAlgn="base" hangingPunct="0">
              <a:spcBef>
                <a:spcPct val="20000"/>
              </a:spcBef>
              <a:spcAft>
                <a:spcPct val="0"/>
              </a:spcAft>
              <a:buClr>
                <a:srgbClr val="F86613"/>
              </a:buClr>
              <a:buSzPct val="100000"/>
              <a:buFont typeface="Arial" charset="0"/>
              <a:defRPr sz="2000" b="1">
                <a:solidFill>
                  <a:srgbClr val="21363C"/>
                </a:solidFill>
                <a:latin typeface="+mn-lt"/>
                <a:ea typeface="ヒラギノ角ゴ Pro W3" charset="-128"/>
                <a:cs typeface="ヒラギノ角ゴ Pro W3" charset="-128"/>
              </a:defRPr>
            </a:lvl1pPr>
            <a:lvl2pPr marL="381000" indent="-190500" algn="l" rtl="0" eaLnBrk="0" fontAlgn="base" hangingPunct="0">
              <a:spcBef>
                <a:spcPct val="20000"/>
              </a:spcBef>
              <a:spcAft>
                <a:spcPct val="0"/>
              </a:spcAft>
              <a:buClr>
                <a:schemeClr val="tx2"/>
              </a:buClr>
              <a:buFont typeface="Lucida Grande" charset="0"/>
              <a:buChar char="-"/>
              <a:defRPr sz="1600" b="1">
                <a:solidFill>
                  <a:srgbClr val="21363C"/>
                </a:solidFill>
                <a:latin typeface="+mn-lt"/>
                <a:ea typeface="ヒラギノ角ゴ Pro W3" charset="-128"/>
              </a:defRPr>
            </a:lvl2pPr>
            <a:lvl3pPr marL="569913" indent="-187325" algn="l" rtl="0" eaLnBrk="0" fontAlgn="base" hangingPunct="0">
              <a:spcBef>
                <a:spcPct val="20000"/>
              </a:spcBef>
              <a:spcAft>
                <a:spcPct val="0"/>
              </a:spcAft>
              <a:buClr>
                <a:schemeClr val="tx2"/>
              </a:buClr>
              <a:buSzPct val="85000"/>
              <a:buFont typeface="Verdana" charset="0"/>
              <a:buChar char="–"/>
              <a:defRPr sz="1600">
                <a:solidFill>
                  <a:srgbClr val="21363C"/>
                </a:solidFill>
                <a:latin typeface="+mn-lt"/>
                <a:ea typeface="ヒラギノ角ゴ Pro W3" charset="-128"/>
              </a:defRPr>
            </a:lvl3pPr>
            <a:lvl4pPr marL="762000" indent="-190500" algn="l" rtl="0" eaLnBrk="0" fontAlgn="base" hangingPunct="0">
              <a:spcBef>
                <a:spcPct val="20000"/>
              </a:spcBef>
              <a:spcAft>
                <a:spcPct val="0"/>
              </a:spcAft>
              <a:buClr>
                <a:schemeClr val="bg2"/>
              </a:buClr>
              <a:buSzPct val="100000"/>
              <a:buChar char="-"/>
              <a:defRPr sz="1400">
                <a:solidFill>
                  <a:schemeClr val="tx1"/>
                </a:solidFill>
                <a:latin typeface="Arial" charset="0"/>
                <a:ea typeface="ヒラギノ角ゴ Pro W3" charset="-128"/>
              </a:defRPr>
            </a:lvl4pPr>
            <a:lvl5pPr marL="955675" indent="-190500" algn="l" rtl="0" eaLnBrk="0" fontAlgn="base" hangingPunct="0">
              <a:spcBef>
                <a:spcPct val="20000"/>
              </a:spcBef>
              <a:spcAft>
                <a:spcPct val="0"/>
              </a:spcAft>
              <a:buClr>
                <a:schemeClr val="bg2"/>
              </a:buClr>
              <a:buChar char="-"/>
              <a:defRPr sz="1400">
                <a:solidFill>
                  <a:schemeClr val="tx1"/>
                </a:solidFill>
                <a:latin typeface="Arial" charset="0"/>
                <a:ea typeface="ヒラギノ角ゴ Pro W3" charset="-128"/>
              </a:defRPr>
            </a:lvl5pPr>
            <a:lvl6pPr marL="2514600" indent="-228600" algn="l" rtl="0" fontAlgn="base">
              <a:spcBef>
                <a:spcPct val="20000"/>
              </a:spcBef>
              <a:spcAft>
                <a:spcPct val="0"/>
              </a:spcAft>
              <a:buChar char="»"/>
              <a:defRPr sz="2000">
                <a:solidFill>
                  <a:schemeClr val="tx1"/>
                </a:solidFill>
                <a:latin typeface="Arial" charset="0"/>
              </a:defRPr>
            </a:lvl6pPr>
            <a:lvl7pPr marL="2971800" indent="-228600" algn="l" rtl="0" fontAlgn="base">
              <a:spcBef>
                <a:spcPct val="20000"/>
              </a:spcBef>
              <a:spcAft>
                <a:spcPct val="0"/>
              </a:spcAft>
              <a:buChar char="»"/>
              <a:defRPr sz="2000">
                <a:solidFill>
                  <a:schemeClr val="tx1"/>
                </a:solidFill>
                <a:latin typeface="Arial" charset="0"/>
              </a:defRPr>
            </a:lvl7pPr>
            <a:lvl8pPr marL="3429000" indent="-228600" algn="l" rtl="0" fontAlgn="base">
              <a:spcBef>
                <a:spcPct val="20000"/>
              </a:spcBef>
              <a:spcAft>
                <a:spcPct val="0"/>
              </a:spcAft>
              <a:buChar char="»"/>
              <a:defRPr sz="2000">
                <a:solidFill>
                  <a:schemeClr val="tx1"/>
                </a:solidFill>
                <a:latin typeface="Arial" charset="0"/>
              </a:defRPr>
            </a:lvl8pPr>
            <a:lvl9pPr marL="3886200" indent="-228600" algn="l" rtl="0" fontAlgn="base">
              <a:spcBef>
                <a:spcPct val="20000"/>
              </a:spcBef>
              <a:spcAft>
                <a:spcPct val="0"/>
              </a:spcAft>
              <a:buChar char="»"/>
              <a:defRPr sz="2000">
                <a:solidFill>
                  <a:schemeClr val="tx1"/>
                </a:solidFill>
                <a:latin typeface="Arial" charset="0"/>
              </a:defRPr>
            </a:lvl9pPr>
          </a:lstStyle>
          <a:p>
            <a:pPr marL="0" indent="0">
              <a:spcBef>
                <a:spcPts val="432"/>
              </a:spcBef>
            </a:pPr>
            <a:r>
              <a:rPr lang="fr-BE" kern="0" dirty="0"/>
              <a:t>La liste n’affiche que les commandes qui sont encore ouvertes, c.à.d. celles pour lesquelles il y a encore un solde à facturer.</a:t>
            </a:r>
          </a:p>
          <a:p>
            <a:pPr marL="342900" lvl="0" indent="-342900">
              <a:buFont typeface="Calibri" panose="020F0502020204030204" pitchFamily="34" charset="0"/>
              <a:buChar char="-"/>
            </a:pPr>
            <a:r>
              <a:rPr lang="fr-BE" sz="1800" dirty="0">
                <a:solidFill>
                  <a:srgbClr val="00B050"/>
                </a:solidFill>
                <a:effectLst/>
                <a:latin typeface="Calibri" panose="020F0502020204030204" pitchFamily="34" charset="0"/>
                <a:ea typeface="Times New Roman" panose="02020603050405020304" pitchFamily="18" charset="0"/>
              </a:rPr>
              <a:t>En Ariba vous voyez le statut du PO ‘</a:t>
            </a:r>
            <a:r>
              <a:rPr lang="fr-BE" sz="1800" dirty="0" err="1">
                <a:solidFill>
                  <a:srgbClr val="00B050"/>
                </a:solidFill>
                <a:effectLst/>
                <a:latin typeface="Calibri" panose="020F0502020204030204" pitchFamily="34" charset="0"/>
                <a:ea typeface="Times New Roman" panose="02020603050405020304" pitchFamily="18" charset="0"/>
              </a:rPr>
              <a:t>Invoiced</a:t>
            </a:r>
            <a:r>
              <a:rPr lang="fr-BE" sz="1800" dirty="0">
                <a:solidFill>
                  <a:srgbClr val="00B050"/>
                </a:solidFill>
                <a:effectLst/>
                <a:latin typeface="Calibri" panose="020F0502020204030204" pitchFamily="34" charset="0"/>
                <a:ea typeface="Times New Roman" panose="02020603050405020304" pitchFamily="18" charset="0"/>
              </a:rPr>
              <a:t>’ au lieu de ‘</a:t>
            </a:r>
            <a:r>
              <a:rPr lang="fr-BE" sz="1800" dirty="0" err="1">
                <a:solidFill>
                  <a:srgbClr val="00B050"/>
                </a:solidFill>
                <a:effectLst/>
                <a:latin typeface="Calibri" panose="020F0502020204030204" pitchFamily="34" charset="0"/>
                <a:ea typeface="Times New Roman" panose="02020603050405020304" pitchFamily="18" charset="0"/>
              </a:rPr>
              <a:t>Partially</a:t>
            </a:r>
            <a:r>
              <a:rPr lang="fr-BE" sz="1800" dirty="0">
                <a:solidFill>
                  <a:srgbClr val="00B050"/>
                </a:solidFill>
                <a:effectLst/>
                <a:latin typeface="Calibri" panose="020F0502020204030204" pitchFamily="34" charset="0"/>
                <a:ea typeface="Times New Roman" panose="02020603050405020304" pitchFamily="18" charset="0"/>
              </a:rPr>
              <a:t> </a:t>
            </a:r>
            <a:r>
              <a:rPr lang="fr-BE" sz="1800" dirty="0" err="1">
                <a:solidFill>
                  <a:srgbClr val="00B050"/>
                </a:solidFill>
                <a:effectLst/>
                <a:latin typeface="Calibri" panose="020F0502020204030204" pitchFamily="34" charset="0"/>
                <a:ea typeface="Times New Roman" panose="02020603050405020304" pitchFamily="18" charset="0"/>
              </a:rPr>
              <a:t>invoiced</a:t>
            </a:r>
            <a:r>
              <a:rPr lang="fr-BE" sz="1800" dirty="0">
                <a:solidFill>
                  <a:srgbClr val="00B050"/>
                </a:solidFill>
                <a:effectLst/>
                <a:latin typeface="Calibri" panose="020F0502020204030204" pitchFamily="34" charset="0"/>
                <a:ea typeface="Times New Roman" panose="02020603050405020304" pitchFamily="18" charset="0"/>
              </a:rPr>
              <a:t>’.</a:t>
            </a:r>
            <a:endParaRPr lang="en-BE" sz="1800" dirty="0">
              <a:solidFill>
                <a:srgbClr val="00B050"/>
              </a:solidFill>
              <a:effectLst/>
              <a:latin typeface="Calibri" panose="020F0502020204030204" pitchFamily="34" charset="0"/>
              <a:ea typeface="Calibri" panose="020F0502020204030204" pitchFamily="34" charset="0"/>
            </a:endParaRPr>
          </a:p>
          <a:p>
            <a:pPr marL="342900" lvl="0" indent="-342900">
              <a:buFont typeface="Calibri" panose="020F0502020204030204" pitchFamily="34" charset="0"/>
              <a:buChar char="-"/>
            </a:pPr>
            <a:r>
              <a:rPr lang="fr-BE" sz="1800" dirty="0">
                <a:solidFill>
                  <a:srgbClr val="00B050"/>
                </a:solidFill>
                <a:effectLst/>
                <a:latin typeface="Calibri" panose="020F0502020204030204" pitchFamily="34" charset="0"/>
                <a:ea typeface="Times New Roman" panose="02020603050405020304" pitchFamily="18" charset="0"/>
              </a:rPr>
              <a:t>En REFIN, le montant ouvert du PO = 0.</a:t>
            </a:r>
            <a:endParaRPr lang="en-BE" sz="1800" dirty="0">
              <a:solidFill>
                <a:srgbClr val="00B050"/>
              </a:solidFill>
              <a:effectLst/>
              <a:latin typeface="Calibri" panose="020F0502020204030204" pitchFamily="34" charset="0"/>
              <a:ea typeface="Calibri" panose="020F0502020204030204" pitchFamily="34" charset="0"/>
            </a:endParaRPr>
          </a:p>
          <a:p>
            <a:pPr marL="0" indent="0">
              <a:spcBef>
                <a:spcPts val="432"/>
              </a:spcBef>
            </a:pPr>
            <a:endParaRPr lang="fr-BE" kern="0" dirty="0"/>
          </a:p>
          <a:p>
            <a:pPr marL="0" indent="0">
              <a:spcBef>
                <a:spcPts val="432"/>
              </a:spcBef>
            </a:pPr>
            <a:r>
              <a:rPr lang="fr-BE" u="sng" kern="0" dirty="0"/>
              <a:t>Astuce</a:t>
            </a:r>
            <a:r>
              <a:rPr lang="fr-BE" kern="0" dirty="0"/>
              <a:t> :</a:t>
            </a:r>
          </a:p>
          <a:p>
            <a:pPr>
              <a:spcBef>
                <a:spcPts val="432"/>
              </a:spcBef>
              <a:buFont typeface="Arial" panose="020B0604020202020204" pitchFamily="34" charset="0"/>
              <a:buChar char="•"/>
            </a:pPr>
            <a:r>
              <a:rPr lang="fr-BE" kern="0" dirty="0"/>
              <a:t>Si vous indiquez un </a:t>
            </a:r>
            <a:r>
              <a:rPr lang="fr-BE" kern="0" dirty="0" err="1"/>
              <a:t>n°de</a:t>
            </a:r>
            <a:r>
              <a:rPr lang="fr-BE" kern="0" dirty="0"/>
              <a:t> commande, il est préférable de n’indiquer aucun autre critère de sélection qui pourrait être incompatible avec ce </a:t>
            </a:r>
            <a:r>
              <a:rPr lang="fr-BE" kern="0" dirty="0" err="1"/>
              <a:t>n°de</a:t>
            </a:r>
            <a:r>
              <a:rPr lang="fr-BE" kern="0" dirty="0"/>
              <a:t> commande.</a:t>
            </a:r>
          </a:p>
          <a:p>
            <a:pPr>
              <a:spcBef>
                <a:spcPts val="432"/>
              </a:spcBef>
              <a:buFont typeface="Arial" panose="020B0604020202020204" pitchFamily="34" charset="0"/>
              <a:buChar char="•"/>
            </a:pPr>
            <a:r>
              <a:rPr lang="fr-BE" kern="0" dirty="0"/>
              <a:t>Effacez donc aussi la période mise par défaut sur les 12 derniers mois.</a:t>
            </a:r>
          </a:p>
        </p:txBody>
      </p:sp>
    </p:spTree>
    <p:extLst>
      <p:ext uri="{BB962C8B-B14F-4D97-AF65-F5344CB8AC3E}">
        <p14:creationId xmlns:p14="http://schemas.microsoft.com/office/powerpoint/2010/main" val="306620636"/>
      </p:ext>
    </p:extLst>
  </p:cSld>
  <p:clrMapOvr>
    <a:masterClrMapping/>
  </p:clrMapOvr>
  <p:transition>
    <p:wipe dir="u"/>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noProof="0" dirty="0"/>
              <a:t>3. Sélection de la commande</a:t>
            </a:r>
          </a:p>
        </p:txBody>
      </p:sp>
      <p:sp>
        <p:nvSpPr>
          <p:cNvPr id="4" name="Date Placeholder 3"/>
          <p:cNvSpPr>
            <a:spLocks noGrp="1"/>
          </p:cNvSpPr>
          <p:nvPr>
            <p:ph type="dt" sz="half" idx="14"/>
          </p:nvPr>
        </p:nvSpPr>
        <p:spPr/>
        <p:txBody>
          <a:bodyPr/>
          <a:lstStyle/>
          <a:p>
            <a:pPr>
              <a:defRPr/>
            </a:pPr>
            <a:r>
              <a:rPr lang="nl-BE"/>
              <a:t>28/02/2012</a:t>
            </a:r>
            <a:endParaRPr lang="en-US"/>
          </a:p>
        </p:txBody>
      </p:sp>
      <p:sp>
        <p:nvSpPr>
          <p:cNvPr id="5" name="Footer Placeholder 4"/>
          <p:cNvSpPr>
            <a:spLocks noGrp="1"/>
          </p:cNvSpPr>
          <p:nvPr>
            <p:ph type="ftr" sz="quarter" idx="15"/>
          </p:nvPr>
        </p:nvSpPr>
        <p:spPr/>
        <p:txBody>
          <a:bodyPr/>
          <a:lstStyle/>
          <a:p>
            <a:pPr>
              <a:defRPr/>
            </a:pPr>
            <a:r>
              <a:rPr lang="en-US"/>
              <a:t>Footer</a:t>
            </a:r>
            <a:endParaRPr lang="nl-NL"/>
          </a:p>
        </p:txBody>
      </p:sp>
      <p:sp>
        <p:nvSpPr>
          <p:cNvPr id="6" name="Slide Number Placeholder 5"/>
          <p:cNvSpPr>
            <a:spLocks noGrp="1"/>
          </p:cNvSpPr>
          <p:nvPr>
            <p:ph type="sldNum" sz="quarter" idx="16"/>
          </p:nvPr>
        </p:nvSpPr>
        <p:spPr/>
        <p:txBody>
          <a:bodyPr/>
          <a:lstStyle/>
          <a:p>
            <a:pPr>
              <a:defRPr/>
            </a:pPr>
            <a:fld id="{10F0B83E-0F96-2248-AAFE-A7A74B2F22E1}" type="slidenum">
              <a:rPr lang="en-US" smtClean="0"/>
              <a:pPr>
                <a:defRPr/>
              </a:pPr>
              <a:t>22</a:t>
            </a:fld>
            <a:endParaRPr lang="en-US"/>
          </a:p>
        </p:txBody>
      </p:sp>
      <p:sp>
        <p:nvSpPr>
          <p:cNvPr id="14" name="Content Placeholder 2"/>
          <p:cNvSpPr txBox="1">
            <a:spLocks/>
          </p:cNvSpPr>
          <p:nvPr/>
        </p:nvSpPr>
        <p:spPr>
          <a:xfrm>
            <a:off x="755576" y="1484784"/>
            <a:ext cx="7992888" cy="4536504"/>
          </a:xfrm>
          <a:prstGeom prst="rect">
            <a:avLst/>
          </a:prstGeom>
        </p:spPr>
        <p:txBody>
          <a:bodyPr/>
          <a:lstStyle>
            <a:lvl1pPr marL="342900" indent="-342900" algn="l" rtl="0" eaLnBrk="0" fontAlgn="base" hangingPunct="0">
              <a:spcBef>
                <a:spcPct val="20000"/>
              </a:spcBef>
              <a:spcAft>
                <a:spcPct val="0"/>
              </a:spcAft>
              <a:buClr>
                <a:srgbClr val="F86613"/>
              </a:buClr>
              <a:buSzPct val="100000"/>
              <a:buFont typeface="Arial" charset="0"/>
              <a:defRPr sz="2000" b="1">
                <a:solidFill>
                  <a:srgbClr val="21363C"/>
                </a:solidFill>
                <a:latin typeface="+mn-lt"/>
                <a:ea typeface="ヒラギノ角ゴ Pro W3" charset="-128"/>
                <a:cs typeface="ヒラギノ角ゴ Pro W3" charset="-128"/>
              </a:defRPr>
            </a:lvl1pPr>
            <a:lvl2pPr marL="381000" indent="-190500" algn="l" rtl="0" eaLnBrk="0" fontAlgn="base" hangingPunct="0">
              <a:spcBef>
                <a:spcPct val="20000"/>
              </a:spcBef>
              <a:spcAft>
                <a:spcPct val="0"/>
              </a:spcAft>
              <a:buClr>
                <a:schemeClr val="tx2"/>
              </a:buClr>
              <a:buFont typeface="Lucida Grande" charset="0"/>
              <a:buChar char="-"/>
              <a:defRPr sz="1600" b="1">
                <a:solidFill>
                  <a:srgbClr val="21363C"/>
                </a:solidFill>
                <a:latin typeface="+mn-lt"/>
                <a:ea typeface="ヒラギノ角ゴ Pro W3" charset="-128"/>
              </a:defRPr>
            </a:lvl2pPr>
            <a:lvl3pPr marL="569913" indent="-187325" algn="l" rtl="0" eaLnBrk="0" fontAlgn="base" hangingPunct="0">
              <a:spcBef>
                <a:spcPct val="20000"/>
              </a:spcBef>
              <a:spcAft>
                <a:spcPct val="0"/>
              </a:spcAft>
              <a:buClr>
                <a:schemeClr val="tx2"/>
              </a:buClr>
              <a:buSzPct val="85000"/>
              <a:buFont typeface="Verdana" charset="0"/>
              <a:buChar char="–"/>
              <a:defRPr sz="1600">
                <a:solidFill>
                  <a:srgbClr val="21363C"/>
                </a:solidFill>
                <a:latin typeface="+mn-lt"/>
                <a:ea typeface="ヒラギノ角ゴ Pro W3" charset="-128"/>
              </a:defRPr>
            </a:lvl3pPr>
            <a:lvl4pPr marL="762000" indent="-190500" algn="l" rtl="0" eaLnBrk="0" fontAlgn="base" hangingPunct="0">
              <a:spcBef>
                <a:spcPct val="20000"/>
              </a:spcBef>
              <a:spcAft>
                <a:spcPct val="0"/>
              </a:spcAft>
              <a:buClr>
                <a:schemeClr val="bg2"/>
              </a:buClr>
              <a:buSzPct val="100000"/>
              <a:buChar char="-"/>
              <a:defRPr sz="1400">
                <a:solidFill>
                  <a:schemeClr val="tx1"/>
                </a:solidFill>
                <a:latin typeface="Arial" charset="0"/>
                <a:ea typeface="ヒラギノ角ゴ Pro W3" charset="-128"/>
              </a:defRPr>
            </a:lvl4pPr>
            <a:lvl5pPr marL="955675" indent="-190500" algn="l" rtl="0" eaLnBrk="0" fontAlgn="base" hangingPunct="0">
              <a:spcBef>
                <a:spcPct val="20000"/>
              </a:spcBef>
              <a:spcAft>
                <a:spcPct val="0"/>
              </a:spcAft>
              <a:buClr>
                <a:schemeClr val="bg2"/>
              </a:buClr>
              <a:buChar char="-"/>
              <a:defRPr sz="1400">
                <a:solidFill>
                  <a:schemeClr val="tx1"/>
                </a:solidFill>
                <a:latin typeface="Arial" charset="0"/>
                <a:ea typeface="ヒラギノ角ゴ Pro W3" charset="-128"/>
              </a:defRPr>
            </a:lvl5pPr>
            <a:lvl6pPr marL="2514600" indent="-228600" algn="l" rtl="0" fontAlgn="base">
              <a:spcBef>
                <a:spcPct val="20000"/>
              </a:spcBef>
              <a:spcAft>
                <a:spcPct val="0"/>
              </a:spcAft>
              <a:buChar char="»"/>
              <a:defRPr sz="2000">
                <a:solidFill>
                  <a:schemeClr val="tx1"/>
                </a:solidFill>
                <a:latin typeface="Arial" charset="0"/>
              </a:defRPr>
            </a:lvl6pPr>
            <a:lvl7pPr marL="2971800" indent="-228600" algn="l" rtl="0" fontAlgn="base">
              <a:spcBef>
                <a:spcPct val="20000"/>
              </a:spcBef>
              <a:spcAft>
                <a:spcPct val="0"/>
              </a:spcAft>
              <a:buChar char="»"/>
              <a:defRPr sz="2000">
                <a:solidFill>
                  <a:schemeClr val="tx1"/>
                </a:solidFill>
                <a:latin typeface="Arial" charset="0"/>
              </a:defRPr>
            </a:lvl7pPr>
            <a:lvl8pPr marL="3429000" indent="-228600" algn="l" rtl="0" fontAlgn="base">
              <a:spcBef>
                <a:spcPct val="20000"/>
              </a:spcBef>
              <a:spcAft>
                <a:spcPct val="0"/>
              </a:spcAft>
              <a:buChar char="»"/>
              <a:defRPr sz="2000">
                <a:solidFill>
                  <a:schemeClr val="tx1"/>
                </a:solidFill>
                <a:latin typeface="Arial" charset="0"/>
              </a:defRPr>
            </a:lvl8pPr>
            <a:lvl9pPr marL="3886200" indent="-228600" algn="l" rtl="0" fontAlgn="base">
              <a:spcBef>
                <a:spcPct val="20000"/>
              </a:spcBef>
              <a:spcAft>
                <a:spcPct val="0"/>
              </a:spcAft>
              <a:buChar char="»"/>
              <a:defRPr sz="2000">
                <a:solidFill>
                  <a:schemeClr val="tx1"/>
                </a:solidFill>
                <a:latin typeface="Arial" charset="0"/>
              </a:defRPr>
            </a:lvl9pPr>
          </a:lstStyle>
          <a:p>
            <a:pPr marL="0" indent="0"/>
            <a:r>
              <a:rPr lang="fr-BE" kern="0" dirty="0"/>
              <a:t>Si vous ne trouvez pas votre commande, il y a 3 raisons possibles :</a:t>
            </a:r>
          </a:p>
          <a:p>
            <a:pPr marL="457200" indent="-457200">
              <a:spcBef>
                <a:spcPts val="1200"/>
              </a:spcBef>
              <a:buFont typeface="+mj-lt"/>
              <a:buAutoNum type="arabicPeriod"/>
            </a:pPr>
            <a:r>
              <a:rPr lang="fr-BE" altLang="fr-FR" kern="0" dirty="0"/>
              <a:t>La commande n’a pas été paramétrée pour le processus REFIN.</a:t>
            </a:r>
          </a:p>
          <a:p>
            <a:pPr marL="903288" indent="-452438"/>
            <a:r>
              <a:rPr lang="fr-BE" altLang="fr-FR" sz="1800" kern="0" dirty="0">
                <a:solidFill>
                  <a:schemeClr val="accent1"/>
                </a:solidFill>
                <a:sym typeface="Wingdings" panose="05000000000000000000" pitchFamily="2" charset="2"/>
              </a:rPr>
              <a:t>	</a:t>
            </a:r>
            <a:r>
              <a:rPr lang="fr-BE" altLang="fr-FR" sz="1800" kern="0" dirty="0">
                <a:solidFill>
                  <a:schemeClr val="accent1"/>
                </a:solidFill>
              </a:rPr>
              <a:t>Prenez alors contact avec l’OPA ou Purchasing Support.</a:t>
            </a:r>
          </a:p>
          <a:p>
            <a:pPr marL="457200" indent="-457200">
              <a:spcBef>
                <a:spcPts val="1200"/>
              </a:spcBef>
              <a:buFont typeface="+mj-lt"/>
              <a:buAutoNum type="arabicPeriod" startAt="2"/>
            </a:pPr>
            <a:r>
              <a:rPr lang="fr-BE" altLang="fr-FR" kern="0" dirty="0"/>
              <a:t>La commande est en cours d’approbation chez Elia suite à un avenant de commande pour régulariser des suppléments approuvés en REFIN (processus des OT’s).</a:t>
            </a:r>
          </a:p>
          <a:p>
            <a:pPr marL="903288" indent="-452438"/>
            <a:r>
              <a:rPr lang="fr-BE" altLang="fr-FR" sz="1800" kern="0" dirty="0">
                <a:solidFill>
                  <a:schemeClr val="accent1"/>
                </a:solidFill>
                <a:sym typeface="Wingdings" panose="05000000000000000000" pitchFamily="2" charset="2"/>
              </a:rPr>
              <a:t>	</a:t>
            </a:r>
            <a:r>
              <a:rPr lang="fr-BE" altLang="fr-FR" sz="1800" kern="0" dirty="0">
                <a:solidFill>
                  <a:schemeClr val="accent1"/>
                </a:solidFill>
              </a:rPr>
              <a:t>Il faut attendre que l’avenant soit approuvé.</a:t>
            </a:r>
          </a:p>
          <a:p>
            <a:pPr marL="457200" indent="-457200">
              <a:spcBef>
                <a:spcPts val="1200"/>
              </a:spcBef>
              <a:buFont typeface="+mj-lt"/>
              <a:buAutoNum type="arabicPeriod" startAt="3"/>
            </a:pPr>
            <a:r>
              <a:rPr lang="fr-BE" altLang="fr-FR" kern="0" dirty="0"/>
              <a:t>La commande est clôturée.</a:t>
            </a:r>
          </a:p>
          <a:p>
            <a:pPr marL="903288" indent="-452438"/>
            <a:r>
              <a:rPr lang="fr-BE" altLang="fr-FR" sz="1800" kern="0" dirty="0">
                <a:solidFill>
                  <a:schemeClr val="accent1"/>
                </a:solidFill>
                <a:sym typeface="Wingdings" panose="05000000000000000000" pitchFamily="2" charset="2"/>
              </a:rPr>
              <a:t>	</a:t>
            </a:r>
            <a:r>
              <a:rPr lang="fr-BE" altLang="fr-FR" sz="1800" kern="0" dirty="0">
                <a:solidFill>
                  <a:schemeClr val="accent1"/>
                </a:solidFill>
              </a:rPr>
              <a:t>Si vous devez enregistrer un OT sur une commande clôturée (et qui n’a pas été envoyée sur Ariba), passez par le menu ‘Synthèse Request for invoice’.</a:t>
            </a:r>
          </a:p>
        </p:txBody>
      </p:sp>
    </p:spTree>
    <p:extLst>
      <p:ext uri="{BB962C8B-B14F-4D97-AF65-F5344CB8AC3E}">
        <p14:creationId xmlns:p14="http://schemas.microsoft.com/office/powerpoint/2010/main" val="3139818150"/>
      </p:ext>
    </p:extLst>
  </p:cSld>
  <p:clrMapOvr>
    <a:masterClrMapping/>
  </p:clrMapOvr>
  <p:transition>
    <p:wipe dir="u"/>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noProof="0" dirty="0"/>
              <a:t>3. Sélection de la commande</a:t>
            </a:r>
          </a:p>
        </p:txBody>
      </p:sp>
      <p:sp>
        <p:nvSpPr>
          <p:cNvPr id="4" name="Date Placeholder 3"/>
          <p:cNvSpPr>
            <a:spLocks noGrp="1"/>
          </p:cNvSpPr>
          <p:nvPr>
            <p:ph type="dt" sz="half" idx="14"/>
          </p:nvPr>
        </p:nvSpPr>
        <p:spPr/>
        <p:txBody>
          <a:bodyPr/>
          <a:lstStyle/>
          <a:p>
            <a:pPr>
              <a:defRPr/>
            </a:pPr>
            <a:r>
              <a:rPr lang="nl-BE"/>
              <a:t>28/02/2012</a:t>
            </a:r>
            <a:endParaRPr lang="en-US"/>
          </a:p>
        </p:txBody>
      </p:sp>
      <p:sp>
        <p:nvSpPr>
          <p:cNvPr id="5" name="Footer Placeholder 4"/>
          <p:cNvSpPr>
            <a:spLocks noGrp="1"/>
          </p:cNvSpPr>
          <p:nvPr>
            <p:ph type="ftr" sz="quarter" idx="15"/>
          </p:nvPr>
        </p:nvSpPr>
        <p:spPr/>
        <p:txBody>
          <a:bodyPr/>
          <a:lstStyle/>
          <a:p>
            <a:pPr>
              <a:defRPr/>
            </a:pPr>
            <a:r>
              <a:rPr lang="en-US"/>
              <a:t>Footer</a:t>
            </a:r>
            <a:endParaRPr lang="nl-NL"/>
          </a:p>
        </p:txBody>
      </p:sp>
      <p:sp>
        <p:nvSpPr>
          <p:cNvPr id="6" name="Slide Number Placeholder 5"/>
          <p:cNvSpPr>
            <a:spLocks noGrp="1"/>
          </p:cNvSpPr>
          <p:nvPr>
            <p:ph type="sldNum" sz="quarter" idx="16"/>
          </p:nvPr>
        </p:nvSpPr>
        <p:spPr/>
        <p:txBody>
          <a:bodyPr/>
          <a:lstStyle/>
          <a:p>
            <a:pPr>
              <a:defRPr/>
            </a:pPr>
            <a:fld id="{10F0B83E-0F96-2248-AAFE-A7A74B2F22E1}" type="slidenum">
              <a:rPr lang="en-US" smtClean="0"/>
              <a:pPr>
                <a:defRPr/>
              </a:pPr>
              <a:t>23</a:t>
            </a:fld>
            <a:endParaRPr lang="en-US"/>
          </a:p>
        </p:txBody>
      </p:sp>
      <p:sp>
        <p:nvSpPr>
          <p:cNvPr id="14" name="Content Placeholder 2"/>
          <p:cNvSpPr txBox="1">
            <a:spLocks/>
          </p:cNvSpPr>
          <p:nvPr/>
        </p:nvSpPr>
        <p:spPr>
          <a:xfrm>
            <a:off x="755576" y="1484784"/>
            <a:ext cx="7992888" cy="4536504"/>
          </a:xfrm>
          <a:prstGeom prst="rect">
            <a:avLst/>
          </a:prstGeom>
        </p:spPr>
        <p:txBody>
          <a:bodyPr/>
          <a:lstStyle>
            <a:lvl1pPr marL="342900" indent="-342900" algn="l" rtl="0" eaLnBrk="0" fontAlgn="base" hangingPunct="0">
              <a:spcBef>
                <a:spcPct val="20000"/>
              </a:spcBef>
              <a:spcAft>
                <a:spcPct val="0"/>
              </a:spcAft>
              <a:buClr>
                <a:srgbClr val="F86613"/>
              </a:buClr>
              <a:buSzPct val="100000"/>
              <a:buFont typeface="Arial" charset="0"/>
              <a:defRPr sz="2000" b="1">
                <a:solidFill>
                  <a:srgbClr val="21363C"/>
                </a:solidFill>
                <a:latin typeface="+mn-lt"/>
                <a:ea typeface="ヒラギノ角ゴ Pro W3" charset="-128"/>
                <a:cs typeface="ヒラギノ角ゴ Pro W3" charset="-128"/>
              </a:defRPr>
            </a:lvl1pPr>
            <a:lvl2pPr marL="381000" indent="-190500" algn="l" rtl="0" eaLnBrk="0" fontAlgn="base" hangingPunct="0">
              <a:spcBef>
                <a:spcPct val="20000"/>
              </a:spcBef>
              <a:spcAft>
                <a:spcPct val="0"/>
              </a:spcAft>
              <a:buClr>
                <a:schemeClr val="tx2"/>
              </a:buClr>
              <a:buFont typeface="Lucida Grande" charset="0"/>
              <a:buChar char="-"/>
              <a:defRPr sz="1600" b="1">
                <a:solidFill>
                  <a:srgbClr val="21363C"/>
                </a:solidFill>
                <a:latin typeface="+mn-lt"/>
                <a:ea typeface="ヒラギノ角ゴ Pro W3" charset="-128"/>
              </a:defRPr>
            </a:lvl2pPr>
            <a:lvl3pPr marL="569913" indent="-187325" algn="l" rtl="0" eaLnBrk="0" fontAlgn="base" hangingPunct="0">
              <a:spcBef>
                <a:spcPct val="20000"/>
              </a:spcBef>
              <a:spcAft>
                <a:spcPct val="0"/>
              </a:spcAft>
              <a:buClr>
                <a:schemeClr val="tx2"/>
              </a:buClr>
              <a:buSzPct val="85000"/>
              <a:buFont typeface="Verdana" charset="0"/>
              <a:buChar char="–"/>
              <a:defRPr sz="1600">
                <a:solidFill>
                  <a:srgbClr val="21363C"/>
                </a:solidFill>
                <a:latin typeface="+mn-lt"/>
                <a:ea typeface="ヒラギノ角ゴ Pro W3" charset="-128"/>
              </a:defRPr>
            </a:lvl3pPr>
            <a:lvl4pPr marL="762000" indent="-190500" algn="l" rtl="0" eaLnBrk="0" fontAlgn="base" hangingPunct="0">
              <a:spcBef>
                <a:spcPct val="20000"/>
              </a:spcBef>
              <a:spcAft>
                <a:spcPct val="0"/>
              </a:spcAft>
              <a:buClr>
                <a:schemeClr val="bg2"/>
              </a:buClr>
              <a:buSzPct val="100000"/>
              <a:buChar char="-"/>
              <a:defRPr sz="1400">
                <a:solidFill>
                  <a:schemeClr val="tx1"/>
                </a:solidFill>
                <a:latin typeface="Arial" charset="0"/>
                <a:ea typeface="ヒラギノ角ゴ Pro W3" charset="-128"/>
              </a:defRPr>
            </a:lvl4pPr>
            <a:lvl5pPr marL="955675" indent="-190500" algn="l" rtl="0" eaLnBrk="0" fontAlgn="base" hangingPunct="0">
              <a:spcBef>
                <a:spcPct val="20000"/>
              </a:spcBef>
              <a:spcAft>
                <a:spcPct val="0"/>
              </a:spcAft>
              <a:buClr>
                <a:schemeClr val="bg2"/>
              </a:buClr>
              <a:buChar char="-"/>
              <a:defRPr sz="1400">
                <a:solidFill>
                  <a:schemeClr val="tx1"/>
                </a:solidFill>
                <a:latin typeface="Arial" charset="0"/>
                <a:ea typeface="ヒラギノ角ゴ Pro W3" charset="-128"/>
              </a:defRPr>
            </a:lvl5pPr>
            <a:lvl6pPr marL="2514600" indent="-228600" algn="l" rtl="0" fontAlgn="base">
              <a:spcBef>
                <a:spcPct val="20000"/>
              </a:spcBef>
              <a:spcAft>
                <a:spcPct val="0"/>
              </a:spcAft>
              <a:buChar char="»"/>
              <a:defRPr sz="2000">
                <a:solidFill>
                  <a:schemeClr val="tx1"/>
                </a:solidFill>
                <a:latin typeface="Arial" charset="0"/>
              </a:defRPr>
            </a:lvl6pPr>
            <a:lvl7pPr marL="2971800" indent="-228600" algn="l" rtl="0" fontAlgn="base">
              <a:spcBef>
                <a:spcPct val="20000"/>
              </a:spcBef>
              <a:spcAft>
                <a:spcPct val="0"/>
              </a:spcAft>
              <a:buChar char="»"/>
              <a:defRPr sz="2000">
                <a:solidFill>
                  <a:schemeClr val="tx1"/>
                </a:solidFill>
                <a:latin typeface="Arial" charset="0"/>
              </a:defRPr>
            </a:lvl7pPr>
            <a:lvl8pPr marL="3429000" indent="-228600" algn="l" rtl="0" fontAlgn="base">
              <a:spcBef>
                <a:spcPct val="20000"/>
              </a:spcBef>
              <a:spcAft>
                <a:spcPct val="0"/>
              </a:spcAft>
              <a:buChar char="»"/>
              <a:defRPr sz="2000">
                <a:solidFill>
                  <a:schemeClr val="tx1"/>
                </a:solidFill>
                <a:latin typeface="Arial" charset="0"/>
              </a:defRPr>
            </a:lvl8pPr>
            <a:lvl9pPr marL="3886200" indent="-228600" algn="l" rtl="0" fontAlgn="base">
              <a:spcBef>
                <a:spcPct val="20000"/>
              </a:spcBef>
              <a:spcAft>
                <a:spcPct val="0"/>
              </a:spcAft>
              <a:buChar char="»"/>
              <a:defRPr sz="2000">
                <a:solidFill>
                  <a:schemeClr val="tx1"/>
                </a:solidFill>
                <a:latin typeface="Arial" charset="0"/>
              </a:defRPr>
            </a:lvl9pPr>
          </a:lstStyle>
          <a:p>
            <a:pPr marL="0" indent="0"/>
            <a:r>
              <a:rPr lang="fr-BE" kern="0" dirty="0"/>
              <a:t>Comment enregistrer un OT sur une </a:t>
            </a:r>
            <a:r>
              <a:rPr lang="fr-BE" kern="0" dirty="0">
                <a:solidFill>
                  <a:srgbClr val="FF0000"/>
                </a:solidFill>
              </a:rPr>
              <a:t>commande en Ariba </a:t>
            </a:r>
            <a:r>
              <a:rPr lang="fr-BE" kern="0" dirty="0"/>
              <a:t>?</a:t>
            </a:r>
          </a:p>
          <a:p>
            <a:pPr marL="457200" indent="-457200">
              <a:spcBef>
                <a:spcPts val="1200"/>
              </a:spcBef>
              <a:buFont typeface="+mj-lt"/>
              <a:buAutoNum type="arabicPeriod"/>
            </a:pPr>
            <a:r>
              <a:rPr lang="fr-BE" sz="1800" dirty="0">
                <a:solidFill>
                  <a:schemeClr val="tx1"/>
                </a:solidFill>
                <a:effectLst/>
                <a:latin typeface="Calibri" panose="020F0502020204030204" pitchFamily="34" charset="0"/>
                <a:ea typeface="Calibri" panose="020F0502020204030204" pitchFamily="34" charset="0"/>
              </a:rPr>
              <a:t>Enregistrer un </a:t>
            </a:r>
            <a:r>
              <a:rPr lang="fr-BE" sz="1800" u="sng" dirty="0">
                <a:solidFill>
                  <a:schemeClr val="tx1"/>
                </a:solidFill>
                <a:effectLst/>
                <a:latin typeface="Calibri" panose="020F0502020204030204" pitchFamily="34" charset="0"/>
                <a:ea typeface="Calibri" panose="020F0502020204030204" pitchFamily="34" charset="0"/>
              </a:rPr>
              <a:t>1</a:t>
            </a:r>
            <a:r>
              <a:rPr lang="fr-BE" sz="1800" u="sng" baseline="30000" dirty="0">
                <a:solidFill>
                  <a:schemeClr val="tx1"/>
                </a:solidFill>
                <a:effectLst/>
                <a:latin typeface="Calibri" panose="020F0502020204030204" pitchFamily="34" charset="0"/>
                <a:ea typeface="Calibri" panose="020F0502020204030204" pitchFamily="34" charset="0"/>
              </a:rPr>
              <a:t>er</a:t>
            </a:r>
            <a:r>
              <a:rPr lang="fr-BE" sz="1800" u="sng" dirty="0">
                <a:solidFill>
                  <a:schemeClr val="tx1"/>
                </a:solidFill>
                <a:effectLst/>
                <a:latin typeface="Calibri" panose="020F0502020204030204" pitchFamily="34" charset="0"/>
                <a:ea typeface="Calibri" panose="020F0502020204030204" pitchFamily="34" charset="0"/>
              </a:rPr>
              <a:t> OT en REFIN</a:t>
            </a:r>
            <a:r>
              <a:rPr lang="fr-BE" sz="1800" dirty="0">
                <a:solidFill>
                  <a:schemeClr val="tx1"/>
                </a:solidFill>
                <a:effectLst/>
                <a:latin typeface="Calibri" panose="020F0502020204030204" pitchFamily="34" charset="0"/>
                <a:ea typeface="Calibri" panose="020F0502020204030204" pitchFamily="34" charset="0"/>
              </a:rPr>
              <a:t> sur un PO en ARIBA reste possible via le menu ‘</a:t>
            </a:r>
            <a:r>
              <a:rPr lang="fr-BE" sz="1800" dirty="0">
                <a:solidFill>
                  <a:schemeClr val="tx1"/>
                </a:solidFill>
                <a:latin typeface="Calibri" panose="020F0502020204030204" pitchFamily="34" charset="0"/>
                <a:ea typeface="Calibri" panose="020F0502020204030204" pitchFamily="34" charset="0"/>
              </a:rPr>
              <a:t>C</a:t>
            </a:r>
            <a:r>
              <a:rPr lang="fr-BE" sz="1800" dirty="0">
                <a:solidFill>
                  <a:schemeClr val="tx1"/>
                </a:solidFill>
                <a:effectLst/>
                <a:latin typeface="Calibri" panose="020F0502020204030204" pitchFamily="34" charset="0"/>
                <a:ea typeface="Calibri" panose="020F0502020204030204" pitchFamily="34" charset="0"/>
              </a:rPr>
              <a:t>re</a:t>
            </a:r>
            <a:r>
              <a:rPr lang="fr-BE" sz="1800" dirty="0">
                <a:solidFill>
                  <a:schemeClr val="tx1"/>
                </a:solidFill>
                <a:latin typeface="Calibri" panose="020F0502020204030204" pitchFamily="34" charset="0"/>
                <a:ea typeface="Calibri" panose="020F0502020204030204" pitchFamily="34" charset="0"/>
              </a:rPr>
              <a:t>a</a:t>
            </a:r>
            <a:r>
              <a:rPr lang="fr-BE" sz="1800" dirty="0">
                <a:solidFill>
                  <a:schemeClr val="tx1"/>
                </a:solidFill>
                <a:effectLst/>
                <a:latin typeface="Calibri" panose="020F0502020204030204" pitchFamily="34" charset="0"/>
                <a:ea typeface="Calibri" panose="020F0502020204030204" pitchFamily="34" charset="0"/>
              </a:rPr>
              <a:t>te confirmation’ </a:t>
            </a:r>
            <a:r>
              <a:rPr lang="fr-BE" sz="1800" u="sng" dirty="0">
                <a:solidFill>
                  <a:schemeClr val="tx1"/>
                </a:solidFill>
                <a:effectLst/>
                <a:latin typeface="Calibri" panose="020F0502020204030204" pitchFamily="34" charset="0"/>
                <a:ea typeface="Calibri" panose="020F0502020204030204" pitchFamily="34" charset="0"/>
              </a:rPr>
              <a:t>pour autant que le PO soit encore ‘ouvert’</a:t>
            </a:r>
            <a:r>
              <a:rPr lang="fr-BE" sz="1800" dirty="0">
                <a:solidFill>
                  <a:schemeClr val="tx1"/>
                </a:solidFill>
                <a:effectLst/>
                <a:latin typeface="Calibri" panose="020F0502020204030204" pitchFamily="34" charset="0"/>
                <a:ea typeface="Calibri" panose="020F0502020204030204" pitchFamily="34" charset="0"/>
              </a:rPr>
              <a:t>, c’est-à-dire avec un solde à facturer</a:t>
            </a:r>
            <a:r>
              <a:rPr lang="fr-BE" altLang="fr-FR" kern="0" dirty="0">
                <a:solidFill>
                  <a:schemeClr val="tx1"/>
                </a:solidFill>
              </a:rPr>
              <a:t>.</a:t>
            </a:r>
          </a:p>
          <a:p>
            <a:pPr marL="457200" indent="-457200">
              <a:spcBef>
                <a:spcPts val="1200"/>
              </a:spcBef>
              <a:buFont typeface="+mj-lt"/>
              <a:buAutoNum type="arabicPeriod" startAt="2"/>
            </a:pPr>
            <a:r>
              <a:rPr lang="fr-BE" sz="1800" dirty="0">
                <a:solidFill>
                  <a:schemeClr val="tx1"/>
                </a:solidFill>
                <a:effectLst/>
                <a:latin typeface="Calibri" panose="020F0502020204030204" pitchFamily="34" charset="0"/>
                <a:ea typeface="Calibri" panose="020F0502020204030204" pitchFamily="34" charset="0"/>
              </a:rPr>
              <a:t>Dès qu’un 1</a:t>
            </a:r>
            <a:r>
              <a:rPr lang="fr-BE" sz="1800" baseline="30000" dirty="0">
                <a:solidFill>
                  <a:schemeClr val="tx1"/>
                </a:solidFill>
                <a:effectLst/>
                <a:latin typeface="Calibri" panose="020F0502020204030204" pitchFamily="34" charset="0"/>
                <a:ea typeface="Calibri" panose="020F0502020204030204" pitchFamily="34" charset="0"/>
              </a:rPr>
              <a:t>er</a:t>
            </a:r>
            <a:r>
              <a:rPr lang="fr-BE" sz="1800" dirty="0">
                <a:solidFill>
                  <a:schemeClr val="tx1"/>
                </a:solidFill>
                <a:effectLst/>
                <a:latin typeface="Calibri" panose="020F0502020204030204" pitchFamily="34" charset="0"/>
                <a:ea typeface="Calibri" panose="020F0502020204030204" pitchFamily="34" charset="0"/>
              </a:rPr>
              <a:t> OT a été enregistré en REFIN, et </a:t>
            </a:r>
            <a:r>
              <a:rPr lang="fr-BE" sz="1800" u="sng" dirty="0">
                <a:solidFill>
                  <a:schemeClr val="tx1"/>
                </a:solidFill>
                <a:effectLst/>
                <a:latin typeface="Calibri" panose="020F0502020204030204" pitchFamily="34" charset="0"/>
                <a:ea typeface="Calibri" panose="020F0502020204030204" pitchFamily="34" charset="0"/>
              </a:rPr>
              <a:t>même si le PO est clôturé ensuite</a:t>
            </a:r>
            <a:r>
              <a:rPr lang="fr-BE" sz="1800" dirty="0">
                <a:solidFill>
                  <a:schemeClr val="tx1"/>
                </a:solidFill>
                <a:effectLst/>
                <a:latin typeface="Calibri" panose="020F0502020204030204" pitchFamily="34" charset="0"/>
                <a:ea typeface="Calibri" panose="020F0502020204030204" pitchFamily="34" charset="0"/>
              </a:rPr>
              <a:t>, </a:t>
            </a:r>
            <a:r>
              <a:rPr lang="fr-BE" sz="1800" u="sng" dirty="0">
                <a:solidFill>
                  <a:schemeClr val="tx1"/>
                </a:solidFill>
                <a:effectLst/>
                <a:latin typeface="Calibri" panose="020F0502020204030204" pitchFamily="34" charset="0"/>
                <a:ea typeface="Calibri" panose="020F0502020204030204" pitchFamily="34" charset="0"/>
              </a:rPr>
              <a:t>les OT’s suivants</a:t>
            </a:r>
            <a:r>
              <a:rPr lang="fr-BE" sz="1800" dirty="0">
                <a:solidFill>
                  <a:schemeClr val="tx1"/>
                </a:solidFill>
                <a:effectLst/>
                <a:latin typeface="Calibri" panose="020F0502020204030204" pitchFamily="34" charset="0"/>
                <a:ea typeface="Calibri" panose="020F0502020204030204" pitchFamily="34" charset="0"/>
              </a:rPr>
              <a:t> peuvent encore être enregistrés en REFIN via le menu ‘Synthèse </a:t>
            </a:r>
            <a:r>
              <a:rPr lang="fr-BE" sz="1800" dirty="0">
                <a:solidFill>
                  <a:schemeClr val="tx1"/>
                </a:solidFill>
                <a:latin typeface="Calibri" panose="020F0502020204030204" pitchFamily="34" charset="0"/>
                <a:ea typeface="Calibri" panose="020F0502020204030204" pitchFamily="34" charset="0"/>
              </a:rPr>
              <a:t>R</a:t>
            </a:r>
            <a:r>
              <a:rPr lang="fr-BE" sz="1800" dirty="0">
                <a:solidFill>
                  <a:schemeClr val="tx1"/>
                </a:solidFill>
                <a:effectLst/>
                <a:latin typeface="Calibri" panose="020F0502020204030204" pitchFamily="34" charset="0"/>
                <a:ea typeface="Calibri" panose="020F0502020204030204" pitchFamily="34" charset="0"/>
              </a:rPr>
              <a:t>equests for invoice’, puisqu’à ce moment-là un historique (1</a:t>
            </a:r>
            <a:r>
              <a:rPr lang="fr-BE" sz="1800" baseline="30000" dirty="0">
                <a:solidFill>
                  <a:schemeClr val="tx1"/>
                </a:solidFill>
                <a:effectLst/>
                <a:latin typeface="Calibri" panose="020F0502020204030204" pitchFamily="34" charset="0"/>
                <a:ea typeface="Calibri" panose="020F0502020204030204" pitchFamily="34" charset="0"/>
              </a:rPr>
              <a:t>er</a:t>
            </a:r>
            <a:r>
              <a:rPr lang="fr-BE" sz="1800" dirty="0">
                <a:solidFill>
                  <a:schemeClr val="tx1"/>
                </a:solidFill>
                <a:effectLst/>
                <a:latin typeface="Calibri" panose="020F0502020204030204" pitchFamily="34" charset="0"/>
                <a:ea typeface="Calibri" panose="020F0502020204030204" pitchFamily="34" charset="0"/>
              </a:rPr>
              <a:t> OT) est disponible</a:t>
            </a:r>
            <a:r>
              <a:rPr lang="fr-BE" altLang="fr-FR" kern="0" dirty="0">
                <a:solidFill>
                  <a:schemeClr val="tx1"/>
                </a:solidFill>
              </a:rPr>
              <a:t>.</a:t>
            </a:r>
          </a:p>
          <a:p>
            <a:pPr marL="457200" indent="-457200">
              <a:spcBef>
                <a:spcPts val="1200"/>
              </a:spcBef>
              <a:buFont typeface="+mj-lt"/>
              <a:buAutoNum type="arabicPeriod" startAt="3"/>
            </a:pPr>
            <a:r>
              <a:rPr lang="fr-BE" sz="1800" u="sng" dirty="0">
                <a:solidFill>
                  <a:schemeClr val="tx1"/>
                </a:solidFill>
                <a:effectLst/>
                <a:latin typeface="Calibri" panose="020F0502020204030204" pitchFamily="34" charset="0"/>
                <a:ea typeface="Calibri" panose="020F0502020204030204" pitchFamily="34" charset="0"/>
              </a:rPr>
              <a:t>Si aucun OT</a:t>
            </a:r>
            <a:r>
              <a:rPr lang="fr-BE" sz="1800" dirty="0">
                <a:solidFill>
                  <a:schemeClr val="tx1"/>
                </a:solidFill>
                <a:effectLst/>
                <a:latin typeface="Calibri" panose="020F0502020204030204" pitchFamily="34" charset="0"/>
                <a:ea typeface="Calibri" panose="020F0502020204030204" pitchFamily="34" charset="0"/>
              </a:rPr>
              <a:t> n’a été enregistré en REFIN et que le PO est clôturé en Ariba, alors dans ce cas et uniquement dans ce cas, il faut envoyer le décompte par email vers le PL (Chef de projet), car dans ce cas précis le PO n’est plus du tout disponible en REFIN</a:t>
            </a:r>
            <a:r>
              <a:rPr lang="fr-BE" altLang="fr-FR" kern="0" dirty="0">
                <a:solidFill>
                  <a:schemeClr val="tx1"/>
                </a:solidFill>
              </a:rPr>
              <a:t>.</a:t>
            </a:r>
          </a:p>
        </p:txBody>
      </p:sp>
    </p:spTree>
    <p:extLst>
      <p:ext uri="{BB962C8B-B14F-4D97-AF65-F5344CB8AC3E}">
        <p14:creationId xmlns:p14="http://schemas.microsoft.com/office/powerpoint/2010/main" val="88081587"/>
      </p:ext>
    </p:extLst>
  </p:cSld>
  <p:clrMapOvr>
    <a:masterClrMapping/>
  </p:clrMapOvr>
  <p:transition>
    <p:wipe dir="u"/>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016" y="2297694"/>
            <a:ext cx="8892480" cy="23887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fr-BE" noProof="0" dirty="0"/>
              <a:t>3</a:t>
            </a:r>
            <a:r>
              <a:rPr lang="fr-BE" dirty="0"/>
              <a:t>. Sélection de la commande</a:t>
            </a:r>
            <a:endParaRPr lang="fr-BE" noProof="0" dirty="0"/>
          </a:p>
        </p:txBody>
      </p:sp>
      <p:sp>
        <p:nvSpPr>
          <p:cNvPr id="4" name="Date Placeholder 3"/>
          <p:cNvSpPr>
            <a:spLocks noGrp="1"/>
          </p:cNvSpPr>
          <p:nvPr>
            <p:ph type="dt" sz="half" idx="14"/>
          </p:nvPr>
        </p:nvSpPr>
        <p:spPr/>
        <p:txBody>
          <a:bodyPr/>
          <a:lstStyle/>
          <a:p>
            <a:pPr>
              <a:defRPr/>
            </a:pPr>
            <a:r>
              <a:rPr lang="nl-BE"/>
              <a:t>28/02/2012</a:t>
            </a:r>
            <a:endParaRPr lang="en-US"/>
          </a:p>
        </p:txBody>
      </p:sp>
      <p:sp>
        <p:nvSpPr>
          <p:cNvPr id="5" name="Footer Placeholder 4"/>
          <p:cNvSpPr>
            <a:spLocks noGrp="1"/>
          </p:cNvSpPr>
          <p:nvPr>
            <p:ph type="ftr" sz="quarter" idx="15"/>
          </p:nvPr>
        </p:nvSpPr>
        <p:spPr/>
        <p:txBody>
          <a:bodyPr/>
          <a:lstStyle/>
          <a:p>
            <a:pPr>
              <a:defRPr/>
            </a:pPr>
            <a:r>
              <a:rPr lang="en-US"/>
              <a:t>Footer</a:t>
            </a:r>
            <a:endParaRPr lang="nl-NL"/>
          </a:p>
        </p:txBody>
      </p:sp>
      <p:sp>
        <p:nvSpPr>
          <p:cNvPr id="6" name="Slide Number Placeholder 5"/>
          <p:cNvSpPr>
            <a:spLocks noGrp="1"/>
          </p:cNvSpPr>
          <p:nvPr>
            <p:ph type="sldNum" sz="quarter" idx="16"/>
          </p:nvPr>
        </p:nvSpPr>
        <p:spPr/>
        <p:txBody>
          <a:bodyPr/>
          <a:lstStyle/>
          <a:p>
            <a:pPr>
              <a:defRPr/>
            </a:pPr>
            <a:fld id="{10F0B83E-0F96-2248-AAFE-A7A74B2F22E1}" type="slidenum">
              <a:rPr lang="en-US" smtClean="0"/>
              <a:pPr>
                <a:defRPr/>
              </a:pPr>
              <a:t>24</a:t>
            </a:fld>
            <a:endParaRPr lang="en-US"/>
          </a:p>
        </p:txBody>
      </p:sp>
      <p:sp>
        <p:nvSpPr>
          <p:cNvPr id="13" name="Text Box 9"/>
          <p:cNvSpPr txBox="1">
            <a:spLocks noChangeArrowheads="1"/>
          </p:cNvSpPr>
          <p:nvPr/>
        </p:nvSpPr>
        <p:spPr bwMode="auto">
          <a:xfrm>
            <a:off x="827584" y="1556792"/>
            <a:ext cx="3384376" cy="553998"/>
          </a:xfrm>
          <a:prstGeom prst="rect">
            <a:avLst/>
          </a:prstGeom>
          <a:solidFill>
            <a:srgbClr val="FFFF00"/>
          </a:solidFill>
          <a:ln>
            <a:noFill/>
          </a:ln>
          <a:effectLst/>
          <a:extLst>
            <a:ext uri="{91240B29-F687-4F45-9708-019B960494DF}">
              <a14:hiddenLine xmlns:a14="http://schemas.microsoft.com/office/drawing/2010/main" w="127" algn="ctr">
                <a:solidFill>
                  <a:srgbClr val="A6A6A6"/>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a:defRPr sz="2000">
                <a:solidFill>
                  <a:srgbClr val="21363C"/>
                </a:solidFill>
                <a:latin typeface="Verdana" pitchFamily="34" charset="0"/>
              </a:defRPr>
            </a:lvl1pPr>
            <a:lvl2pPr marL="742950" indent="-285750">
              <a:defRPr sz="2000">
                <a:solidFill>
                  <a:srgbClr val="21363C"/>
                </a:solidFill>
                <a:latin typeface="Verdana" pitchFamily="34" charset="0"/>
              </a:defRPr>
            </a:lvl2pPr>
            <a:lvl3pPr marL="1143000" indent="-228600">
              <a:defRPr sz="2000">
                <a:solidFill>
                  <a:srgbClr val="21363C"/>
                </a:solidFill>
                <a:latin typeface="Verdana" pitchFamily="34" charset="0"/>
              </a:defRPr>
            </a:lvl3pPr>
            <a:lvl4pPr marL="1600200" indent="-228600">
              <a:defRPr sz="2000">
                <a:solidFill>
                  <a:srgbClr val="21363C"/>
                </a:solidFill>
                <a:latin typeface="Verdana" pitchFamily="34" charset="0"/>
              </a:defRPr>
            </a:lvl4pPr>
            <a:lvl5pPr marL="2057400" indent="-228600">
              <a:defRPr sz="2000">
                <a:solidFill>
                  <a:srgbClr val="21363C"/>
                </a:solidFill>
                <a:latin typeface="Verdana" pitchFamily="34" charset="0"/>
              </a:defRPr>
            </a:lvl5pPr>
            <a:lvl6pPr marL="2514600" indent="-228600" eaLnBrk="0" fontAlgn="base" hangingPunct="0">
              <a:spcBef>
                <a:spcPct val="20000"/>
              </a:spcBef>
              <a:spcAft>
                <a:spcPct val="0"/>
              </a:spcAft>
              <a:buClr>
                <a:srgbClr val="F86613"/>
              </a:buClr>
              <a:buSzPct val="140000"/>
              <a:buChar char="•"/>
              <a:defRPr sz="2000">
                <a:solidFill>
                  <a:srgbClr val="21363C"/>
                </a:solidFill>
                <a:latin typeface="Verdana" pitchFamily="34" charset="0"/>
              </a:defRPr>
            </a:lvl6pPr>
            <a:lvl7pPr marL="2971800" indent="-228600" eaLnBrk="0" fontAlgn="base" hangingPunct="0">
              <a:spcBef>
                <a:spcPct val="20000"/>
              </a:spcBef>
              <a:spcAft>
                <a:spcPct val="0"/>
              </a:spcAft>
              <a:buClr>
                <a:srgbClr val="F86613"/>
              </a:buClr>
              <a:buSzPct val="140000"/>
              <a:buChar char="•"/>
              <a:defRPr sz="2000">
                <a:solidFill>
                  <a:srgbClr val="21363C"/>
                </a:solidFill>
                <a:latin typeface="Verdana" pitchFamily="34" charset="0"/>
              </a:defRPr>
            </a:lvl7pPr>
            <a:lvl8pPr marL="3429000" indent="-228600" eaLnBrk="0" fontAlgn="base" hangingPunct="0">
              <a:spcBef>
                <a:spcPct val="20000"/>
              </a:spcBef>
              <a:spcAft>
                <a:spcPct val="0"/>
              </a:spcAft>
              <a:buClr>
                <a:srgbClr val="F86613"/>
              </a:buClr>
              <a:buSzPct val="140000"/>
              <a:buChar char="•"/>
              <a:defRPr sz="2000">
                <a:solidFill>
                  <a:srgbClr val="21363C"/>
                </a:solidFill>
                <a:latin typeface="Verdana" pitchFamily="34" charset="0"/>
              </a:defRPr>
            </a:lvl8pPr>
            <a:lvl9pPr marL="3886200" indent="-228600" eaLnBrk="0" fontAlgn="base" hangingPunct="0">
              <a:spcBef>
                <a:spcPct val="20000"/>
              </a:spcBef>
              <a:spcAft>
                <a:spcPct val="0"/>
              </a:spcAft>
              <a:buClr>
                <a:srgbClr val="F86613"/>
              </a:buClr>
              <a:buSzPct val="140000"/>
              <a:buChar char="•"/>
              <a:defRPr sz="2000">
                <a:solidFill>
                  <a:srgbClr val="21363C"/>
                </a:solidFill>
                <a:latin typeface="Verdana" pitchFamily="34" charset="0"/>
              </a:defRPr>
            </a:lvl9pPr>
          </a:lstStyle>
          <a:p>
            <a:pPr>
              <a:spcBef>
                <a:spcPct val="50000"/>
              </a:spcBef>
              <a:buClrTx/>
              <a:buSzTx/>
              <a:buFontTx/>
              <a:buNone/>
            </a:pPr>
            <a:r>
              <a:rPr lang="fr-BE" altLang="fr-FR" sz="1000" dirty="0">
                <a:solidFill>
                  <a:schemeClr val="tx1"/>
                </a:solidFill>
              </a:rPr>
              <a:t>Sélectionnez la commande appropriée en cliquant devant le numéro (la ligne devient  orange), et cliquez sur “</a:t>
            </a:r>
            <a:r>
              <a:rPr lang="fr-BE" altLang="fr-FR" sz="1000" b="1" dirty="0">
                <a:solidFill>
                  <a:schemeClr val="tx1"/>
                </a:solidFill>
              </a:rPr>
              <a:t>Créer confirmation</a:t>
            </a:r>
            <a:r>
              <a:rPr lang="fr-BE" altLang="fr-FR" sz="1000" dirty="0">
                <a:solidFill>
                  <a:schemeClr val="tx1"/>
                </a:solidFill>
              </a:rPr>
              <a:t>”</a:t>
            </a:r>
          </a:p>
        </p:txBody>
      </p:sp>
      <p:sp>
        <p:nvSpPr>
          <p:cNvPr id="10" name="Rectangle 9"/>
          <p:cNvSpPr/>
          <p:nvPr/>
        </p:nvSpPr>
        <p:spPr bwMode="auto">
          <a:xfrm>
            <a:off x="1691680" y="2286247"/>
            <a:ext cx="1008112" cy="266503"/>
          </a:xfrm>
          <a:prstGeom prst="rect">
            <a:avLst/>
          </a:prstGeom>
          <a:no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fr-BE" sz="2800" b="0" i="0" u="none" strike="noStrike" cap="none" normalizeH="0" baseline="0">
              <a:ln>
                <a:noFill/>
              </a:ln>
              <a:solidFill>
                <a:schemeClr val="tx1"/>
              </a:solidFill>
              <a:effectLst/>
              <a:latin typeface="Times" pitchFamily="18" charset="0"/>
            </a:endParaRPr>
          </a:p>
        </p:txBody>
      </p:sp>
      <p:sp>
        <p:nvSpPr>
          <p:cNvPr id="11" name="Rectangle 10"/>
          <p:cNvSpPr/>
          <p:nvPr/>
        </p:nvSpPr>
        <p:spPr bwMode="auto">
          <a:xfrm>
            <a:off x="126000" y="3816000"/>
            <a:ext cx="248444" cy="216000"/>
          </a:xfrm>
          <a:prstGeom prst="rect">
            <a:avLst/>
          </a:prstGeom>
          <a:no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fr-BE" sz="2800" b="0" i="0" u="none" strike="noStrike" cap="none" normalizeH="0" baseline="0">
              <a:ln>
                <a:noFill/>
              </a:ln>
              <a:solidFill>
                <a:schemeClr val="tx1"/>
              </a:solidFill>
              <a:effectLst/>
              <a:latin typeface="Times" pitchFamily="18" charset="0"/>
            </a:endParaRPr>
          </a:p>
        </p:txBody>
      </p:sp>
    </p:spTree>
    <p:extLst>
      <p:ext uri="{BB962C8B-B14F-4D97-AF65-F5344CB8AC3E}">
        <p14:creationId xmlns:p14="http://schemas.microsoft.com/office/powerpoint/2010/main" val="3994781784"/>
      </p:ext>
    </p:extLst>
  </p:cSld>
  <p:clrMapOvr>
    <a:masterClrMapping/>
  </p:clrMapOvr>
  <p:transition>
    <p:wipe dir="u"/>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008" y="2002104"/>
            <a:ext cx="8964488" cy="43072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fr-BE" noProof="0" dirty="0"/>
              <a:t>3</a:t>
            </a:r>
            <a:r>
              <a:rPr lang="fr-BE" dirty="0"/>
              <a:t>. Ecran de détail en REFIN</a:t>
            </a:r>
            <a:endParaRPr lang="fr-BE" noProof="0" dirty="0"/>
          </a:p>
        </p:txBody>
      </p:sp>
      <p:sp>
        <p:nvSpPr>
          <p:cNvPr id="4" name="Date Placeholder 3"/>
          <p:cNvSpPr>
            <a:spLocks noGrp="1"/>
          </p:cNvSpPr>
          <p:nvPr>
            <p:ph type="dt" sz="half" idx="14"/>
          </p:nvPr>
        </p:nvSpPr>
        <p:spPr/>
        <p:txBody>
          <a:bodyPr/>
          <a:lstStyle/>
          <a:p>
            <a:pPr>
              <a:defRPr/>
            </a:pPr>
            <a:r>
              <a:rPr lang="nl-BE"/>
              <a:t>28/02/2012</a:t>
            </a:r>
            <a:endParaRPr lang="en-US"/>
          </a:p>
        </p:txBody>
      </p:sp>
      <p:sp>
        <p:nvSpPr>
          <p:cNvPr id="5" name="Footer Placeholder 4"/>
          <p:cNvSpPr>
            <a:spLocks noGrp="1"/>
          </p:cNvSpPr>
          <p:nvPr>
            <p:ph type="ftr" sz="quarter" idx="15"/>
          </p:nvPr>
        </p:nvSpPr>
        <p:spPr/>
        <p:txBody>
          <a:bodyPr/>
          <a:lstStyle/>
          <a:p>
            <a:pPr>
              <a:defRPr/>
            </a:pPr>
            <a:r>
              <a:rPr lang="en-US"/>
              <a:t>Footer</a:t>
            </a:r>
            <a:endParaRPr lang="nl-NL"/>
          </a:p>
        </p:txBody>
      </p:sp>
      <p:sp>
        <p:nvSpPr>
          <p:cNvPr id="6" name="Slide Number Placeholder 5"/>
          <p:cNvSpPr>
            <a:spLocks noGrp="1"/>
          </p:cNvSpPr>
          <p:nvPr>
            <p:ph type="sldNum" sz="quarter" idx="16"/>
          </p:nvPr>
        </p:nvSpPr>
        <p:spPr/>
        <p:txBody>
          <a:bodyPr/>
          <a:lstStyle/>
          <a:p>
            <a:pPr>
              <a:defRPr/>
            </a:pPr>
            <a:fld id="{10F0B83E-0F96-2248-AAFE-A7A74B2F22E1}" type="slidenum">
              <a:rPr lang="en-US" smtClean="0"/>
              <a:pPr>
                <a:defRPr/>
              </a:pPr>
              <a:t>25</a:t>
            </a:fld>
            <a:endParaRPr lang="en-US"/>
          </a:p>
        </p:txBody>
      </p:sp>
      <p:sp>
        <p:nvSpPr>
          <p:cNvPr id="11" name="Rectangle 10"/>
          <p:cNvSpPr/>
          <p:nvPr/>
        </p:nvSpPr>
        <p:spPr bwMode="auto">
          <a:xfrm>
            <a:off x="107504" y="2419499"/>
            <a:ext cx="432048" cy="217414"/>
          </a:xfrm>
          <a:prstGeom prst="rect">
            <a:avLst/>
          </a:prstGeom>
          <a:no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fr-BE" sz="2800" b="0" i="0" u="none" strike="noStrike" cap="none" normalizeH="0" baseline="0">
              <a:ln>
                <a:noFill/>
              </a:ln>
              <a:solidFill>
                <a:schemeClr val="tx1"/>
              </a:solidFill>
              <a:effectLst/>
              <a:latin typeface="Times" pitchFamily="18" charset="0"/>
            </a:endParaRPr>
          </a:p>
        </p:txBody>
      </p:sp>
      <p:sp>
        <p:nvSpPr>
          <p:cNvPr id="16" name="Rectangle 15"/>
          <p:cNvSpPr/>
          <p:nvPr/>
        </p:nvSpPr>
        <p:spPr bwMode="auto">
          <a:xfrm>
            <a:off x="5868144" y="2680606"/>
            <a:ext cx="576064" cy="316346"/>
          </a:xfrm>
          <a:prstGeom prst="rect">
            <a:avLst/>
          </a:prstGeom>
          <a:no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fr-BE" sz="2800" b="0" i="0" u="none" strike="noStrike" cap="none" normalizeH="0" baseline="0">
              <a:ln>
                <a:noFill/>
              </a:ln>
              <a:solidFill>
                <a:schemeClr val="tx1"/>
              </a:solidFill>
              <a:effectLst/>
              <a:latin typeface="Times" pitchFamily="18" charset="0"/>
            </a:endParaRPr>
          </a:p>
        </p:txBody>
      </p:sp>
      <p:sp>
        <p:nvSpPr>
          <p:cNvPr id="17" name="Rectangle 16"/>
          <p:cNvSpPr/>
          <p:nvPr/>
        </p:nvSpPr>
        <p:spPr bwMode="auto">
          <a:xfrm>
            <a:off x="5184000" y="3284984"/>
            <a:ext cx="1728192" cy="783704"/>
          </a:xfrm>
          <a:prstGeom prst="rect">
            <a:avLst/>
          </a:prstGeom>
          <a:no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fr-BE" sz="2800" b="0" i="0" u="none" strike="noStrike" cap="none" normalizeH="0" baseline="0">
              <a:ln>
                <a:noFill/>
              </a:ln>
              <a:solidFill>
                <a:schemeClr val="tx1"/>
              </a:solidFill>
              <a:effectLst/>
              <a:latin typeface="Times" pitchFamily="18" charset="0"/>
            </a:endParaRPr>
          </a:p>
        </p:txBody>
      </p:sp>
      <p:sp>
        <p:nvSpPr>
          <p:cNvPr id="18" name="Text Box 9"/>
          <p:cNvSpPr txBox="1">
            <a:spLocks noChangeArrowheads="1"/>
          </p:cNvSpPr>
          <p:nvPr/>
        </p:nvSpPr>
        <p:spPr bwMode="auto">
          <a:xfrm>
            <a:off x="2915816" y="4221088"/>
            <a:ext cx="4392488" cy="400110"/>
          </a:xfrm>
          <a:prstGeom prst="rect">
            <a:avLst/>
          </a:prstGeom>
          <a:solidFill>
            <a:srgbClr val="FFFF00"/>
          </a:solidFill>
          <a:ln>
            <a:noFill/>
          </a:ln>
          <a:effectLst/>
          <a:extLst>
            <a:ext uri="{91240B29-F687-4F45-9708-019B960494DF}">
              <a14:hiddenLine xmlns:a14="http://schemas.microsoft.com/office/drawing/2010/main" w="127" algn="ctr">
                <a:solidFill>
                  <a:srgbClr val="A6A6A6"/>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a:defRPr sz="2000">
                <a:solidFill>
                  <a:srgbClr val="21363C"/>
                </a:solidFill>
                <a:latin typeface="Verdana" pitchFamily="34" charset="0"/>
              </a:defRPr>
            </a:lvl1pPr>
            <a:lvl2pPr marL="742950" indent="-285750">
              <a:defRPr sz="2000">
                <a:solidFill>
                  <a:srgbClr val="21363C"/>
                </a:solidFill>
                <a:latin typeface="Verdana" pitchFamily="34" charset="0"/>
              </a:defRPr>
            </a:lvl2pPr>
            <a:lvl3pPr marL="1143000" indent="-228600">
              <a:defRPr sz="2000">
                <a:solidFill>
                  <a:srgbClr val="21363C"/>
                </a:solidFill>
                <a:latin typeface="Verdana" pitchFamily="34" charset="0"/>
              </a:defRPr>
            </a:lvl3pPr>
            <a:lvl4pPr marL="1600200" indent="-228600">
              <a:defRPr sz="2000">
                <a:solidFill>
                  <a:srgbClr val="21363C"/>
                </a:solidFill>
                <a:latin typeface="Verdana" pitchFamily="34" charset="0"/>
              </a:defRPr>
            </a:lvl4pPr>
            <a:lvl5pPr marL="2057400" indent="-228600">
              <a:defRPr sz="2000">
                <a:solidFill>
                  <a:srgbClr val="21363C"/>
                </a:solidFill>
                <a:latin typeface="Verdana" pitchFamily="34" charset="0"/>
              </a:defRPr>
            </a:lvl5pPr>
            <a:lvl6pPr marL="2514600" indent="-228600" eaLnBrk="0" fontAlgn="base" hangingPunct="0">
              <a:spcBef>
                <a:spcPct val="20000"/>
              </a:spcBef>
              <a:spcAft>
                <a:spcPct val="0"/>
              </a:spcAft>
              <a:buClr>
                <a:srgbClr val="F86613"/>
              </a:buClr>
              <a:buSzPct val="140000"/>
              <a:buChar char="•"/>
              <a:defRPr sz="2000">
                <a:solidFill>
                  <a:srgbClr val="21363C"/>
                </a:solidFill>
                <a:latin typeface="Verdana" pitchFamily="34" charset="0"/>
              </a:defRPr>
            </a:lvl6pPr>
            <a:lvl7pPr marL="2971800" indent="-228600" eaLnBrk="0" fontAlgn="base" hangingPunct="0">
              <a:spcBef>
                <a:spcPct val="20000"/>
              </a:spcBef>
              <a:spcAft>
                <a:spcPct val="0"/>
              </a:spcAft>
              <a:buClr>
                <a:srgbClr val="F86613"/>
              </a:buClr>
              <a:buSzPct val="140000"/>
              <a:buChar char="•"/>
              <a:defRPr sz="2000">
                <a:solidFill>
                  <a:srgbClr val="21363C"/>
                </a:solidFill>
                <a:latin typeface="Verdana" pitchFamily="34" charset="0"/>
              </a:defRPr>
            </a:lvl7pPr>
            <a:lvl8pPr marL="3429000" indent="-228600" eaLnBrk="0" fontAlgn="base" hangingPunct="0">
              <a:spcBef>
                <a:spcPct val="20000"/>
              </a:spcBef>
              <a:spcAft>
                <a:spcPct val="0"/>
              </a:spcAft>
              <a:buClr>
                <a:srgbClr val="F86613"/>
              </a:buClr>
              <a:buSzPct val="140000"/>
              <a:buChar char="•"/>
              <a:defRPr sz="2000">
                <a:solidFill>
                  <a:srgbClr val="21363C"/>
                </a:solidFill>
                <a:latin typeface="Verdana" pitchFamily="34" charset="0"/>
              </a:defRPr>
            </a:lvl8pPr>
            <a:lvl9pPr marL="3886200" indent="-228600" eaLnBrk="0" fontAlgn="base" hangingPunct="0">
              <a:spcBef>
                <a:spcPct val="20000"/>
              </a:spcBef>
              <a:spcAft>
                <a:spcPct val="0"/>
              </a:spcAft>
              <a:buClr>
                <a:srgbClr val="F86613"/>
              </a:buClr>
              <a:buSzPct val="140000"/>
              <a:buChar char="•"/>
              <a:defRPr sz="2000">
                <a:solidFill>
                  <a:srgbClr val="21363C"/>
                </a:solidFill>
                <a:latin typeface="Verdana" pitchFamily="34" charset="0"/>
              </a:defRPr>
            </a:lvl9pPr>
          </a:lstStyle>
          <a:p>
            <a:pPr>
              <a:spcBef>
                <a:spcPct val="50000"/>
              </a:spcBef>
              <a:buClrTx/>
              <a:buSzTx/>
              <a:buFontTx/>
              <a:buNone/>
            </a:pPr>
            <a:r>
              <a:rPr lang="fr-BE" altLang="fr-FR" sz="1000" dirty="0">
                <a:solidFill>
                  <a:schemeClr val="tx1"/>
                </a:solidFill>
              </a:rPr>
              <a:t>2 onglets : le 1</a:t>
            </a:r>
            <a:r>
              <a:rPr lang="fr-BE" altLang="fr-FR" sz="1000" baseline="30000" dirty="0">
                <a:solidFill>
                  <a:schemeClr val="tx1"/>
                </a:solidFill>
              </a:rPr>
              <a:t>er</a:t>
            </a:r>
            <a:r>
              <a:rPr lang="fr-BE" altLang="fr-FR" sz="1000" dirty="0">
                <a:solidFill>
                  <a:schemeClr val="tx1"/>
                </a:solidFill>
              </a:rPr>
              <a:t> pour les </a:t>
            </a:r>
            <a:r>
              <a:rPr lang="fr-BE" altLang="fr-FR" sz="1000" b="1" dirty="0">
                <a:solidFill>
                  <a:schemeClr val="tx1"/>
                </a:solidFill>
              </a:rPr>
              <a:t>Requests for Invoice</a:t>
            </a:r>
            <a:r>
              <a:rPr lang="fr-BE" altLang="fr-FR" sz="1000" dirty="0">
                <a:solidFill>
                  <a:schemeClr val="tx1"/>
                </a:solidFill>
              </a:rPr>
              <a:t> (demandes de facturation) et le 2</a:t>
            </a:r>
            <a:r>
              <a:rPr lang="fr-BE" altLang="fr-FR" sz="1000" baseline="30000" dirty="0">
                <a:solidFill>
                  <a:schemeClr val="tx1"/>
                </a:solidFill>
              </a:rPr>
              <a:t>ème</a:t>
            </a:r>
            <a:r>
              <a:rPr lang="fr-BE" altLang="fr-FR" sz="1000" dirty="0">
                <a:solidFill>
                  <a:schemeClr val="tx1"/>
                </a:solidFill>
              </a:rPr>
              <a:t> pour les </a:t>
            </a:r>
            <a:r>
              <a:rPr lang="fr-BE" altLang="fr-FR" sz="1000" b="1" dirty="0">
                <a:solidFill>
                  <a:schemeClr val="tx1"/>
                </a:solidFill>
              </a:rPr>
              <a:t>Ordres de travail </a:t>
            </a:r>
            <a:r>
              <a:rPr lang="fr-BE" altLang="fr-FR" sz="1000" dirty="0">
                <a:solidFill>
                  <a:schemeClr val="tx1"/>
                </a:solidFill>
              </a:rPr>
              <a:t>(OT’s).</a:t>
            </a:r>
          </a:p>
        </p:txBody>
      </p:sp>
      <p:sp>
        <p:nvSpPr>
          <p:cNvPr id="19" name="AutoShape 11"/>
          <p:cNvSpPr>
            <a:spLocks noChangeArrowheads="1"/>
          </p:cNvSpPr>
          <p:nvPr/>
        </p:nvSpPr>
        <p:spPr bwMode="auto">
          <a:xfrm rot="10800000">
            <a:off x="2411761" y="4437112"/>
            <a:ext cx="449263" cy="200025"/>
          </a:xfrm>
          <a:prstGeom prst="rightArrow">
            <a:avLst>
              <a:gd name="adj1" fmla="val 50000"/>
              <a:gd name="adj2" fmla="val 85817"/>
            </a:avLst>
          </a:prstGeom>
          <a:solidFill>
            <a:srgbClr val="FFFF00"/>
          </a:solidFill>
          <a:ln w="127" algn="ctr">
            <a:solidFill>
              <a:srgbClr val="A6A6A6"/>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defRPr sz="2000">
                <a:solidFill>
                  <a:srgbClr val="21363C"/>
                </a:solidFill>
                <a:latin typeface="Verdana" pitchFamily="34" charset="0"/>
              </a:defRPr>
            </a:lvl1pPr>
            <a:lvl2pPr marL="742950" indent="-285750">
              <a:defRPr sz="2000">
                <a:solidFill>
                  <a:srgbClr val="21363C"/>
                </a:solidFill>
                <a:latin typeface="Verdana" pitchFamily="34" charset="0"/>
              </a:defRPr>
            </a:lvl2pPr>
            <a:lvl3pPr marL="1143000" indent="-228600">
              <a:defRPr sz="2000">
                <a:solidFill>
                  <a:srgbClr val="21363C"/>
                </a:solidFill>
                <a:latin typeface="Verdana" pitchFamily="34" charset="0"/>
              </a:defRPr>
            </a:lvl3pPr>
            <a:lvl4pPr marL="1600200" indent="-228600">
              <a:defRPr sz="2000">
                <a:solidFill>
                  <a:srgbClr val="21363C"/>
                </a:solidFill>
                <a:latin typeface="Verdana" pitchFamily="34" charset="0"/>
              </a:defRPr>
            </a:lvl4pPr>
            <a:lvl5pPr marL="2057400" indent="-228600">
              <a:defRPr sz="2000">
                <a:solidFill>
                  <a:srgbClr val="21363C"/>
                </a:solidFill>
                <a:latin typeface="Verdana" pitchFamily="34" charset="0"/>
              </a:defRPr>
            </a:lvl5pPr>
            <a:lvl6pPr marL="2514600" indent="-228600" eaLnBrk="0" fontAlgn="base" hangingPunct="0">
              <a:spcBef>
                <a:spcPct val="20000"/>
              </a:spcBef>
              <a:spcAft>
                <a:spcPct val="0"/>
              </a:spcAft>
              <a:buClr>
                <a:srgbClr val="F86613"/>
              </a:buClr>
              <a:buSzPct val="140000"/>
              <a:buChar char="•"/>
              <a:defRPr sz="2000">
                <a:solidFill>
                  <a:srgbClr val="21363C"/>
                </a:solidFill>
                <a:latin typeface="Verdana" pitchFamily="34" charset="0"/>
              </a:defRPr>
            </a:lvl6pPr>
            <a:lvl7pPr marL="2971800" indent="-228600" eaLnBrk="0" fontAlgn="base" hangingPunct="0">
              <a:spcBef>
                <a:spcPct val="20000"/>
              </a:spcBef>
              <a:spcAft>
                <a:spcPct val="0"/>
              </a:spcAft>
              <a:buClr>
                <a:srgbClr val="F86613"/>
              </a:buClr>
              <a:buSzPct val="140000"/>
              <a:buChar char="•"/>
              <a:defRPr sz="2000">
                <a:solidFill>
                  <a:srgbClr val="21363C"/>
                </a:solidFill>
                <a:latin typeface="Verdana" pitchFamily="34" charset="0"/>
              </a:defRPr>
            </a:lvl7pPr>
            <a:lvl8pPr marL="3429000" indent="-228600" eaLnBrk="0" fontAlgn="base" hangingPunct="0">
              <a:spcBef>
                <a:spcPct val="20000"/>
              </a:spcBef>
              <a:spcAft>
                <a:spcPct val="0"/>
              </a:spcAft>
              <a:buClr>
                <a:srgbClr val="F86613"/>
              </a:buClr>
              <a:buSzPct val="140000"/>
              <a:buChar char="•"/>
              <a:defRPr sz="2000">
                <a:solidFill>
                  <a:srgbClr val="21363C"/>
                </a:solidFill>
                <a:latin typeface="Verdana" pitchFamily="34" charset="0"/>
              </a:defRPr>
            </a:lvl8pPr>
            <a:lvl9pPr marL="3886200" indent="-228600" eaLnBrk="0" fontAlgn="base" hangingPunct="0">
              <a:spcBef>
                <a:spcPct val="20000"/>
              </a:spcBef>
              <a:spcAft>
                <a:spcPct val="0"/>
              </a:spcAft>
              <a:buClr>
                <a:srgbClr val="F86613"/>
              </a:buClr>
              <a:buSzPct val="140000"/>
              <a:buChar char="•"/>
              <a:defRPr sz="2000">
                <a:solidFill>
                  <a:srgbClr val="21363C"/>
                </a:solidFill>
                <a:latin typeface="Verdana" pitchFamily="34" charset="0"/>
              </a:defRPr>
            </a:lvl9pPr>
          </a:lstStyle>
          <a:p>
            <a:endParaRPr lang="nl-BE" altLang="fr-FR"/>
          </a:p>
        </p:txBody>
      </p:sp>
      <p:sp>
        <p:nvSpPr>
          <p:cNvPr id="20" name="Text Box 9"/>
          <p:cNvSpPr txBox="1">
            <a:spLocks noChangeArrowheads="1"/>
          </p:cNvSpPr>
          <p:nvPr/>
        </p:nvSpPr>
        <p:spPr bwMode="auto">
          <a:xfrm>
            <a:off x="251520" y="1484784"/>
            <a:ext cx="2088232" cy="246221"/>
          </a:xfrm>
          <a:prstGeom prst="rect">
            <a:avLst/>
          </a:prstGeom>
          <a:solidFill>
            <a:srgbClr val="FFFF00"/>
          </a:solidFill>
          <a:ln>
            <a:noFill/>
          </a:ln>
          <a:effectLst/>
          <a:extLst>
            <a:ext uri="{91240B29-F687-4F45-9708-019B960494DF}">
              <a14:hiddenLine xmlns:a14="http://schemas.microsoft.com/office/drawing/2010/main" w="127" algn="ctr">
                <a:solidFill>
                  <a:srgbClr val="A6A6A6"/>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a:defRPr sz="2000">
                <a:solidFill>
                  <a:srgbClr val="21363C"/>
                </a:solidFill>
                <a:latin typeface="Verdana" pitchFamily="34" charset="0"/>
              </a:defRPr>
            </a:lvl1pPr>
            <a:lvl2pPr marL="742950" indent="-285750">
              <a:defRPr sz="2000">
                <a:solidFill>
                  <a:srgbClr val="21363C"/>
                </a:solidFill>
                <a:latin typeface="Verdana" pitchFamily="34" charset="0"/>
              </a:defRPr>
            </a:lvl2pPr>
            <a:lvl3pPr marL="1143000" indent="-228600">
              <a:defRPr sz="2000">
                <a:solidFill>
                  <a:srgbClr val="21363C"/>
                </a:solidFill>
                <a:latin typeface="Verdana" pitchFamily="34" charset="0"/>
              </a:defRPr>
            </a:lvl3pPr>
            <a:lvl4pPr marL="1600200" indent="-228600">
              <a:defRPr sz="2000">
                <a:solidFill>
                  <a:srgbClr val="21363C"/>
                </a:solidFill>
                <a:latin typeface="Verdana" pitchFamily="34" charset="0"/>
              </a:defRPr>
            </a:lvl4pPr>
            <a:lvl5pPr marL="2057400" indent="-228600">
              <a:defRPr sz="2000">
                <a:solidFill>
                  <a:srgbClr val="21363C"/>
                </a:solidFill>
                <a:latin typeface="Verdana" pitchFamily="34" charset="0"/>
              </a:defRPr>
            </a:lvl5pPr>
            <a:lvl6pPr marL="2514600" indent="-228600" eaLnBrk="0" fontAlgn="base" hangingPunct="0">
              <a:spcBef>
                <a:spcPct val="20000"/>
              </a:spcBef>
              <a:spcAft>
                <a:spcPct val="0"/>
              </a:spcAft>
              <a:buClr>
                <a:srgbClr val="F86613"/>
              </a:buClr>
              <a:buSzPct val="140000"/>
              <a:buChar char="•"/>
              <a:defRPr sz="2000">
                <a:solidFill>
                  <a:srgbClr val="21363C"/>
                </a:solidFill>
                <a:latin typeface="Verdana" pitchFamily="34" charset="0"/>
              </a:defRPr>
            </a:lvl6pPr>
            <a:lvl7pPr marL="2971800" indent="-228600" eaLnBrk="0" fontAlgn="base" hangingPunct="0">
              <a:spcBef>
                <a:spcPct val="20000"/>
              </a:spcBef>
              <a:spcAft>
                <a:spcPct val="0"/>
              </a:spcAft>
              <a:buClr>
                <a:srgbClr val="F86613"/>
              </a:buClr>
              <a:buSzPct val="140000"/>
              <a:buChar char="•"/>
              <a:defRPr sz="2000">
                <a:solidFill>
                  <a:srgbClr val="21363C"/>
                </a:solidFill>
                <a:latin typeface="Verdana" pitchFamily="34" charset="0"/>
              </a:defRPr>
            </a:lvl7pPr>
            <a:lvl8pPr marL="3429000" indent="-228600" eaLnBrk="0" fontAlgn="base" hangingPunct="0">
              <a:spcBef>
                <a:spcPct val="20000"/>
              </a:spcBef>
              <a:spcAft>
                <a:spcPct val="0"/>
              </a:spcAft>
              <a:buClr>
                <a:srgbClr val="F86613"/>
              </a:buClr>
              <a:buSzPct val="140000"/>
              <a:buChar char="•"/>
              <a:defRPr sz="2000">
                <a:solidFill>
                  <a:srgbClr val="21363C"/>
                </a:solidFill>
                <a:latin typeface="Verdana" pitchFamily="34" charset="0"/>
              </a:defRPr>
            </a:lvl8pPr>
            <a:lvl9pPr marL="3886200" indent="-228600" eaLnBrk="0" fontAlgn="base" hangingPunct="0">
              <a:spcBef>
                <a:spcPct val="20000"/>
              </a:spcBef>
              <a:spcAft>
                <a:spcPct val="0"/>
              </a:spcAft>
              <a:buClr>
                <a:srgbClr val="F86613"/>
              </a:buClr>
              <a:buSzPct val="140000"/>
              <a:buChar char="•"/>
              <a:defRPr sz="2000">
                <a:solidFill>
                  <a:srgbClr val="21363C"/>
                </a:solidFill>
                <a:latin typeface="Verdana" pitchFamily="34" charset="0"/>
              </a:defRPr>
            </a:lvl9pPr>
          </a:lstStyle>
          <a:p>
            <a:pPr>
              <a:spcBef>
                <a:spcPct val="50000"/>
              </a:spcBef>
              <a:buClrTx/>
              <a:buSzTx/>
              <a:buFontTx/>
              <a:buNone/>
            </a:pPr>
            <a:r>
              <a:rPr lang="fr-BE" altLang="fr-FR" sz="1000" dirty="0">
                <a:solidFill>
                  <a:schemeClr val="tx1"/>
                </a:solidFill>
              </a:rPr>
              <a:t>Cliquez d’abord sur “</a:t>
            </a:r>
            <a:r>
              <a:rPr lang="fr-BE" altLang="fr-FR" sz="1000" b="1" dirty="0">
                <a:solidFill>
                  <a:schemeClr val="tx1"/>
                </a:solidFill>
              </a:rPr>
              <a:t>Traiter</a:t>
            </a:r>
            <a:r>
              <a:rPr lang="fr-BE" altLang="fr-FR" sz="1000" dirty="0">
                <a:solidFill>
                  <a:schemeClr val="tx1"/>
                </a:solidFill>
              </a:rPr>
              <a:t>”</a:t>
            </a:r>
          </a:p>
        </p:txBody>
      </p:sp>
      <p:sp>
        <p:nvSpPr>
          <p:cNvPr id="21" name="AutoShape 11"/>
          <p:cNvSpPr>
            <a:spLocks noChangeArrowheads="1"/>
          </p:cNvSpPr>
          <p:nvPr/>
        </p:nvSpPr>
        <p:spPr bwMode="auto">
          <a:xfrm rot="5400000">
            <a:off x="7491" y="2032844"/>
            <a:ext cx="576064" cy="200025"/>
          </a:xfrm>
          <a:prstGeom prst="rightArrow">
            <a:avLst>
              <a:gd name="adj1" fmla="val 50000"/>
              <a:gd name="adj2" fmla="val 85817"/>
            </a:avLst>
          </a:prstGeom>
          <a:solidFill>
            <a:srgbClr val="FFFF00"/>
          </a:solidFill>
          <a:ln w="127" algn="ctr">
            <a:solidFill>
              <a:srgbClr val="A6A6A6"/>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defRPr sz="2000">
                <a:solidFill>
                  <a:srgbClr val="21363C"/>
                </a:solidFill>
                <a:latin typeface="Verdana" pitchFamily="34" charset="0"/>
              </a:defRPr>
            </a:lvl1pPr>
            <a:lvl2pPr marL="742950" indent="-285750">
              <a:defRPr sz="2000">
                <a:solidFill>
                  <a:srgbClr val="21363C"/>
                </a:solidFill>
                <a:latin typeface="Verdana" pitchFamily="34" charset="0"/>
              </a:defRPr>
            </a:lvl2pPr>
            <a:lvl3pPr marL="1143000" indent="-228600">
              <a:defRPr sz="2000">
                <a:solidFill>
                  <a:srgbClr val="21363C"/>
                </a:solidFill>
                <a:latin typeface="Verdana" pitchFamily="34" charset="0"/>
              </a:defRPr>
            </a:lvl3pPr>
            <a:lvl4pPr marL="1600200" indent="-228600">
              <a:defRPr sz="2000">
                <a:solidFill>
                  <a:srgbClr val="21363C"/>
                </a:solidFill>
                <a:latin typeface="Verdana" pitchFamily="34" charset="0"/>
              </a:defRPr>
            </a:lvl4pPr>
            <a:lvl5pPr marL="2057400" indent="-228600">
              <a:defRPr sz="2000">
                <a:solidFill>
                  <a:srgbClr val="21363C"/>
                </a:solidFill>
                <a:latin typeface="Verdana" pitchFamily="34" charset="0"/>
              </a:defRPr>
            </a:lvl5pPr>
            <a:lvl6pPr marL="2514600" indent="-228600" eaLnBrk="0" fontAlgn="base" hangingPunct="0">
              <a:spcBef>
                <a:spcPct val="20000"/>
              </a:spcBef>
              <a:spcAft>
                <a:spcPct val="0"/>
              </a:spcAft>
              <a:buClr>
                <a:srgbClr val="F86613"/>
              </a:buClr>
              <a:buSzPct val="140000"/>
              <a:buChar char="•"/>
              <a:defRPr sz="2000">
                <a:solidFill>
                  <a:srgbClr val="21363C"/>
                </a:solidFill>
                <a:latin typeface="Verdana" pitchFamily="34" charset="0"/>
              </a:defRPr>
            </a:lvl6pPr>
            <a:lvl7pPr marL="2971800" indent="-228600" eaLnBrk="0" fontAlgn="base" hangingPunct="0">
              <a:spcBef>
                <a:spcPct val="20000"/>
              </a:spcBef>
              <a:spcAft>
                <a:spcPct val="0"/>
              </a:spcAft>
              <a:buClr>
                <a:srgbClr val="F86613"/>
              </a:buClr>
              <a:buSzPct val="140000"/>
              <a:buChar char="•"/>
              <a:defRPr sz="2000">
                <a:solidFill>
                  <a:srgbClr val="21363C"/>
                </a:solidFill>
                <a:latin typeface="Verdana" pitchFamily="34" charset="0"/>
              </a:defRPr>
            </a:lvl7pPr>
            <a:lvl8pPr marL="3429000" indent="-228600" eaLnBrk="0" fontAlgn="base" hangingPunct="0">
              <a:spcBef>
                <a:spcPct val="20000"/>
              </a:spcBef>
              <a:spcAft>
                <a:spcPct val="0"/>
              </a:spcAft>
              <a:buClr>
                <a:srgbClr val="F86613"/>
              </a:buClr>
              <a:buSzPct val="140000"/>
              <a:buChar char="•"/>
              <a:defRPr sz="2000">
                <a:solidFill>
                  <a:srgbClr val="21363C"/>
                </a:solidFill>
                <a:latin typeface="Verdana" pitchFamily="34" charset="0"/>
              </a:defRPr>
            </a:lvl8pPr>
            <a:lvl9pPr marL="3886200" indent="-228600" eaLnBrk="0" fontAlgn="base" hangingPunct="0">
              <a:spcBef>
                <a:spcPct val="20000"/>
              </a:spcBef>
              <a:spcAft>
                <a:spcPct val="0"/>
              </a:spcAft>
              <a:buClr>
                <a:srgbClr val="F86613"/>
              </a:buClr>
              <a:buSzPct val="140000"/>
              <a:buChar char="•"/>
              <a:defRPr sz="2000">
                <a:solidFill>
                  <a:srgbClr val="21363C"/>
                </a:solidFill>
                <a:latin typeface="Verdana" pitchFamily="34" charset="0"/>
              </a:defRPr>
            </a:lvl9pPr>
          </a:lstStyle>
          <a:p>
            <a:endParaRPr lang="nl-BE" altLang="fr-FR"/>
          </a:p>
        </p:txBody>
      </p:sp>
      <p:sp>
        <p:nvSpPr>
          <p:cNvPr id="14" name="Rectangle 13"/>
          <p:cNvSpPr/>
          <p:nvPr/>
        </p:nvSpPr>
        <p:spPr bwMode="auto">
          <a:xfrm>
            <a:off x="1619672" y="5580000"/>
            <a:ext cx="2484000" cy="649462"/>
          </a:xfrm>
          <a:prstGeom prst="rect">
            <a:avLst/>
          </a:prstGeom>
          <a:no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fr-BE" sz="2800" b="0" i="0" u="none" strike="noStrike" cap="none" normalizeH="0" baseline="0">
              <a:ln>
                <a:noFill/>
              </a:ln>
              <a:solidFill>
                <a:schemeClr val="tx1"/>
              </a:solidFill>
              <a:effectLst/>
              <a:latin typeface="Times" pitchFamily="18" charset="0"/>
            </a:endParaRPr>
          </a:p>
        </p:txBody>
      </p:sp>
      <p:sp>
        <p:nvSpPr>
          <p:cNvPr id="15" name="Text Box 9"/>
          <p:cNvSpPr txBox="1">
            <a:spLocks noChangeArrowheads="1"/>
          </p:cNvSpPr>
          <p:nvPr/>
        </p:nvSpPr>
        <p:spPr bwMode="auto">
          <a:xfrm>
            <a:off x="4932040" y="5517232"/>
            <a:ext cx="4104456" cy="723275"/>
          </a:xfrm>
          <a:prstGeom prst="rect">
            <a:avLst/>
          </a:prstGeom>
          <a:solidFill>
            <a:srgbClr val="FFFF00"/>
          </a:solidFill>
          <a:ln>
            <a:noFill/>
          </a:ln>
          <a:effectLst/>
          <a:extLst>
            <a:ext uri="{91240B29-F687-4F45-9708-019B960494DF}">
              <a14:hiddenLine xmlns:a14="http://schemas.microsoft.com/office/drawing/2010/main" w="127" algn="ctr">
                <a:solidFill>
                  <a:srgbClr val="A6A6A6"/>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a:defRPr sz="2000">
                <a:solidFill>
                  <a:srgbClr val="21363C"/>
                </a:solidFill>
                <a:latin typeface="Verdana" pitchFamily="34" charset="0"/>
              </a:defRPr>
            </a:lvl1pPr>
            <a:lvl2pPr marL="742950" indent="-285750">
              <a:defRPr sz="2000">
                <a:solidFill>
                  <a:srgbClr val="21363C"/>
                </a:solidFill>
                <a:latin typeface="Verdana" pitchFamily="34" charset="0"/>
              </a:defRPr>
            </a:lvl2pPr>
            <a:lvl3pPr marL="1143000" indent="-228600">
              <a:defRPr sz="2000">
                <a:solidFill>
                  <a:srgbClr val="21363C"/>
                </a:solidFill>
                <a:latin typeface="Verdana" pitchFamily="34" charset="0"/>
              </a:defRPr>
            </a:lvl3pPr>
            <a:lvl4pPr marL="1600200" indent="-228600">
              <a:defRPr sz="2000">
                <a:solidFill>
                  <a:srgbClr val="21363C"/>
                </a:solidFill>
                <a:latin typeface="Verdana" pitchFamily="34" charset="0"/>
              </a:defRPr>
            </a:lvl4pPr>
            <a:lvl5pPr marL="2057400" indent="-228600">
              <a:defRPr sz="2000">
                <a:solidFill>
                  <a:srgbClr val="21363C"/>
                </a:solidFill>
                <a:latin typeface="Verdana" pitchFamily="34" charset="0"/>
              </a:defRPr>
            </a:lvl5pPr>
            <a:lvl6pPr marL="2514600" indent="-228600" eaLnBrk="0" fontAlgn="base" hangingPunct="0">
              <a:spcBef>
                <a:spcPct val="20000"/>
              </a:spcBef>
              <a:spcAft>
                <a:spcPct val="0"/>
              </a:spcAft>
              <a:buClr>
                <a:srgbClr val="F86613"/>
              </a:buClr>
              <a:buSzPct val="140000"/>
              <a:buChar char="•"/>
              <a:defRPr sz="2000">
                <a:solidFill>
                  <a:srgbClr val="21363C"/>
                </a:solidFill>
                <a:latin typeface="Verdana" pitchFamily="34" charset="0"/>
              </a:defRPr>
            </a:lvl6pPr>
            <a:lvl7pPr marL="2971800" indent="-228600" eaLnBrk="0" fontAlgn="base" hangingPunct="0">
              <a:spcBef>
                <a:spcPct val="20000"/>
              </a:spcBef>
              <a:spcAft>
                <a:spcPct val="0"/>
              </a:spcAft>
              <a:buClr>
                <a:srgbClr val="F86613"/>
              </a:buClr>
              <a:buSzPct val="140000"/>
              <a:buChar char="•"/>
              <a:defRPr sz="2000">
                <a:solidFill>
                  <a:srgbClr val="21363C"/>
                </a:solidFill>
                <a:latin typeface="Verdana" pitchFamily="34" charset="0"/>
              </a:defRPr>
            </a:lvl7pPr>
            <a:lvl8pPr marL="3429000" indent="-228600" eaLnBrk="0" fontAlgn="base" hangingPunct="0">
              <a:spcBef>
                <a:spcPct val="20000"/>
              </a:spcBef>
              <a:spcAft>
                <a:spcPct val="0"/>
              </a:spcAft>
              <a:buClr>
                <a:srgbClr val="F86613"/>
              </a:buClr>
              <a:buSzPct val="140000"/>
              <a:buChar char="•"/>
              <a:defRPr sz="2000">
                <a:solidFill>
                  <a:srgbClr val="21363C"/>
                </a:solidFill>
                <a:latin typeface="Verdana" pitchFamily="34" charset="0"/>
              </a:defRPr>
            </a:lvl8pPr>
            <a:lvl9pPr marL="3886200" indent="-228600" eaLnBrk="0" fontAlgn="base" hangingPunct="0">
              <a:spcBef>
                <a:spcPct val="20000"/>
              </a:spcBef>
              <a:spcAft>
                <a:spcPct val="0"/>
              </a:spcAft>
              <a:buClr>
                <a:srgbClr val="F86613"/>
              </a:buClr>
              <a:buSzPct val="140000"/>
              <a:buChar char="•"/>
              <a:defRPr sz="2000">
                <a:solidFill>
                  <a:srgbClr val="21363C"/>
                </a:solidFill>
                <a:latin typeface="Verdana" pitchFamily="34" charset="0"/>
              </a:defRPr>
            </a:lvl9pPr>
          </a:lstStyle>
          <a:p>
            <a:pPr>
              <a:spcBef>
                <a:spcPct val="50000"/>
              </a:spcBef>
              <a:spcAft>
                <a:spcPts val="200"/>
              </a:spcAft>
              <a:buClrTx/>
              <a:buSzTx/>
              <a:buFontTx/>
              <a:buNone/>
            </a:pPr>
            <a:r>
              <a:rPr lang="fr-BE" altLang="fr-FR" sz="900" b="1" dirty="0">
                <a:solidFill>
                  <a:schemeClr val="tx1"/>
                </a:solidFill>
              </a:rPr>
              <a:t>Total</a:t>
            </a:r>
            <a:r>
              <a:rPr lang="fr-BE" altLang="fr-FR" sz="900" dirty="0">
                <a:solidFill>
                  <a:schemeClr val="tx1"/>
                </a:solidFill>
              </a:rPr>
              <a:t> = total encodé/approuvé (sans statut Supprimé / Refusé).</a:t>
            </a:r>
          </a:p>
          <a:p>
            <a:pPr>
              <a:spcBef>
                <a:spcPts val="0"/>
              </a:spcBef>
              <a:spcAft>
                <a:spcPts val="200"/>
              </a:spcAft>
              <a:buClrTx/>
              <a:buSzTx/>
              <a:buFontTx/>
              <a:buNone/>
            </a:pPr>
            <a:r>
              <a:rPr lang="fr-BE" altLang="fr-FR" sz="900" b="1" dirty="0">
                <a:solidFill>
                  <a:schemeClr val="tx1"/>
                </a:solidFill>
              </a:rPr>
              <a:t>Montant ouvert </a:t>
            </a:r>
            <a:r>
              <a:rPr lang="fr-BE" altLang="fr-FR" sz="900" dirty="0">
                <a:solidFill>
                  <a:schemeClr val="tx1"/>
                </a:solidFill>
              </a:rPr>
              <a:t>= solde disponible pour la facturation.</a:t>
            </a:r>
          </a:p>
          <a:p>
            <a:pPr>
              <a:spcBef>
                <a:spcPts val="0"/>
              </a:spcBef>
              <a:spcAft>
                <a:spcPts val="200"/>
              </a:spcAft>
              <a:buClrTx/>
              <a:buSzTx/>
              <a:buFontTx/>
              <a:buNone/>
            </a:pPr>
            <a:r>
              <a:rPr lang="fr-BE" altLang="fr-FR" sz="900" b="1" dirty="0">
                <a:solidFill>
                  <a:schemeClr val="tx1"/>
                </a:solidFill>
              </a:rPr>
              <a:t>Entrée marchandises </a:t>
            </a:r>
            <a:r>
              <a:rPr lang="fr-BE" altLang="fr-FR" sz="900" dirty="0">
                <a:solidFill>
                  <a:schemeClr val="tx1"/>
                </a:solidFill>
              </a:rPr>
              <a:t>=  coûts enregistrés sur la commande.</a:t>
            </a:r>
          </a:p>
          <a:p>
            <a:pPr>
              <a:spcBef>
                <a:spcPts val="0"/>
              </a:spcBef>
              <a:buClrTx/>
              <a:buSzTx/>
              <a:buFontTx/>
              <a:buNone/>
            </a:pPr>
            <a:r>
              <a:rPr lang="fr-BE" altLang="fr-FR" sz="900" b="1" dirty="0">
                <a:solidFill>
                  <a:schemeClr val="tx1"/>
                </a:solidFill>
              </a:rPr>
              <a:t>Entrée facture </a:t>
            </a:r>
            <a:r>
              <a:rPr lang="fr-BE" altLang="fr-FR" sz="900" dirty="0">
                <a:solidFill>
                  <a:schemeClr val="tx1"/>
                </a:solidFill>
              </a:rPr>
              <a:t>= factures enregistrées sur la commande.</a:t>
            </a:r>
          </a:p>
        </p:txBody>
      </p:sp>
      <p:sp>
        <p:nvSpPr>
          <p:cNvPr id="22" name="Rectangle 21"/>
          <p:cNvSpPr/>
          <p:nvPr/>
        </p:nvSpPr>
        <p:spPr bwMode="auto">
          <a:xfrm>
            <a:off x="259904" y="4421143"/>
            <a:ext cx="2079848" cy="231993"/>
          </a:xfrm>
          <a:prstGeom prst="rect">
            <a:avLst/>
          </a:prstGeom>
          <a:no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fr-BE" sz="2800" b="0" i="0" u="none" strike="noStrike" cap="none" normalizeH="0" baseline="0">
              <a:ln>
                <a:noFill/>
              </a:ln>
              <a:solidFill>
                <a:schemeClr val="tx1"/>
              </a:solidFill>
              <a:effectLst/>
              <a:latin typeface="Times" pitchFamily="18" charset="0"/>
            </a:endParaRPr>
          </a:p>
        </p:txBody>
      </p:sp>
    </p:spTree>
    <p:extLst>
      <p:ext uri="{BB962C8B-B14F-4D97-AF65-F5344CB8AC3E}">
        <p14:creationId xmlns:p14="http://schemas.microsoft.com/office/powerpoint/2010/main" val="2580281974"/>
      </p:ext>
    </p:extLst>
  </p:cSld>
  <p:clrMapOvr>
    <a:masterClrMapping/>
  </p:clrMapOvr>
  <p:transition>
    <p:wipe dir="u"/>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55900" y="1499231"/>
            <a:ext cx="5456460" cy="45940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fr-BE" noProof="0" dirty="0"/>
              <a:t>3.1. Création d’un Request</a:t>
            </a:r>
          </a:p>
        </p:txBody>
      </p:sp>
      <p:sp>
        <p:nvSpPr>
          <p:cNvPr id="4" name="Date Placeholder 3"/>
          <p:cNvSpPr>
            <a:spLocks noGrp="1"/>
          </p:cNvSpPr>
          <p:nvPr>
            <p:ph type="dt" sz="half" idx="14"/>
          </p:nvPr>
        </p:nvSpPr>
        <p:spPr/>
        <p:txBody>
          <a:bodyPr/>
          <a:lstStyle/>
          <a:p>
            <a:pPr>
              <a:defRPr/>
            </a:pPr>
            <a:r>
              <a:rPr lang="nl-BE"/>
              <a:t>28/02/2012</a:t>
            </a:r>
            <a:endParaRPr lang="en-US"/>
          </a:p>
        </p:txBody>
      </p:sp>
      <p:sp>
        <p:nvSpPr>
          <p:cNvPr id="5" name="Footer Placeholder 4"/>
          <p:cNvSpPr>
            <a:spLocks noGrp="1"/>
          </p:cNvSpPr>
          <p:nvPr>
            <p:ph type="ftr" sz="quarter" idx="15"/>
          </p:nvPr>
        </p:nvSpPr>
        <p:spPr/>
        <p:txBody>
          <a:bodyPr/>
          <a:lstStyle/>
          <a:p>
            <a:pPr>
              <a:defRPr/>
            </a:pPr>
            <a:r>
              <a:rPr lang="en-US"/>
              <a:t>Footer</a:t>
            </a:r>
            <a:endParaRPr lang="nl-NL"/>
          </a:p>
        </p:txBody>
      </p:sp>
      <p:sp>
        <p:nvSpPr>
          <p:cNvPr id="6" name="Slide Number Placeholder 5"/>
          <p:cNvSpPr>
            <a:spLocks noGrp="1"/>
          </p:cNvSpPr>
          <p:nvPr>
            <p:ph type="sldNum" sz="quarter" idx="16"/>
          </p:nvPr>
        </p:nvSpPr>
        <p:spPr/>
        <p:txBody>
          <a:bodyPr/>
          <a:lstStyle/>
          <a:p>
            <a:pPr>
              <a:defRPr/>
            </a:pPr>
            <a:fld id="{10F0B83E-0F96-2248-AAFE-A7A74B2F22E1}" type="slidenum">
              <a:rPr lang="en-US" smtClean="0"/>
              <a:pPr>
                <a:defRPr/>
              </a:pPr>
              <a:t>26</a:t>
            </a:fld>
            <a:endParaRPr lang="en-US"/>
          </a:p>
        </p:txBody>
      </p:sp>
      <p:sp>
        <p:nvSpPr>
          <p:cNvPr id="15" name="Rectangle 14"/>
          <p:cNvSpPr/>
          <p:nvPr/>
        </p:nvSpPr>
        <p:spPr bwMode="auto">
          <a:xfrm>
            <a:off x="2499916" y="4388201"/>
            <a:ext cx="360040" cy="217414"/>
          </a:xfrm>
          <a:prstGeom prst="rect">
            <a:avLst/>
          </a:prstGeom>
          <a:no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fr-BE" sz="2800" b="0" i="0" u="none" strike="noStrike" cap="none" normalizeH="0" baseline="0">
              <a:ln>
                <a:noFill/>
              </a:ln>
              <a:solidFill>
                <a:schemeClr val="tx1"/>
              </a:solidFill>
              <a:effectLst/>
              <a:latin typeface="Times" pitchFamily="18" charset="0"/>
            </a:endParaRPr>
          </a:p>
        </p:txBody>
      </p:sp>
      <p:sp>
        <p:nvSpPr>
          <p:cNvPr id="8" name="Rectangle 7"/>
          <p:cNvSpPr/>
          <p:nvPr/>
        </p:nvSpPr>
        <p:spPr bwMode="auto">
          <a:xfrm>
            <a:off x="2406812" y="3546000"/>
            <a:ext cx="813184" cy="217414"/>
          </a:xfrm>
          <a:prstGeom prst="rect">
            <a:avLst/>
          </a:prstGeom>
          <a:no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fr-BE" sz="2800" b="0" i="0" u="none" strike="noStrike" cap="none" normalizeH="0" baseline="0">
              <a:ln>
                <a:noFill/>
              </a:ln>
              <a:solidFill>
                <a:schemeClr val="tx1"/>
              </a:solidFill>
              <a:effectLst/>
              <a:latin typeface="Times" pitchFamily="18" charset="0"/>
            </a:endParaRPr>
          </a:p>
        </p:txBody>
      </p:sp>
      <p:sp>
        <p:nvSpPr>
          <p:cNvPr id="9" name="Text Box 9"/>
          <p:cNvSpPr txBox="1">
            <a:spLocks noChangeArrowheads="1"/>
          </p:cNvSpPr>
          <p:nvPr/>
        </p:nvSpPr>
        <p:spPr bwMode="auto">
          <a:xfrm>
            <a:off x="179512" y="3429000"/>
            <a:ext cx="2040978" cy="553998"/>
          </a:xfrm>
          <a:prstGeom prst="rect">
            <a:avLst/>
          </a:prstGeom>
          <a:solidFill>
            <a:srgbClr val="FFFF00"/>
          </a:solidFill>
          <a:ln>
            <a:noFill/>
          </a:ln>
          <a:effectLst/>
          <a:extLst>
            <a:ext uri="{91240B29-F687-4F45-9708-019B960494DF}">
              <a14:hiddenLine xmlns:a14="http://schemas.microsoft.com/office/drawing/2010/main" w="127" algn="ctr">
                <a:solidFill>
                  <a:srgbClr val="A6A6A6"/>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a:defRPr sz="2000">
                <a:solidFill>
                  <a:srgbClr val="21363C"/>
                </a:solidFill>
                <a:latin typeface="Verdana" pitchFamily="34" charset="0"/>
              </a:defRPr>
            </a:lvl1pPr>
            <a:lvl2pPr marL="742950" indent="-285750">
              <a:defRPr sz="2000">
                <a:solidFill>
                  <a:srgbClr val="21363C"/>
                </a:solidFill>
                <a:latin typeface="Verdana" pitchFamily="34" charset="0"/>
              </a:defRPr>
            </a:lvl2pPr>
            <a:lvl3pPr marL="1143000" indent="-228600">
              <a:defRPr sz="2000">
                <a:solidFill>
                  <a:srgbClr val="21363C"/>
                </a:solidFill>
                <a:latin typeface="Verdana" pitchFamily="34" charset="0"/>
              </a:defRPr>
            </a:lvl3pPr>
            <a:lvl4pPr marL="1600200" indent="-228600">
              <a:defRPr sz="2000">
                <a:solidFill>
                  <a:srgbClr val="21363C"/>
                </a:solidFill>
                <a:latin typeface="Verdana" pitchFamily="34" charset="0"/>
              </a:defRPr>
            </a:lvl4pPr>
            <a:lvl5pPr marL="2057400" indent="-228600">
              <a:defRPr sz="2000">
                <a:solidFill>
                  <a:srgbClr val="21363C"/>
                </a:solidFill>
                <a:latin typeface="Verdana" pitchFamily="34" charset="0"/>
              </a:defRPr>
            </a:lvl5pPr>
            <a:lvl6pPr marL="2514600" indent="-228600" eaLnBrk="0" fontAlgn="base" hangingPunct="0">
              <a:spcBef>
                <a:spcPct val="20000"/>
              </a:spcBef>
              <a:spcAft>
                <a:spcPct val="0"/>
              </a:spcAft>
              <a:buClr>
                <a:srgbClr val="F86613"/>
              </a:buClr>
              <a:buSzPct val="140000"/>
              <a:buChar char="•"/>
              <a:defRPr sz="2000">
                <a:solidFill>
                  <a:srgbClr val="21363C"/>
                </a:solidFill>
                <a:latin typeface="Verdana" pitchFamily="34" charset="0"/>
              </a:defRPr>
            </a:lvl6pPr>
            <a:lvl7pPr marL="2971800" indent="-228600" eaLnBrk="0" fontAlgn="base" hangingPunct="0">
              <a:spcBef>
                <a:spcPct val="20000"/>
              </a:spcBef>
              <a:spcAft>
                <a:spcPct val="0"/>
              </a:spcAft>
              <a:buClr>
                <a:srgbClr val="F86613"/>
              </a:buClr>
              <a:buSzPct val="140000"/>
              <a:buChar char="•"/>
              <a:defRPr sz="2000">
                <a:solidFill>
                  <a:srgbClr val="21363C"/>
                </a:solidFill>
                <a:latin typeface="Verdana" pitchFamily="34" charset="0"/>
              </a:defRPr>
            </a:lvl7pPr>
            <a:lvl8pPr marL="3429000" indent="-228600" eaLnBrk="0" fontAlgn="base" hangingPunct="0">
              <a:spcBef>
                <a:spcPct val="20000"/>
              </a:spcBef>
              <a:spcAft>
                <a:spcPct val="0"/>
              </a:spcAft>
              <a:buClr>
                <a:srgbClr val="F86613"/>
              </a:buClr>
              <a:buSzPct val="140000"/>
              <a:buChar char="•"/>
              <a:defRPr sz="2000">
                <a:solidFill>
                  <a:srgbClr val="21363C"/>
                </a:solidFill>
                <a:latin typeface="Verdana" pitchFamily="34" charset="0"/>
              </a:defRPr>
            </a:lvl8pPr>
            <a:lvl9pPr marL="3886200" indent="-228600" eaLnBrk="0" fontAlgn="base" hangingPunct="0">
              <a:spcBef>
                <a:spcPct val="20000"/>
              </a:spcBef>
              <a:spcAft>
                <a:spcPct val="0"/>
              </a:spcAft>
              <a:buClr>
                <a:srgbClr val="F86613"/>
              </a:buClr>
              <a:buSzPct val="140000"/>
              <a:buChar char="•"/>
              <a:defRPr sz="2000">
                <a:solidFill>
                  <a:srgbClr val="21363C"/>
                </a:solidFill>
                <a:latin typeface="Verdana" pitchFamily="34" charset="0"/>
              </a:defRPr>
            </a:lvl9pPr>
          </a:lstStyle>
          <a:p>
            <a:pPr>
              <a:spcBef>
                <a:spcPct val="50000"/>
              </a:spcBef>
              <a:buClrTx/>
              <a:buSzTx/>
              <a:buFontTx/>
              <a:buNone/>
            </a:pPr>
            <a:r>
              <a:rPr lang="fr-BE" altLang="fr-FR" sz="1000" dirty="0">
                <a:solidFill>
                  <a:schemeClr val="tx1"/>
                </a:solidFill>
              </a:rPr>
              <a:t>Complétez votre propre référence pour la commande Elia.</a:t>
            </a:r>
          </a:p>
        </p:txBody>
      </p:sp>
      <p:sp>
        <p:nvSpPr>
          <p:cNvPr id="11" name="AutoShape 11"/>
          <p:cNvSpPr>
            <a:spLocks noChangeArrowheads="1"/>
          </p:cNvSpPr>
          <p:nvPr/>
        </p:nvSpPr>
        <p:spPr bwMode="auto">
          <a:xfrm>
            <a:off x="1995860" y="4396895"/>
            <a:ext cx="449263" cy="200025"/>
          </a:xfrm>
          <a:prstGeom prst="rightArrow">
            <a:avLst>
              <a:gd name="adj1" fmla="val 50000"/>
              <a:gd name="adj2" fmla="val 85817"/>
            </a:avLst>
          </a:prstGeom>
          <a:solidFill>
            <a:srgbClr val="FFFF00"/>
          </a:solidFill>
          <a:ln w="127" algn="ctr">
            <a:solidFill>
              <a:srgbClr val="A6A6A6"/>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defRPr sz="2000">
                <a:solidFill>
                  <a:srgbClr val="21363C"/>
                </a:solidFill>
                <a:latin typeface="Verdana" pitchFamily="34" charset="0"/>
              </a:defRPr>
            </a:lvl1pPr>
            <a:lvl2pPr marL="742950" indent="-285750">
              <a:defRPr sz="2000">
                <a:solidFill>
                  <a:srgbClr val="21363C"/>
                </a:solidFill>
                <a:latin typeface="Verdana" pitchFamily="34" charset="0"/>
              </a:defRPr>
            </a:lvl2pPr>
            <a:lvl3pPr marL="1143000" indent="-228600">
              <a:defRPr sz="2000">
                <a:solidFill>
                  <a:srgbClr val="21363C"/>
                </a:solidFill>
                <a:latin typeface="Verdana" pitchFamily="34" charset="0"/>
              </a:defRPr>
            </a:lvl3pPr>
            <a:lvl4pPr marL="1600200" indent="-228600">
              <a:defRPr sz="2000">
                <a:solidFill>
                  <a:srgbClr val="21363C"/>
                </a:solidFill>
                <a:latin typeface="Verdana" pitchFamily="34" charset="0"/>
              </a:defRPr>
            </a:lvl4pPr>
            <a:lvl5pPr marL="2057400" indent="-228600">
              <a:defRPr sz="2000">
                <a:solidFill>
                  <a:srgbClr val="21363C"/>
                </a:solidFill>
                <a:latin typeface="Verdana" pitchFamily="34" charset="0"/>
              </a:defRPr>
            </a:lvl5pPr>
            <a:lvl6pPr marL="2514600" indent="-228600" eaLnBrk="0" fontAlgn="base" hangingPunct="0">
              <a:spcBef>
                <a:spcPct val="20000"/>
              </a:spcBef>
              <a:spcAft>
                <a:spcPct val="0"/>
              </a:spcAft>
              <a:buClr>
                <a:srgbClr val="F86613"/>
              </a:buClr>
              <a:buSzPct val="140000"/>
              <a:buChar char="•"/>
              <a:defRPr sz="2000">
                <a:solidFill>
                  <a:srgbClr val="21363C"/>
                </a:solidFill>
                <a:latin typeface="Verdana" pitchFamily="34" charset="0"/>
              </a:defRPr>
            </a:lvl6pPr>
            <a:lvl7pPr marL="2971800" indent="-228600" eaLnBrk="0" fontAlgn="base" hangingPunct="0">
              <a:spcBef>
                <a:spcPct val="20000"/>
              </a:spcBef>
              <a:spcAft>
                <a:spcPct val="0"/>
              </a:spcAft>
              <a:buClr>
                <a:srgbClr val="F86613"/>
              </a:buClr>
              <a:buSzPct val="140000"/>
              <a:buChar char="•"/>
              <a:defRPr sz="2000">
                <a:solidFill>
                  <a:srgbClr val="21363C"/>
                </a:solidFill>
                <a:latin typeface="Verdana" pitchFamily="34" charset="0"/>
              </a:defRPr>
            </a:lvl7pPr>
            <a:lvl8pPr marL="3429000" indent="-228600" eaLnBrk="0" fontAlgn="base" hangingPunct="0">
              <a:spcBef>
                <a:spcPct val="20000"/>
              </a:spcBef>
              <a:spcAft>
                <a:spcPct val="0"/>
              </a:spcAft>
              <a:buClr>
                <a:srgbClr val="F86613"/>
              </a:buClr>
              <a:buSzPct val="140000"/>
              <a:buChar char="•"/>
              <a:defRPr sz="2000">
                <a:solidFill>
                  <a:srgbClr val="21363C"/>
                </a:solidFill>
                <a:latin typeface="Verdana" pitchFamily="34" charset="0"/>
              </a:defRPr>
            </a:lvl8pPr>
            <a:lvl9pPr marL="3886200" indent="-228600" eaLnBrk="0" fontAlgn="base" hangingPunct="0">
              <a:spcBef>
                <a:spcPct val="20000"/>
              </a:spcBef>
              <a:spcAft>
                <a:spcPct val="0"/>
              </a:spcAft>
              <a:buClr>
                <a:srgbClr val="F86613"/>
              </a:buClr>
              <a:buSzPct val="140000"/>
              <a:buChar char="•"/>
              <a:defRPr sz="2000">
                <a:solidFill>
                  <a:srgbClr val="21363C"/>
                </a:solidFill>
                <a:latin typeface="Verdana" pitchFamily="34" charset="0"/>
              </a:defRPr>
            </a:lvl9pPr>
          </a:lstStyle>
          <a:p>
            <a:endParaRPr lang="nl-BE" altLang="fr-FR"/>
          </a:p>
        </p:txBody>
      </p:sp>
      <p:sp>
        <p:nvSpPr>
          <p:cNvPr id="12" name="Text Box 9"/>
          <p:cNvSpPr txBox="1">
            <a:spLocks noChangeArrowheads="1"/>
          </p:cNvSpPr>
          <p:nvPr/>
        </p:nvSpPr>
        <p:spPr bwMode="auto">
          <a:xfrm>
            <a:off x="179512" y="4680000"/>
            <a:ext cx="2040978" cy="707886"/>
          </a:xfrm>
          <a:prstGeom prst="rect">
            <a:avLst/>
          </a:prstGeom>
          <a:solidFill>
            <a:srgbClr val="FFFF00"/>
          </a:solidFill>
          <a:ln>
            <a:noFill/>
          </a:ln>
          <a:effectLst/>
          <a:extLst>
            <a:ext uri="{91240B29-F687-4F45-9708-019B960494DF}">
              <a14:hiddenLine xmlns:a14="http://schemas.microsoft.com/office/drawing/2010/main" w="127" algn="ctr">
                <a:solidFill>
                  <a:srgbClr val="A6A6A6"/>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a:defRPr sz="2000">
                <a:solidFill>
                  <a:srgbClr val="21363C"/>
                </a:solidFill>
                <a:latin typeface="Verdana" pitchFamily="34" charset="0"/>
              </a:defRPr>
            </a:lvl1pPr>
            <a:lvl2pPr marL="742950" indent="-285750">
              <a:defRPr sz="2000">
                <a:solidFill>
                  <a:srgbClr val="21363C"/>
                </a:solidFill>
                <a:latin typeface="Verdana" pitchFamily="34" charset="0"/>
              </a:defRPr>
            </a:lvl2pPr>
            <a:lvl3pPr marL="1143000" indent="-228600">
              <a:defRPr sz="2000">
                <a:solidFill>
                  <a:srgbClr val="21363C"/>
                </a:solidFill>
                <a:latin typeface="Verdana" pitchFamily="34" charset="0"/>
              </a:defRPr>
            </a:lvl3pPr>
            <a:lvl4pPr marL="1600200" indent="-228600">
              <a:defRPr sz="2000">
                <a:solidFill>
                  <a:srgbClr val="21363C"/>
                </a:solidFill>
                <a:latin typeface="Verdana" pitchFamily="34" charset="0"/>
              </a:defRPr>
            </a:lvl4pPr>
            <a:lvl5pPr marL="2057400" indent="-228600">
              <a:defRPr sz="2000">
                <a:solidFill>
                  <a:srgbClr val="21363C"/>
                </a:solidFill>
                <a:latin typeface="Verdana" pitchFamily="34" charset="0"/>
              </a:defRPr>
            </a:lvl5pPr>
            <a:lvl6pPr marL="2514600" indent="-228600" eaLnBrk="0" fontAlgn="base" hangingPunct="0">
              <a:spcBef>
                <a:spcPct val="20000"/>
              </a:spcBef>
              <a:spcAft>
                <a:spcPct val="0"/>
              </a:spcAft>
              <a:buClr>
                <a:srgbClr val="F86613"/>
              </a:buClr>
              <a:buSzPct val="140000"/>
              <a:buChar char="•"/>
              <a:defRPr sz="2000">
                <a:solidFill>
                  <a:srgbClr val="21363C"/>
                </a:solidFill>
                <a:latin typeface="Verdana" pitchFamily="34" charset="0"/>
              </a:defRPr>
            </a:lvl6pPr>
            <a:lvl7pPr marL="2971800" indent="-228600" eaLnBrk="0" fontAlgn="base" hangingPunct="0">
              <a:spcBef>
                <a:spcPct val="20000"/>
              </a:spcBef>
              <a:spcAft>
                <a:spcPct val="0"/>
              </a:spcAft>
              <a:buClr>
                <a:srgbClr val="F86613"/>
              </a:buClr>
              <a:buSzPct val="140000"/>
              <a:buChar char="•"/>
              <a:defRPr sz="2000">
                <a:solidFill>
                  <a:srgbClr val="21363C"/>
                </a:solidFill>
                <a:latin typeface="Verdana" pitchFamily="34" charset="0"/>
              </a:defRPr>
            </a:lvl7pPr>
            <a:lvl8pPr marL="3429000" indent="-228600" eaLnBrk="0" fontAlgn="base" hangingPunct="0">
              <a:spcBef>
                <a:spcPct val="20000"/>
              </a:spcBef>
              <a:spcAft>
                <a:spcPct val="0"/>
              </a:spcAft>
              <a:buClr>
                <a:srgbClr val="F86613"/>
              </a:buClr>
              <a:buSzPct val="140000"/>
              <a:buChar char="•"/>
              <a:defRPr sz="2000">
                <a:solidFill>
                  <a:srgbClr val="21363C"/>
                </a:solidFill>
                <a:latin typeface="Verdana" pitchFamily="34" charset="0"/>
              </a:defRPr>
            </a:lvl8pPr>
            <a:lvl9pPr marL="3886200" indent="-228600" eaLnBrk="0" fontAlgn="base" hangingPunct="0">
              <a:spcBef>
                <a:spcPct val="20000"/>
              </a:spcBef>
              <a:spcAft>
                <a:spcPct val="0"/>
              </a:spcAft>
              <a:buClr>
                <a:srgbClr val="F86613"/>
              </a:buClr>
              <a:buSzPct val="140000"/>
              <a:buChar char="•"/>
              <a:defRPr sz="2000">
                <a:solidFill>
                  <a:srgbClr val="21363C"/>
                </a:solidFill>
                <a:latin typeface="Verdana" pitchFamily="34" charset="0"/>
              </a:defRPr>
            </a:lvl9pPr>
          </a:lstStyle>
          <a:p>
            <a:pPr>
              <a:spcBef>
                <a:spcPct val="50000"/>
              </a:spcBef>
              <a:buClrTx/>
              <a:buSzTx/>
              <a:buFontTx/>
              <a:buNone/>
            </a:pPr>
            <a:r>
              <a:rPr lang="fr-BE" altLang="fr-FR" sz="1000" dirty="0">
                <a:solidFill>
                  <a:schemeClr val="tx1"/>
                </a:solidFill>
              </a:rPr>
              <a:t>Cliquez sur “</a:t>
            </a:r>
            <a:r>
              <a:rPr lang="fr-BE" altLang="fr-FR" sz="1000" b="1" dirty="0">
                <a:solidFill>
                  <a:schemeClr val="tx1"/>
                </a:solidFill>
              </a:rPr>
              <a:t>Add</a:t>
            </a:r>
            <a:r>
              <a:rPr lang="fr-BE" altLang="fr-FR" sz="1000" dirty="0">
                <a:solidFill>
                  <a:schemeClr val="tx1"/>
                </a:solidFill>
              </a:rPr>
              <a:t>” dans l’onglet “</a:t>
            </a:r>
            <a:r>
              <a:rPr lang="fr-BE" altLang="fr-FR" sz="1000" b="1" u="sng" dirty="0">
                <a:solidFill>
                  <a:schemeClr val="tx1"/>
                </a:solidFill>
              </a:rPr>
              <a:t>Request for Invoice</a:t>
            </a:r>
            <a:r>
              <a:rPr lang="fr-BE" altLang="fr-FR" sz="1000" dirty="0">
                <a:solidFill>
                  <a:schemeClr val="tx1"/>
                </a:solidFill>
              </a:rPr>
              <a:t>” pour encoder un Request.</a:t>
            </a:r>
          </a:p>
        </p:txBody>
      </p:sp>
      <p:sp>
        <p:nvSpPr>
          <p:cNvPr id="13" name="Rectangle 12"/>
          <p:cNvSpPr/>
          <p:nvPr/>
        </p:nvSpPr>
        <p:spPr bwMode="auto">
          <a:xfrm>
            <a:off x="2987824" y="2852936"/>
            <a:ext cx="232172" cy="216024"/>
          </a:xfrm>
          <a:prstGeom prst="rect">
            <a:avLst/>
          </a:prstGeom>
          <a:no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fr-BE" sz="2800" b="0" i="0" u="none" strike="noStrike" cap="none" normalizeH="0" baseline="0">
              <a:ln>
                <a:noFill/>
              </a:ln>
              <a:solidFill>
                <a:schemeClr val="tx1"/>
              </a:solidFill>
              <a:effectLst/>
              <a:latin typeface="Times" pitchFamily="18" charset="0"/>
            </a:endParaRPr>
          </a:p>
        </p:txBody>
      </p:sp>
      <p:sp>
        <p:nvSpPr>
          <p:cNvPr id="14" name="Text Box 9"/>
          <p:cNvSpPr txBox="1">
            <a:spLocks noChangeArrowheads="1"/>
          </p:cNvSpPr>
          <p:nvPr/>
        </p:nvSpPr>
        <p:spPr bwMode="auto">
          <a:xfrm>
            <a:off x="179511" y="2577098"/>
            <a:ext cx="2040979" cy="707886"/>
          </a:xfrm>
          <a:prstGeom prst="rect">
            <a:avLst/>
          </a:prstGeom>
          <a:solidFill>
            <a:srgbClr val="FFFF00"/>
          </a:solidFill>
          <a:ln>
            <a:noFill/>
          </a:ln>
          <a:effectLst/>
          <a:extLst>
            <a:ext uri="{91240B29-F687-4F45-9708-019B960494DF}">
              <a14:hiddenLine xmlns:a14="http://schemas.microsoft.com/office/drawing/2010/main" w="127" algn="ctr">
                <a:solidFill>
                  <a:srgbClr val="A6A6A6"/>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a:defRPr sz="2000">
                <a:solidFill>
                  <a:srgbClr val="21363C"/>
                </a:solidFill>
                <a:latin typeface="Verdana" pitchFamily="34" charset="0"/>
              </a:defRPr>
            </a:lvl1pPr>
            <a:lvl2pPr marL="742950" indent="-285750">
              <a:defRPr sz="2000">
                <a:solidFill>
                  <a:srgbClr val="21363C"/>
                </a:solidFill>
                <a:latin typeface="Verdana" pitchFamily="34" charset="0"/>
              </a:defRPr>
            </a:lvl2pPr>
            <a:lvl3pPr marL="1143000" indent="-228600">
              <a:defRPr sz="2000">
                <a:solidFill>
                  <a:srgbClr val="21363C"/>
                </a:solidFill>
                <a:latin typeface="Verdana" pitchFamily="34" charset="0"/>
              </a:defRPr>
            </a:lvl3pPr>
            <a:lvl4pPr marL="1600200" indent="-228600">
              <a:defRPr sz="2000">
                <a:solidFill>
                  <a:srgbClr val="21363C"/>
                </a:solidFill>
                <a:latin typeface="Verdana" pitchFamily="34" charset="0"/>
              </a:defRPr>
            </a:lvl4pPr>
            <a:lvl5pPr marL="2057400" indent="-228600">
              <a:defRPr sz="2000">
                <a:solidFill>
                  <a:srgbClr val="21363C"/>
                </a:solidFill>
                <a:latin typeface="Verdana" pitchFamily="34" charset="0"/>
              </a:defRPr>
            </a:lvl5pPr>
            <a:lvl6pPr marL="2514600" indent="-228600" eaLnBrk="0" fontAlgn="base" hangingPunct="0">
              <a:spcBef>
                <a:spcPct val="20000"/>
              </a:spcBef>
              <a:spcAft>
                <a:spcPct val="0"/>
              </a:spcAft>
              <a:buClr>
                <a:srgbClr val="F86613"/>
              </a:buClr>
              <a:buSzPct val="140000"/>
              <a:buChar char="•"/>
              <a:defRPr sz="2000">
                <a:solidFill>
                  <a:srgbClr val="21363C"/>
                </a:solidFill>
                <a:latin typeface="Verdana" pitchFamily="34" charset="0"/>
              </a:defRPr>
            </a:lvl6pPr>
            <a:lvl7pPr marL="2971800" indent="-228600" eaLnBrk="0" fontAlgn="base" hangingPunct="0">
              <a:spcBef>
                <a:spcPct val="20000"/>
              </a:spcBef>
              <a:spcAft>
                <a:spcPct val="0"/>
              </a:spcAft>
              <a:buClr>
                <a:srgbClr val="F86613"/>
              </a:buClr>
              <a:buSzPct val="140000"/>
              <a:buChar char="•"/>
              <a:defRPr sz="2000">
                <a:solidFill>
                  <a:srgbClr val="21363C"/>
                </a:solidFill>
                <a:latin typeface="Verdana" pitchFamily="34" charset="0"/>
              </a:defRPr>
            </a:lvl7pPr>
            <a:lvl8pPr marL="3429000" indent="-228600" eaLnBrk="0" fontAlgn="base" hangingPunct="0">
              <a:spcBef>
                <a:spcPct val="20000"/>
              </a:spcBef>
              <a:spcAft>
                <a:spcPct val="0"/>
              </a:spcAft>
              <a:buClr>
                <a:srgbClr val="F86613"/>
              </a:buClr>
              <a:buSzPct val="140000"/>
              <a:buChar char="•"/>
              <a:defRPr sz="2000">
                <a:solidFill>
                  <a:srgbClr val="21363C"/>
                </a:solidFill>
                <a:latin typeface="Verdana" pitchFamily="34" charset="0"/>
              </a:defRPr>
            </a:lvl8pPr>
            <a:lvl9pPr marL="3886200" indent="-228600" eaLnBrk="0" fontAlgn="base" hangingPunct="0">
              <a:spcBef>
                <a:spcPct val="20000"/>
              </a:spcBef>
              <a:spcAft>
                <a:spcPct val="0"/>
              </a:spcAft>
              <a:buClr>
                <a:srgbClr val="F86613"/>
              </a:buClr>
              <a:buSzPct val="140000"/>
              <a:buChar char="•"/>
              <a:defRPr sz="2000">
                <a:solidFill>
                  <a:srgbClr val="21363C"/>
                </a:solidFill>
                <a:latin typeface="Verdana" pitchFamily="34" charset="0"/>
              </a:defRPr>
            </a:lvl9pPr>
          </a:lstStyle>
          <a:p>
            <a:pPr>
              <a:spcBef>
                <a:spcPct val="50000"/>
              </a:spcBef>
              <a:buClrTx/>
              <a:buSzTx/>
              <a:buFontTx/>
              <a:buNone/>
            </a:pPr>
            <a:r>
              <a:rPr lang="fr-BE" altLang="fr-FR" sz="1000" dirty="0">
                <a:solidFill>
                  <a:schemeClr val="tx1"/>
                </a:solidFill>
              </a:rPr>
              <a:t>Contact par défaut pour la commande Elia. Remplacez-le si nécessaire par vos propres coordonnées. </a:t>
            </a:r>
          </a:p>
        </p:txBody>
      </p:sp>
      <p:sp>
        <p:nvSpPr>
          <p:cNvPr id="16" name="Rectangle 15"/>
          <p:cNvSpPr/>
          <p:nvPr/>
        </p:nvSpPr>
        <p:spPr bwMode="auto">
          <a:xfrm>
            <a:off x="2559212" y="4077072"/>
            <a:ext cx="1220700" cy="217414"/>
          </a:xfrm>
          <a:prstGeom prst="rect">
            <a:avLst/>
          </a:prstGeom>
          <a:no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fr-BE" sz="2800" b="0" i="0" u="none" strike="noStrike" cap="none" normalizeH="0" baseline="0">
              <a:ln>
                <a:noFill/>
              </a:ln>
              <a:solidFill>
                <a:schemeClr val="tx1"/>
              </a:solidFill>
              <a:effectLst/>
              <a:latin typeface="Times" pitchFamily="18" charset="0"/>
            </a:endParaRPr>
          </a:p>
        </p:txBody>
      </p:sp>
    </p:spTree>
    <p:extLst>
      <p:ext uri="{BB962C8B-B14F-4D97-AF65-F5344CB8AC3E}">
        <p14:creationId xmlns:p14="http://schemas.microsoft.com/office/powerpoint/2010/main" val="2680024875"/>
      </p:ext>
    </p:extLst>
  </p:cSld>
  <p:clrMapOvr>
    <a:masterClrMapping/>
  </p:clrMapOvr>
  <p:transition>
    <p:wipe dir="u"/>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577" y="3761105"/>
            <a:ext cx="4968551" cy="25335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5576" y="1385782"/>
            <a:ext cx="5872956" cy="2331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fr-BE" noProof="0" dirty="0"/>
              <a:t>3.1. Joindre les annexes</a:t>
            </a:r>
          </a:p>
        </p:txBody>
      </p:sp>
      <p:sp>
        <p:nvSpPr>
          <p:cNvPr id="4" name="Date Placeholder 3"/>
          <p:cNvSpPr>
            <a:spLocks noGrp="1"/>
          </p:cNvSpPr>
          <p:nvPr>
            <p:ph type="dt" sz="half" idx="14"/>
          </p:nvPr>
        </p:nvSpPr>
        <p:spPr/>
        <p:txBody>
          <a:bodyPr/>
          <a:lstStyle/>
          <a:p>
            <a:pPr>
              <a:defRPr/>
            </a:pPr>
            <a:r>
              <a:rPr lang="nl-BE"/>
              <a:t>28/02/2012</a:t>
            </a:r>
            <a:endParaRPr lang="en-US"/>
          </a:p>
        </p:txBody>
      </p:sp>
      <p:sp>
        <p:nvSpPr>
          <p:cNvPr id="5" name="Footer Placeholder 4"/>
          <p:cNvSpPr>
            <a:spLocks noGrp="1"/>
          </p:cNvSpPr>
          <p:nvPr>
            <p:ph type="ftr" sz="quarter" idx="15"/>
          </p:nvPr>
        </p:nvSpPr>
        <p:spPr/>
        <p:txBody>
          <a:bodyPr/>
          <a:lstStyle/>
          <a:p>
            <a:pPr>
              <a:defRPr/>
            </a:pPr>
            <a:r>
              <a:rPr lang="en-US"/>
              <a:t>Footer</a:t>
            </a:r>
            <a:endParaRPr lang="nl-NL"/>
          </a:p>
        </p:txBody>
      </p:sp>
      <p:sp>
        <p:nvSpPr>
          <p:cNvPr id="6" name="Slide Number Placeholder 5"/>
          <p:cNvSpPr>
            <a:spLocks noGrp="1"/>
          </p:cNvSpPr>
          <p:nvPr>
            <p:ph type="sldNum" sz="quarter" idx="16"/>
          </p:nvPr>
        </p:nvSpPr>
        <p:spPr/>
        <p:txBody>
          <a:bodyPr/>
          <a:lstStyle/>
          <a:p>
            <a:pPr>
              <a:defRPr/>
            </a:pPr>
            <a:fld id="{10F0B83E-0F96-2248-AAFE-A7A74B2F22E1}" type="slidenum">
              <a:rPr lang="en-US" smtClean="0"/>
              <a:pPr>
                <a:defRPr/>
              </a:pPr>
              <a:t>27</a:t>
            </a:fld>
            <a:endParaRPr lang="en-US"/>
          </a:p>
        </p:txBody>
      </p:sp>
      <p:sp>
        <p:nvSpPr>
          <p:cNvPr id="3" name="Oval 2"/>
          <p:cNvSpPr/>
          <p:nvPr/>
        </p:nvSpPr>
        <p:spPr bwMode="auto">
          <a:xfrm>
            <a:off x="971600" y="2132856"/>
            <a:ext cx="288032" cy="250329"/>
          </a:xfrm>
          <a:prstGeom prst="ellipse">
            <a:avLst/>
          </a:prstGeom>
          <a:no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fr-BE" sz="2800" b="0" i="0" u="none" strike="noStrike" cap="none" normalizeH="0" baseline="0">
              <a:ln>
                <a:noFill/>
              </a:ln>
              <a:solidFill>
                <a:schemeClr val="tx1"/>
              </a:solidFill>
              <a:effectLst/>
              <a:latin typeface="Times" pitchFamily="18" charset="0"/>
            </a:endParaRPr>
          </a:p>
        </p:txBody>
      </p:sp>
      <p:sp>
        <p:nvSpPr>
          <p:cNvPr id="11" name="Oval 10"/>
          <p:cNvSpPr/>
          <p:nvPr/>
        </p:nvSpPr>
        <p:spPr bwMode="auto">
          <a:xfrm>
            <a:off x="971600" y="4365104"/>
            <a:ext cx="288032" cy="250329"/>
          </a:xfrm>
          <a:prstGeom prst="ellipse">
            <a:avLst/>
          </a:prstGeom>
          <a:no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fr-BE" sz="2800" b="0" i="0" u="none" strike="noStrike" cap="none" normalizeH="0" baseline="0">
              <a:ln>
                <a:noFill/>
              </a:ln>
              <a:solidFill>
                <a:schemeClr val="tx1"/>
              </a:solidFill>
              <a:effectLst/>
              <a:latin typeface="Times" pitchFamily="18" charset="0"/>
            </a:endParaRPr>
          </a:p>
        </p:txBody>
      </p:sp>
      <p:sp>
        <p:nvSpPr>
          <p:cNvPr id="12" name="Rectangle 11"/>
          <p:cNvSpPr/>
          <p:nvPr/>
        </p:nvSpPr>
        <p:spPr bwMode="auto">
          <a:xfrm>
            <a:off x="1187624" y="4941168"/>
            <a:ext cx="792088" cy="216024"/>
          </a:xfrm>
          <a:prstGeom prst="rect">
            <a:avLst/>
          </a:prstGeom>
          <a:no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fr-BE" sz="2800" b="0" i="0" u="none" strike="noStrike" cap="none" normalizeH="0" baseline="0">
              <a:ln>
                <a:noFill/>
              </a:ln>
              <a:solidFill>
                <a:schemeClr val="tx1"/>
              </a:solidFill>
              <a:effectLst/>
              <a:latin typeface="Times" pitchFamily="18" charset="0"/>
            </a:endParaRPr>
          </a:p>
        </p:txBody>
      </p:sp>
      <p:sp>
        <p:nvSpPr>
          <p:cNvPr id="13" name="Text Box 9"/>
          <p:cNvSpPr txBox="1">
            <a:spLocks noChangeArrowheads="1"/>
          </p:cNvSpPr>
          <p:nvPr/>
        </p:nvSpPr>
        <p:spPr bwMode="auto">
          <a:xfrm>
            <a:off x="3347864" y="4869160"/>
            <a:ext cx="3168352" cy="553998"/>
          </a:xfrm>
          <a:prstGeom prst="rect">
            <a:avLst/>
          </a:prstGeom>
          <a:solidFill>
            <a:srgbClr val="FFFF00"/>
          </a:solidFill>
          <a:ln>
            <a:noFill/>
          </a:ln>
          <a:effectLst/>
          <a:extLst>
            <a:ext uri="{91240B29-F687-4F45-9708-019B960494DF}">
              <a14:hiddenLine xmlns:a14="http://schemas.microsoft.com/office/drawing/2010/main" w="127" algn="ctr">
                <a:solidFill>
                  <a:srgbClr val="A6A6A6"/>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a:defRPr sz="2000">
                <a:solidFill>
                  <a:srgbClr val="21363C"/>
                </a:solidFill>
                <a:latin typeface="Verdana" pitchFamily="34" charset="0"/>
              </a:defRPr>
            </a:lvl1pPr>
            <a:lvl2pPr marL="742950" indent="-285750">
              <a:defRPr sz="2000">
                <a:solidFill>
                  <a:srgbClr val="21363C"/>
                </a:solidFill>
                <a:latin typeface="Verdana" pitchFamily="34" charset="0"/>
              </a:defRPr>
            </a:lvl2pPr>
            <a:lvl3pPr marL="1143000" indent="-228600">
              <a:defRPr sz="2000">
                <a:solidFill>
                  <a:srgbClr val="21363C"/>
                </a:solidFill>
                <a:latin typeface="Verdana" pitchFamily="34" charset="0"/>
              </a:defRPr>
            </a:lvl3pPr>
            <a:lvl4pPr marL="1600200" indent="-228600">
              <a:defRPr sz="2000">
                <a:solidFill>
                  <a:srgbClr val="21363C"/>
                </a:solidFill>
                <a:latin typeface="Verdana" pitchFamily="34" charset="0"/>
              </a:defRPr>
            </a:lvl4pPr>
            <a:lvl5pPr marL="2057400" indent="-228600">
              <a:defRPr sz="2000">
                <a:solidFill>
                  <a:srgbClr val="21363C"/>
                </a:solidFill>
                <a:latin typeface="Verdana" pitchFamily="34" charset="0"/>
              </a:defRPr>
            </a:lvl5pPr>
            <a:lvl6pPr marL="2514600" indent="-228600" eaLnBrk="0" fontAlgn="base" hangingPunct="0">
              <a:spcBef>
                <a:spcPct val="20000"/>
              </a:spcBef>
              <a:spcAft>
                <a:spcPct val="0"/>
              </a:spcAft>
              <a:buClr>
                <a:srgbClr val="F86613"/>
              </a:buClr>
              <a:buSzPct val="140000"/>
              <a:buChar char="•"/>
              <a:defRPr sz="2000">
                <a:solidFill>
                  <a:srgbClr val="21363C"/>
                </a:solidFill>
                <a:latin typeface="Verdana" pitchFamily="34" charset="0"/>
              </a:defRPr>
            </a:lvl6pPr>
            <a:lvl7pPr marL="2971800" indent="-228600" eaLnBrk="0" fontAlgn="base" hangingPunct="0">
              <a:spcBef>
                <a:spcPct val="20000"/>
              </a:spcBef>
              <a:spcAft>
                <a:spcPct val="0"/>
              </a:spcAft>
              <a:buClr>
                <a:srgbClr val="F86613"/>
              </a:buClr>
              <a:buSzPct val="140000"/>
              <a:buChar char="•"/>
              <a:defRPr sz="2000">
                <a:solidFill>
                  <a:srgbClr val="21363C"/>
                </a:solidFill>
                <a:latin typeface="Verdana" pitchFamily="34" charset="0"/>
              </a:defRPr>
            </a:lvl7pPr>
            <a:lvl8pPr marL="3429000" indent="-228600" eaLnBrk="0" fontAlgn="base" hangingPunct="0">
              <a:spcBef>
                <a:spcPct val="20000"/>
              </a:spcBef>
              <a:spcAft>
                <a:spcPct val="0"/>
              </a:spcAft>
              <a:buClr>
                <a:srgbClr val="F86613"/>
              </a:buClr>
              <a:buSzPct val="140000"/>
              <a:buChar char="•"/>
              <a:defRPr sz="2000">
                <a:solidFill>
                  <a:srgbClr val="21363C"/>
                </a:solidFill>
                <a:latin typeface="Verdana" pitchFamily="34" charset="0"/>
              </a:defRPr>
            </a:lvl8pPr>
            <a:lvl9pPr marL="3886200" indent="-228600" eaLnBrk="0" fontAlgn="base" hangingPunct="0">
              <a:spcBef>
                <a:spcPct val="20000"/>
              </a:spcBef>
              <a:spcAft>
                <a:spcPct val="0"/>
              </a:spcAft>
              <a:buClr>
                <a:srgbClr val="F86613"/>
              </a:buClr>
              <a:buSzPct val="140000"/>
              <a:buChar char="•"/>
              <a:defRPr sz="2000">
                <a:solidFill>
                  <a:srgbClr val="21363C"/>
                </a:solidFill>
                <a:latin typeface="Verdana" pitchFamily="34" charset="0"/>
              </a:defRPr>
            </a:lvl9pPr>
          </a:lstStyle>
          <a:p>
            <a:pPr>
              <a:spcBef>
                <a:spcPct val="50000"/>
              </a:spcBef>
              <a:buClrTx/>
              <a:buSzTx/>
              <a:buFontTx/>
              <a:buNone/>
            </a:pPr>
            <a:r>
              <a:rPr lang="fr-BE" altLang="fr-FR" sz="1000" dirty="0">
                <a:solidFill>
                  <a:schemeClr val="tx1"/>
                </a:solidFill>
              </a:rPr>
              <a:t>Ajoutez toutes les annexes et pièces justificatives nécessaires (décomptes des travaux réalisés conformément au PO,…).</a:t>
            </a:r>
          </a:p>
        </p:txBody>
      </p:sp>
      <p:sp>
        <p:nvSpPr>
          <p:cNvPr id="14" name="AutoShape 11"/>
          <p:cNvSpPr>
            <a:spLocks noChangeArrowheads="1"/>
          </p:cNvSpPr>
          <p:nvPr/>
        </p:nvSpPr>
        <p:spPr bwMode="auto">
          <a:xfrm rot="10800000">
            <a:off x="2843809" y="4915356"/>
            <a:ext cx="449263" cy="200025"/>
          </a:xfrm>
          <a:prstGeom prst="rightArrow">
            <a:avLst>
              <a:gd name="adj1" fmla="val 50000"/>
              <a:gd name="adj2" fmla="val 85817"/>
            </a:avLst>
          </a:prstGeom>
          <a:solidFill>
            <a:srgbClr val="FFFF00"/>
          </a:solidFill>
          <a:ln w="127" algn="ctr">
            <a:solidFill>
              <a:srgbClr val="A6A6A6"/>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defRPr sz="2000">
                <a:solidFill>
                  <a:srgbClr val="21363C"/>
                </a:solidFill>
                <a:latin typeface="Verdana" pitchFamily="34" charset="0"/>
              </a:defRPr>
            </a:lvl1pPr>
            <a:lvl2pPr marL="742950" indent="-285750">
              <a:defRPr sz="2000">
                <a:solidFill>
                  <a:srgbClr val="21363C"/>
                </a:solidFill>
                <a:latin typeface="Verdana" pitchFamily="34" charset="0"/>
              </a:defRPr>
            </a:lvl2pPr>
            <a:lvl3pPr marL="1143000" indent="-228600">
              <a:defRPr sz="2000">
                <a:solidFill>
                  <a:srgbClr val="21363C"/>
                </a:solidFill>
                <a:latin typeface="Verdana" pitchFamily="34" charset="0"/>
              </a:defRPr>
            </a:lvl3pPr>
            <a:lvl4pPr marL="1600200" indent="-228600">
              <a:defRPr sz="2000">
                <a:solidFill>
                  <a:srgbClr val="21363C"/>
                </a:solidFill>
                <a:latin typeface="Verdana" pitchFamily="34" charset="0"/>
              </a:defRPr>
            </a:lvl4pPr>
            <a:lvl5pPr marL="2057400" indent="-228600">
              <a:defRPr sz="2000">
                <a:solidFill>
                  <a:srgbClr val="21363C"/>
                </a:solidFill>
                <a:latin typeface="Verdana" pitchFamily="34" charset="0"/>
              </a:defRPr>
            </a:lvl5pPr>
            <a:lvl6pPr marL="2514600" indent="-228600" eaLnBrk="0" fontAlgn="base" hangingPunct="0">
              <a:spcBef>
                <a:spcPct val="20000"/>
              </a:spcBef>
              <a:spcAft>
                <a:spcPct val="0"/>
              </a:spcAft>
              <a:buClr>
                <a:srgbClr val="F86613"/>
              </a:buClr>
              <a:buSzPct val="140000"/>
              <a:buChar char="•"/>
              <a:defRPr sz="2000">
                <a:solidFill>
                  <a:srgbClr val="21363C"/>
                </a:solidFill>
                <a:latin typeface="Verdana" pitchFamily="34" charset="0"/>
              </a:defRPr>
            </a:lvl6pPr>
            <a:lvl7pPr marL="2971800" indent="-228600" eaLnBrk="0" fontAlgn="base" hangingPunct="0">
              <a:spcBef>
                <a:spcPct val="20000"/>
              </a:spcBef>
              <a:spcAft>
                <a:spcPct val="0"/>
              </a:spcAft>
              <a:buClr>
                <a:srgbClr val="F86613"/>
              </a:buClr>
              <a:buSzPct val="140000"/>
              <a:buChar char="•"/>
              <a:defRPr sz="2000">
                <a:solidFill>
                  <a:srgbClr val="21363C"/>
                </a:solidFill>
                <a:latin typeface="Verdana" pitchFamily="34" charset="0"/>
              </a:defRPr>
            </a:lvl7pPr>
            <a:lvl8pPr marL="3429000" indent="-228600" eaLnBrk="0" fontAlgn="base" hangingPunct="0">
              <a:spcBef>
                <a:spcPct val="20000"/>
              </a:spcBef>
              <a:spcAft>
                <a:spcPct val="0"/>
              </a:spcAft>
              <a:buClr>
                <a:srgbClr val="F86613"/>
              </a:buClr>
              <a:buSzPct val="140000"/>
              <a:buChar char="•"/>
              <a:defRPr sz="2000">
                <a:solidFill>
                  <a:srgbClr val="21363C"/>
                </a:solidFill>
                <a:latin typeface="Verdana" pitchFamily="34" charset="0"/>
              </a:defRPr>
            </a:lvl8pPr>
            <a:lvl9pPr marL="3886200" indent="-228600" eaLnBrk="0" fontAlgn="base" hangingPunct="0">
              <a:spcBef>
                <a:spcPct val="20000"/>
              </a:spcBef>
              <a:spcAft>
                <a:spcPct val="0"/>
              </a:spcAft>
              <a:buClr>
                <a:srgbClr val="F86613"/>
              </a:buClr>
              <a:buSzPct val="140000"/>
              <a:buChar char="•"/>
              <a:defRPr sz="2000">
                <a:solidFill>
                  <a:srgbClr val="21363C"/>
                </a:solidFill>
                <a:latin typeface="Verdana" pitchFamily="34" charset="0"/>
              </a:defRPr>
            </a:lvl9pPr>
          </a:lstStyle>
          <a:p>
            <a:endParaRPr lang="nl-BE" altLang="fr-FR"/>
          </a:p>
        </p:txBody>
      </p:sp>
      <p:sp>
        <p:nvSpPr>
          <p:cNvPr id="19" name="Rectangle 18"/>
          <p:cNvSpPr/>
          <p:nvPr/>
        </p:nvSpPr>
        <p:spPr bwMode="auto">
          <a:xfrm>
            <a:off x="2483768" y="2132856"/>
            <a:ext cx="936104" cy="220230"/>
          </a:xfrm>
          <a:prstGeom prst="rect">
            <a:avLst/>
          </a:prstGeom>
          <a:no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fr-BE" sz="2800" b="0" i="0" u="none" strike="noStrike" cap="none" normalizeH="0" baseline="0">
              <a:ln>
                <a:noFill/>
              </a:ln>
              <a:solidFill>
                <a:schemeClr val="tx1"/>
              </a:solidFill>
              <a:effectLst/>
              <a:latin typeface="Times" pitchFamily="18" charset="0"/>
            </a:endParaRPr>
          </a:p>
        </p:txBody>
      </p:sp>
      <p:sp>
        <p:nvSpPr>
          <p:cNvPr id="20" name="Rectangle 19"/>
          <p:cNvSpPr/>
          <p:nvPr/>
        </p:nvSpPr>
        <p:spPr bwMode="auto">
          <a:xfrm>
            <a:off x="3995936" y="2132855"/>
            <a:ext cx="576064" cy="220231"/>
          </a:xfrm>
          <a:prstGeom prst="rect">
            <a:avLst/>
          </a:prstGeom>
          <a:no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fr-BE" sz="2800" b="0" i="0" u="none" strike="noStrike" cap="none" normalizeH="0" baseline="0">
              <a:ln>
                <a:noFill/>
              </a:ln>
              <a:solidFill>
                <a:schemeClr val="tx1"/>
              </a:solidFill>
              <a:effectLst/>
              <a:latin typeface="Times" pitchFamily="18" charset="0"/>
            </a:endParaRPr>
          </a:p>
        </p:txBody>
      </p:sp>
      <p:sp>
        <p:nvSpPr>
          <p:cNvPr id="16" name="Text Box 9"/>
          <p:cNvSpPr txBox="1">
            <a:spLocks noChangeArrowheads="1"/>
          </p:cNvSpPr>
          <p:nvPr/>
        </p:nvSpPr>
        <p:spPr bwMode="auto">
          <a:xfrm>
            <a:off x="6876256" y="2492896"/>
            <a:ext cx="1944216" cy="553998"/>
          </a:xfrm>
          <a:prstGeom prst="rect">
            <a:avLst/>
          </a:prstGeom>
          <a:solidFill>
            <a:srgbClr val="FFFF00"/>
          </a:solidFill>
          <a:ln>
            <a:noFill/>
          </a:ln>
          <a:effectLst/>
          <a:extLst>
            <a:ext uri="{91240B29-F687-4F45-9708-019B960494DF}">
              <a14:hiddenLine xmlns:a14="http://schemas.microsoft.com/office/drawing/2010/main" w="127" algn="ctr">
                <a:solidFill>
                  <a:srgbClr val="A6A6A6"/>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a:defRPr sz="2000">
                <a:solidFill>
                  <a:srgbClr val="21363C"/>
                </a:solidFill>
                <a:latin typeface="Verdana" pitchFamily="34" charset="0"/>
              </a:defRPr>
            </a:lvl1pPr>
            <a:lvl2pPr marL="742950" indent="-285750">
              <a:defRPr sz="2000">
                <a:solidFill>
                  <a:srgbClr val="21363C"/>
                </a:solidFill>
                <a:latin typeface="Verdana" pitchFamily="34" charset="0"/>
              </a:defRPr>
            </a:lvl2pPr>
            <a:lvl3pPr marL="1143000" indent="-228600">
              <a:defRPr sz="2000">
                <a:solidFill>
                  <a:srgbClr val="21363C"/>
                </a:solidFill>
                <a:latin typeface="Verdana" pitchFamily="34" charset="0"/>
              </a:defRPr>
            </a:lvl3pPr>
            <a:lvl4pPr marL="1600200" indent="-228600">
              <a:defRPr sz="2000">
                <a:solidFill>
                  <a:srgbClr val="21363C"/>
                </a:solidFill>
                <a:latin typeface="Verdana" pitchFamily="34" charset="0"/>
              </a:defRPr>
            </a:lvl4pPr>
            <a:lvl5pPr marL="2057400" indent="-228600">
              <a:defRPr sz="2000">
                <a:solidFill>
                  <a:srgbClr val="21363C"/>
                </a:solidFill>
                <a:latin typeface="Verdana" pitchFamily="34" charset="0"/>
              </a:defRPr>
            </a:lvl5pPr>
            <a:lvl6pPr marL="2514600" indent="-228600" eaLnBrk="0" fontAlgn="base" hangingPunct="0">
              <a:spcBef>
                <a:spcPct val="20000"/>
              </a:spcBef>
              <a:spcAft>
                <a:spcPct val="0"/>
              </a:spcAft>
              <a:buClr>
                <a:srgbClr val="F86613"/>
              </a:buClr>
              <a:buSzPct val="140000"/>
              <a:buChar char="•"/>
              <a:defRPr sz="2000">
                <a:solidFill>
                  <a:srgbClr val="21363C"/>
                </a:solidFill>
                <a:latin typeface="Verdana" pitchFamily="34" charset="0"/>
              </a:defRPr>
            </a:lvl6pPr>
            <a:lvl7pPr marL="2971800" indent="-228600" eaLnBrk="0" fontAlgn="base" hangingPunct="0">
              <a:spcBef>
                <a:spcPct val="20000"/>
              </a:spcBef>
              <a:spcAft>
                <a:spcPct val="0"/>
              </a:spcAft>
              <a:buClr>
                <a:srgbClr val="F86613"/>
              </a:buClr>
              <a:buSzPct val="140000"/>
              <a:buChar char="•"/>
              <a:defRPr sz="2000">
                <a:solidFill>
                  <a:srgbClr val="21363C"/>
                </a:solidFill>
                <a:latin typeface="Verdana" pitchFamily="34" charset="0"/>
              </a:defRPr>
            </a:lvl7pPr>
            <a:lvl8pPr marL="3429000" indent="-228600" eaLnBrk="0" fontAlgn="base" hangingPunct="0">
              <a:spcBef>
                <a:spcPct val="20000"/>
              </a:spcBef>
              <a:spcAft>
                <a:spcPct val="0"/>
              </a:spcAft>
              <a:buClr>
                <a:srgbClr val="F86613"/>
              </a:buClr>
              <a:buSzPct val="140000"/>
              <a:buChar char="•"/>
              <a:defRPr sz="2000">
                <a:solidFill>
                  <a:srgbClr val="21363C"/>
                </a:solidFill>
                <a:latin typeface="Verdana" pitchFamily="34" charset="0"/>
              </a:defRPr>
            </a:lvl8pPr>
            <a:lvl9pPr marL="3886200" indent="-228600" eaLnBrk="0" fontAlgn="base" hangingPunct="0">
              <a:spcBef>
                <a:spcPct val="20000"/>
              </a:spcBef>
              <a:spcAft>
                <a:spcPct val="0"/>
              </a:spcAft>
              <a:buClr>
                <a:srgbClr val="F86613"/>
              </a:buClr>
              <a:buSzPct val="140000"/>
              <a:buChar char="•"/>
              <a:defRPr sz="2000">
                <a:solidFill>
                  <a:srgbClr val="21363C"/>
                </a:solidFill>
                <a:latin typeface="Verdana" pitchFamily="34" charset="0"/>
              </a:defRPr>
            </a:lvl9pPr>
          </a:lstStyle>
          <a:p>
            <a:pPr>
              <a:spcBef>
                <a:spcPct val="50000"/>
              </a:spcBef>
              <a:buClrTx/>
              <a:buSzTx/>
              <a:buFontTx/>
              <a:buNone/>
            </a:pPr>
            <a:r>
              <a:rPr lang="fr-BE" altLang="fr-FR" sz="1000" dirty="0">
                <a:solidFill>
                  <a:schemeClr val="tx1"/>
                </a:solidFill>
              </a:rPr>
              <a:t>Encodez une description claire et la valeur de votre demande de facturation.</a:t>
            </a:r>
          </a:p>
        </p:txBody>
      </p:sp>
      <p:sp>
        <p:nvSpPr>
          <p:cNvPr id="17" name="AutoShape 11"/>
          <p:cNvSpPr>
            <a:spLocks noChangeArrowheads="1"/>
          </p:cNvSpPr>
          <p:nvPr/>
        </p:nvSpPr>
        <p:spPr bwMode="auto">
          <a:xfrm rot="10800000">
            <a:off x="6732240" y="2132856"/>
            <a:ext cx="449263" cy="200025"/>
          </a:xfrm>
          <a:prstGeom prst="rightArrow">
            <a:avLst>
              <a:gd name="adj1" fmla="val 50000"/>
              <a:gd name="adj2" fmla="val 85817"/>
            </a:avLst>
          </a:prstGeom>
          <a:solidFill>
            <a:srgbClr val="FFFF00"/>
          </a:solidFill>
          <a:ln w="127" algn="ctr">
            <a:solidFill>
              <a:srgbClr val="A6A6A6"/>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defRPr sz="2000">
                <a:solidFill>
                  <a:srgbClr val="21363C"/>
                </a:solidFill>
                <a:latin typeface="Verdana" pitchFamily="34" charset="0"/>
              </a:defRPr>
            </a:lvl1pPr>
            <a:lvl2pPr marL="742950" indent="-285750">
              <a:defRPr sz="2000">
                <a:solidFill>
                  <a:srgbClr val="21363C"/>
                </a:solidFill>
                <a:latin typeface="Verdana" pitchFamily="34" charset="0"/>
              </a:defRPr>
            </a:lvl2pPr>
            <a:lvl3pPr marL="1143000" indent="-228600">
              <a:defRPr sz="2000">
                <a:solidFill>
                  <a:srgbClr val="21363C"/>
                </a:solidFill>
                <a:latin typeface="Verdana" pitchFamily="34" charset="0"/>
              </a:defRPr>
            </a:lvl3pPr>
            <a:lvl4pPr marL="1600200" indent="-228600">
              <a:defRPr sz="2000">
                <a:solidFill>
                  <a:srgbClr val="21363C"/>
                </a:solidFill>
                <a:latin typeface="Verdana" pitchFamily="34" charset="0"/>
              </a:defRPr>
            </a:lvl4pPr>
            <a:lvl5pPr marL="2057400" indent="-228600">
              <a:defRPr sz="2000">
                <a:solidFill>
                  <a:srgbClr val="21363C"/>
                </a:solidFill>
                <a:latin typeface="Verdana" pitchFamily="34" charset="0"/>
              </a:defRPr>
            </a:lvl5pPr>
            <a:lvl6pPr marL="2514600" indent="-228600" eaLnBrk="0" fontAlgn="base" hangingPunct="0">
              <a:spcBef>
                <a:spcPct val="20000"/>
              </a:spcBef>
              <a:spcAft>
                <a:spcPct val="0"/>
              </a:spcAft>
              <a:buClr>
                <a:srgbClr val="F86613"/>
              </a:buClr>
              <a:buSzPct val="140000"/>
              <a:buChar char="•"/>
              <a:defRPr sz="2000">
                <a:solidFill>
                  <a:srgbClr val="21363C"/>
                </a:solidFill>
                <a:latin typeface="Verdana" pitchFamily="34" charset="0"/>
              </a:defRPr>
            </a:lvl6pPr>
            <a:lvl7pPr marL="2971800" indent="-228600" eaLnBrk="0" fontAlgn="base" hangingPunct="0">
              <a:spcBef>
                <a:spcPct val="20000"/>
              </a:spcBef>
              <a:spcAft>
                <a:spcPct val="0"/>
              </a:spcAft>
              <a:buClr>
                <a:srgbClr val="F86613"/>
              </a:buClr>
              <a:buSzPct val="140000"/>
              <a:buChar char="•"/>
              <a:defRPr sz="2000">
                <a:solidFill>
                  <a:srgbClr val="21363C"/>
                </a:solidFill>
                <a:latin typeface="Verdana" pitchFamily="34" charset="0"/>
              </a:defRPr>
            </a:lvl7pPr>
            <a:lvl8pPr marL="3429000" indent="-228600" eaLnBrk="0" fontAlgn="base" hangingPunct="0">
              <a:spcBef>
                <a:spcPct val="20000"/>
              </a:spcBef>
              <a:spcAft>
                <a:spcPct val="0"/>
              </a:spcAft>
              <a:buClr>
                <a:srgbClr val="F86613"/>
              </a:buClr>
              <a:buSzPct val="140000"/>
              <a:buChar char="•"/>
              <a:defRPr sz="2000">
                <a:solidFill>
                  <a:srgbClr val="21363C"/>
                </a:solidFill>
                <a:latin typeface="Verdana" pitchFamily="34" charset="0"/>
              </a:defRPr>
            </a:lvl8pPr>
            <a:lvl9pPr marL="3886200" indent="-228600" eaLnBrk="0" fontAlgn="base" hangingPunct="0">
              <a:spcBef>
                <a:spcPct val="20000"/>
              </a:spcBef>
              <a:spcAft>
                <a:spcPct val="0"/>
              </a:spcAft>
              <a:buClr>
                <a:srgbClr val="F86613"/>
              </a:buClr>
              <a:buSzPct val="140000"/>
              <a:buChar char="•"/>
              <a:defRPr sz="2000">
                <a:solidFill>
                  <a:srgbClr val="21363C"/>
                </a:solidFill>
                <a:latin typeface="Verdana" pitchFamily="34" charset="0"/>
              </a:defRPr>
            </a:lvl9pPr>
          </a:lstStyle>
          <a:p>
            <a:endParaRPr lang="nl-BE" altLang="fr-FR"/>
          </a:p>
        </p:txBody>
      </p:sp>
    </p:spTree>
    <p:extLst>
      <p:ext uri="{BB962C8B-B14F-4D97-AF65-F5344CB8AC3E}">
        <p14:creationId xmlns:p14="http://schemas.microsoft.com/office/powerpoint/2010/main" val="135784038"/>
      </p:ext>
    </p:extLst>
  </p:cSld>
  <p:clrMapOvr>
    <a:masterClrMapping/>
  </p:clrMapOvr>
  <p:transition>
    <p:wipe dir="u"/>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568" y="1772816"/>
            <a:ext cx="5040560" cy="44067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fr-BE" noProof="0" dirty="0"/>
              <a:t>3.1. Sauvegarder le Request</a:t>
            </a:r>
          </a:p>
        </p:txBody>
      </p:sp>
      <p:sp>
        <p:nvSpPr>
          <p:cNvPr id="4" name="Date Placeholder 3"/>
          <p:cNvSpPr>
            <a:spLocks noGrp="1"/>
          </p:cNvSpPr>
          <p:nvPr>
            <p:ph type="dt" sz="half" idx="14"/>
          </p:nvPr>
        </p:nvSpPr>
        <p:spPr/>
        <p:txBody>
          <a:bodyPr/>
          <a:lstStyle/>
          <a:p>
            <a:pPr>
              <a:defRPr/>
            </a:pPr>
            <a:r>
              <a:rPr lang="nl-BE"/>
              <a:t>28/02/2012</a:t>
            </a:r>
            <a:endParaRPr lang="en-US"/>
          </a:p>
        </p:txBody>
      </p:sp>
      <p:sp>
        <p:nvSpPr>
          <p:cNvPr id="5" name="Footer Placeholder 4"/>
          <p:cNvSpPr>
            <a:spLocks noGrp="1"/>
          </p:cNvSpPr>
          <p:nvPr>
            <p:ph type="ftr" sz="quarter" idx="15"/>
          </p:nvPr>
        </p:nvSpPr>
        <p:spPr/>
        <p:txBody>
          <a:bodyPr/>
          <a:lstStyle/>
          <a:p>
            <a:pPr>
              <a:defRPr/>
            </a:pPr>
            <a:r>
              <a:rPr lang="en-US"/>
              <a:t>Footer</a:t>
            </a:r>
            <a:endParaRPr lang="nl-NL"/>
          </a:p>
        </p:txBody>
      </p:sp>
      <p:sp>
        <p:nvSpPr>
          <p:cNvPr id="6" name="Slide Number Placeholder 5"/>
          <p:cNvSpPr>
            <a:spLocks noGrp="1"/>
          </p:cNvSpPr>
          <p:nvPr>
            <p:ph type="sldNum" sz="quarter" idx="16"/>
          </p:nvPr>
        </p:nvSpPr>
        <p:spPr/>
        <p:txBody>
          <a:bodyPr/>
          <a:lstStyle/>
          <a:p>
            <a:pPr>
              <a:defRPr/>
            </a:pPr>
            <a:fld id="{10F0B83E-0F96-2248-AAFE-A7A74B2F22E1}" type="slidenum">
              <a:rPr lang="en-US" smtClean="0"/>
              <a:pPr>
                <a:defRPr/>
              </a:pPr>
              <a:t>28</a:t>
            </a:fld>
            <a:endParaRPr lang="en-US"/>
          </a:p>
        </p:txBody>
      </p:sp>
      <p:sp>
        <p:nvSpPr>
          <p:cNvPr id="17" name="Rectangle 16"/>
          <p:cNvSpPr/>
          <p:nvPr/>
        </p:nvSpPr>
        <p:spPr bwMode="auto">
          <a:xfrm>
            <a:off x="793055" y="2160000"/>
            <a:ext cx="610593" cy="217414"/>
          </a:xfrm>
          <a:prstGeom prst="rect">
            <a:avLst/>
          </a:prstGeom>
          <a:no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fr-BE" sz="2800" b="0" i="0" u="none" strike="noStrike" cap="none" normalizeH="0" baseline="0">
              <a:ln>
                <a:noFill/>
              </a:ln>
              <a:solidFill>
                <a:schemeClr val="tx1"/>
              </a:solidFill>
              <a:effectLst/>
              <a:latin typeface="Times" pitchFamily="18" charset="0"/>
            </a:endParaRPr>
          </a:p>
        </p:txBody>
      </p:sp>
      <p:sp>
        <p:nvSpPr>
          <p:cNvPr id="18" name="Text Box 9"/>
          <p:cNvSpPr txBox="1">
            <a:spLocks noChangeArrowheads="1"/>
          </p:cNvSpPr>
          <p:nvPr/>
        </p:nvSpPr>
        <p:spPr bwMode="auto">
          <a:xfrm>
            <a:off x="1115616" y="1382579"/>
            <a:ext cx="2304256" cy="246221"/>
          </a:xfrm>
          <a:prstGeom prst="rect">
            <a:avLst/>
          </a:prstGeom>
          <a:solidFill>
            <a:srgbClr val="FFFF00"/>
          </a:solidFill>
          <a:ln>
            <a:noFill/>
          </a:ln>
          <a:effectLst/>
          <a:extLst>
            <a:ext uri="{91240B29-F687-4F45-9708-019B960494DF}">
              <a14:hiddenLine xmlns:a14="http://schemas.microsoft.com/office/drawing/2010/main" w="127" algn="ctr">
                <a:solidFill>
                  <a:srgbClr val="A6A6A6"/>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a:defRPr sz="2000">
                <a:solidFill>
                  <a:srgbClr val="21363C"/>
                </a:solidFill>
                <a:latin typeface="Verdana" pitchFamily="34" charset="0"/>
              </a:defRPr>
            </a:lvl1pPr>
            <a:lvl2pPr marL="742950" indent="-285750">
              <a:defRPr sz="2000">
                <a:solidFill>
                  <a:srgbClr val="21363C"/>
                </a:solidFill>
                <a:latin typeface="Verdana" pitchFamily="34" charset="0"/>
              </a:defRPr>
            </a:lvl2pPr>
            <a:lvl3pPr marL="1143000" indent="-228600">
              <a:defRPr sz="2000">
                <a:solidFill>
                  <a:srgbClr val="21363C"/>
                </a:solidFill>
                <a:latin typeface="Verdana" pitchFamily="34" charset="0"/>
              </a:defRPr>
            </a:lvl3pPr>
            <a:lvl4pPr marL="1600200" indent="-228600">
              <a:defRPr sz="2000">
                <a:solidFill>
                  <a:srgbClr val="21363C"/>
                </a:solidFill>
                <a:latin typeface="Verdana" pitchFamily="34" charset="0"/>
              </a:defRPr>
            </a:lvl4pPr>
            <a:lvl5pPr marL="2057400" indent="-228600">
              <a:defRPr sz="2000">
                <a:solidFill>
                  <a:srgbClr val="21363C"/>
                </a:solidFill>
                <a:latin typeface="Verdana" pitchFamily="34" charset="0"/>
              </a:defRPr>
            </a:lvl5pPr>
            <a:lvl6pPr marL="2514600" indent="-228600" eaLnBrk="0" fontAlgn="base" hangingPunct="0">
              <a:spcBef>
                <a:spcPct val="20000"/>
              </a:spcBef>
              <a:spcAft>
                <a:spcPct val="0"/>
              </a:spcAft>
              <a:buClr>
                <a:srgbClr val="F86613"/>
              </a:buClr>
              <a:buSzPct val="140000"/>
              <a:buChar char="•"/>
              <a:defRPr sz="2000">
                <a:solidFill>
                  <a:srgbClr val="21363C"/>
                </a:solidFill>
                <a:latin typeface="Verdana" pitchFamily="34" charset="0"/>
              </a:defRPr>
            </a:lvl6pPr>
            <a:lvl7pPr marL="2971800" indent="-228600" eaLnBrk="0" fontAlgn="base" hangingPunct="0">
              <a:spcBef>
                <a:spcPct val="20000"/>
              </a:spcBef>
              <a:spcAft>
                <a:spcPct val="0"/>
              </a:spcAft>
              <a:buClr>
                <a:srgbClr val="F86613"/>
              </a:buClr>
              <a:buSzPct val="140000"/>
              <a:buChar char="•"/>
              <a:defRPr sz="2000">
                <a:solidFill>
                  <a:srgbClr val="21363C"/>
                </a:solidFill>
                <a:latin typeface="Verdana" pitchFamily="34" charset="0"/>
              </a:defRPr>
            </a:lvl7pPr>
            <a:lvl8pPr marL="3429000" indent="-228600" eaLnBrk="0" fontAlgn="base" hangingPunct="0">
              <a:spcBef>
                <a:spcPct val="20000"/>
              </a:spcBef>
              <a:spcAft>
                <a:spcPct val="0"/>
              </a:spcAft>
              <a:buClr>
                <a:srgbClr val="F86613"/>
              </a:buClr>
              <a:buSzPct val="140000"/>
              <a:buChar char="•"/>
              <a:defRPr sz="2000">
                <a:solidFill>
                  <a:srgbClr val="21363C"/>
                </a:solidFill>
                <a:latin typeface="Verdana" pitchFamily="34" charset="0"/>
              </a:defRPr>
            </a:lvl8pPr>
            <a:lvl9pPr marL="3886200" indent="-228600" eaLnBrk="0" fontAlgn="base" hangingPunct="0">
              <a:spcBef>
                <a:spcPct val="20000"/>
              </a:spcBef>
              <a:spcAft>
                <a:spcPct val="0"/>
              </a:spcAft>
              <a:buClr>
                <a:srgbClr val="F86613"/>
              </a:buClr>
              <a:buSzPct val="140000"/>
              <a:buChar char="•"/>
              <a:defRPr sz="2000">
                <a:solidFill>
                  <a:srgbClr val="21363C"/>
                </a:solidFill>
                <a:latin typeface="Verdana" pitchFamily="34" charset="0"/>
              </a:defRPr>
            </a:lvl9pPr>
          </a:lstStyle>
          <a:p>
            <a:pPr>
              <a:spcBef>
                <a:spcPct val="50000"/>
              </a:spcBef>
              <a:buClrTx/>
              <a:buSzTx/>
              <a:buFontTx/>
              <a:buNone/>
            </a:pPr>
            <a:r>
              <a:rPr lang="fr-BE" altLang="fr-FR" sz="1000" dirty="0">
                <a:solidFill>
                  <a:schemeClr val="tx1"/>
                </a:solidFill>
              </a:rPr>
              <a:t>Cliquez sur “</a:t>
            </a:r>
            <a:r>
              <a:rPr lang="fr-BE" altLang="fr-FR" sz="1000" b="1" dirty="0">
                <a:solidFill>
                  <a:schemeClr val="tx1"/>
                </a:solidFill>
              </a:rPr>
              <a:t>Sauvegarder</a:t>
            </a:r>
            <a:r>
              <a:rPr lang="fr-BE" altLang="fr-FR" sz="1000" dirty="0">
                <a:solidFill>
                  <a:schemeClr val="tx1"/>
                </a:solidFill>
              </a:rPr>
              <a:t>”.</a:t>
            </a:r>
          </a:p>
        </p:txBody>
      </p:sp>
      <p:sp>
        <p:nvSpPr>
          <p:cNvPr id="19" name="AutoShape 11"/>
          <p:cNvSpPr>
            <a:spLocks noChangeArrowheads="1"/>
          </p:cNvSpPr>
          <p:nvPr/>
        </p:nvSpPr>
        <p:spPr bwMode="auto">
          <a:xfrm rot="5400000">
            <a:off x="774973" y="1808211"/>
            <a:ext cx="449263" cy="200025"/>
          </a:xfrm>
          <a:prstGeom prst="rightArrow">
            <a:avLst>
              <a:gd name="adj1" fmla="val 50000"/>
              <a:gd name="adj2" fmla="val 85817"/>
            </a:avLst>
          </a:prstGeom>
          <a:solidFill>
            <a:srgbClr val="FFFF00"/>
          </a:solidFill>
          <a:ln w="127" algn="ctr">
            <a:solidFill>
              <a:srgbClr val="A6A6A6"/>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defRPr sz="2000">
                <a:solidFill>
                  <a:srgbClr val="21363C"/>
                </a:solidFill>
                <a:latin typeface="Verdana" pitchFamily="34" charset="0"/>
              </a:defRPr>
            </a:lvl1pPr>
            <a:lvl2pPr marL="742950" indent="-285750">
              <a:defRPr sz="2000">
                <a:solidFill>
                  <a:srgbClr val="21363C"/>
                </a:solidFill>
                <a:latin typeface="Verdana" pitchFamily="34" charset="0"/>
              </a:defRPr>
            </a:lvl2pPr>
            <a:lvl3pPr marL="1143000" indent="-228600">
              <a:defRPr sz="2000">
                <a:solidFill>
                  <a:srgbClr val="21363C"/>
                </a:solidFill>
                <a:latin typeface="Verdana" pitchFamily="34" charset="0"/>
              </a:defRPr>
            </a:lvl3pPr>
            <a:lvl4pPr marL="1600200" indent="-228600">
              <a:defRPr sz="2000">
                <a:solidFill>
                  <a:srgbClr val="21363C"/>
                </a:solidFill>
                <a:latin typeface="Verdana" pitchFamily="34" charset="0"/>
              </a:defRPr>
            </a:lvl4pPr>
            <a:lvl5pPr marL="2057400" indent="-228600">
              <a:defRPr sz="2000">
                <a:solidFill>
                  <a:srgbClr val="21363C"/>
                </a:solidFill>
                <a:latin typeface="Verdana" pitchFamily="34" charset="0"/>
              </a:defRPr>
            </a:lvl5pPr>
            <a:lvl6pPr marL="2514600" indent="-228600" eaLnBrk="0" fontAlgn="base" hangingPunct="0">
              <a:spcBef>
                <a:spcPct val="20000"/>
              </a:spcBef>
              <a:spcAft>
                <a:spcPct val="0"/>
              </a:spcAft>
              <a:buClr>
                <a:srgbClr val="F86613"/>
              </a:buClr>
              <a:buSzPct val="140000"/>
              <a:buChar char="•"/>
              <a:defRPr sz="2000">
                <a:solidFill>
                  <a:srgbClr val="21363C"/>
                </a:solidFill>
                <a:latin typeface="Verdana" pitchFamily="34" charset="0"/>
              </a:defRPr>
            </a:lvl6pPr>
            <a:lvl7pPr marL="2971800" indent="-228600" eaLnBrk="0" fontAlgn="base" hangingPunct="0">
              <a:spcBef>
                <a:spcPct val="20000"/>
              </a:spcBef>
              <a:spcAft>
                <a:spcPct val="0"/>
              </a:spcAft>
              <a:buClr>
                <a:srgbClr val="F86613"/>
              </a:buClr>
              <a:buSzPct val="140000"/>
              <a:buChar char="•"/>
              <a:defRPr sz="2000">
                <a:solidFill>
                  <a:srgbClr val="21363C"/>
                </a:solidFill>
                <a:latin typeface="Verdana" pitchFamily="34" charset="0"/>
              </a:defRPr>
            </a:lvl7pPr>
            <a:lvl8pPr marL="3429000" indent="-228600" eaLnBrk="0" fontAlgn="base" hangingPunct="0">
              <a:spcBef>
                <a:spcPct val="20000"/>
              </a:spcBef>
              <a:spcAft>
                <a:spcPct val="0"/>
              </a:spcAft>
              <a:buClr>
                <a:srgbClr val="F86613"/>
              </a:buClr>
              <a:buSzPct val="140000"/>
              <a:buChar char="•"/>
              <a:defRPr sz="2000">
                <a:solidFill>
                  <a:srgbClr val="21363C"/>
                </a:solidFill>
                <a:latin typeface="Verdana" pitchFamily="34" charset="0"/>
              </a:defRPr>
            </a:lvl8pPr>
            <a:lvl9pPr marL="3886200" indent="-228600" eaLnBrk="0" fontAlgn="base" hangingPunct="0">
              <a:spcBef>
                <a:spcPct val="20000"/>
              </a:spcBef>
              <a:spcAft>
                <a:spcPct val="0"/>
              </a:spcAft>
              <a:buClr>
                <a:srgbClr val="F86613"/>
              </a:buClr>
              <a:buSzPct val="140000"/>
              <a:buChar char="•"/>
              <a:defRPr sz="2000">
                <a:solidFill>
                  <a:srgbClr val="21363C"/>
                </a:solidFill>
                <a:latin typeface="Verdana" pitchFamily="34" charset="0"/>
              </a:defRPr>
            </a:lvl9pPr>
          </a:lstStyle>
          <a:p>
            <a:endParaRPr lang="nl-BE" altLang="fr-FR"/>
          </a:p>
        </p:txBody>
      </p:sp>
      <p:sp>
        <p:nvSpPr>
          <p:cNvPr id="10" name="Content Placeholder 2"/>
          <p:cNvSpPr txBox="1">
            <a:spLocks/>
          </p:cNvSpPr>
          <p:nvPr/>
        </p:nvSpPr>
        <p:spPr>
          <a:xfrm>
            <a:off x="5868144" y="1772817"/>
            <a:ext cx="2952328" cy="4248471"/>
          </a:xfrm>
          <a:prstGeom prst="rect">
            <a:avLst/>
          </a:prstGeom>
        </p:spPr>
        <p:txBody>
          <a:bodyPr/>
          <a:lstStyle>
            <a:lvl1pPr marL="342900" indent="-342900" algn="l" rtl="0" eaLnBrk="0" fontAlgn="base" hangingPunct="0">
              <a:spcBef>
                <a:spcPct val="20000"/>
              </a:spcBef>
              <a:spcAft>
                <a:spcPct val="0"/>
              </a:spcAft>
              <a:buClr>
                <a:srgbClr val="F86613"/>
              </a:buClr>
              <a:buSzPct val="100000"/>
              <a:buFont typeface="Arial" charset="0"/>
              <a:defRPr sz="2000" b="1">
                <a:solidFill>
                  <a:srgbClr val="21363C"/>
                </a:solidFill>
                <a:latin typeface="+mn-lt"/>
                <a:ea typeface="ヒラギノ角ゴ Pro W3" charset="-128"/>
                <a:cs typeface="ヒラギノ角ゴ Pro W3" charset="-128"/>
              </a:defRPr>
            </a:lvl1pPr>
            <a:lvl2pPr marL="381000" indent="-190500" algn="l" rtl="0" eaLnBrk="0" fontAlgn="base" hangingPunct="0">
              <a:spcBef>
                <a:spcPct val="20000"/>
              </a:spcBef>
              <a:spcAft>
                <a:spcPct val="0"/>
              </a:spcAft>
              <a:buClr>
                <a:schemeClr val="tx2"/>
              </a:buClr>
              <a:buFont typeface="Lucida Grande" charset="0"/>
              <a:buChar char="-"/>
              <a:defRPr sz="1600" b="1">
                <a:solidFill>
                  <a:srgbClr val="21363C"/>
                </a:solidFill>
                <a:latin typeface="+mn-lt"/>
                <a:ea typeface="ヒラギノ角ゴ Pro W3" charset="-128"/>
              </a:defRPr>
            </a:lvl2pPr>
            <a:lvl3pPr marL="569913" indent="-187325" algn="l" rtl="0" eaLnBrk="0" fontAlgn="base" hangingPunct="0">
              <a:spcBef>
                <a:spcPct val="20000"/>
              </a:spcBef>
              <a:spcAft>
                <a:spcPct val="0"/>
              </a:spcAft>
              <a:buClr>
                <a:schemeClr val="tx2"/>
              </a:buClr>
              <a:buSzPct val="85000"/>
              <a:buFont typeface="Verdana" charset="0"/>
              <a:buChar char="–"/>
              <a:defRPr sz="1600">
                <a:solidFill>
                  <a:srgbClr val="21363C"/>
                </a:solidFill>
                <a:latin typeface="+mn-lt"/>
                <a:ea typeface="ヒラギノ角ゴ Pro W3" charset="-128"/>
              </a:defRPr>
            </a:lvl3pPr>
            <a:lvl4pPr marL="762000" indent="-190500" algn="l" rtl="0" eaLnBrk="0" fontAlgn="base" hangingPunct="0">
              <a:spcBef>
                <a:spcPct val="20000"/>
              </a:spcBef>
              <a:spcAft>
                <a:spcPct val="0"/>
              </a:spcAft>
              <a:buClr>
                <a:schemeClr val="bg2"/>
              </a:buClr>
              <a:buSzPct val="100000"/>
              <a:buChar char="-"/>
              <a:defRPr sz="1400">
                <a:solidFill>
                  <a:schemeClr val="tx1"/>
                </a:solidFill>
                <a:latin typeface="Arial" charset="0"/>
                <a:ea typeface="ヒラギノ角ゴ Pro W3" charset="-128"/>
              </a:defRPr>
            </a:lvl4pPr>
            <a:lvl5pPr marL="955675" indent="-190500" algn="l" rtl="0" eaLnBrk="0" fontAlgn="base" hangingPunct="0">
              <a:spcBef>
                <a:spcPct val="20000"/>
              </a:spcBef>
              <a:spcAft>
                <a:spcPct val="0"/>
              </a:spcAft>
              <a:buClr>
                <a:schemeClr val="bg2"/>
              </a:buClr>
              <a:buChar char="-"/>
              <a:defRPr sz="1400">
                <a:solidFill>
                  <a:schemeClr val="tx1"/>
                </a:solidFill>
                <a:latin typeface="Arial" charset="0"/>
                <a:ea typeface="ヒラギノ角ゴ Pro W3" charset="-128"/>
              </a:defRPr>
            </a:lvl5pPr>
            <a:lvl6pPr marL="2514600" indent="-228600" algn="l" rtl="0" fontAlgn="base">
              <a:spcBef>
                <a:spcPct val="20000"/>
              </a:spcBef>
              <a:spcAft>
                <a:spcPct val="0"/>
              </a:spcAft>
              <a:buChar char="»"/>
              <a:defRPr sz="2000">
                <a:solidFill>
                  <a:schemeClr val="tx1"/>
                </a:solidFill>
                <a:latin typeface="Arial" charset="0"/>
              </a:defRPr>
            </a:lvl6pPr>
            <a:lvl7pPr marL="2971800" indent="-228600" algn="l" rtl="0" fontAlgn="base">
              <a:spcBef>
                <a:spcPct val="20000"/>
              </a:spcBef>
              <a:spcAft>
                <a:spcPct val="0"/>
              </a:spcAft>
              <a:buChar char="»"/>
              <a:defRPr sz="2000">
                <a:solidFill>
                  <a:schemeClr val="tx1"/>
                </a:solidFill>
                <a:latin typeface="Arial" charset="0"/>
              </a:defRPr>
            </a:lvl7pPr>
            <a:lvl8pPr marL="3429000" indent="-228600" algn="l" rtl="0" fontAlgn="base">
              <a:spcBef>
                <a:spcPct val="20000"/>
              </a:spcBef>
              <a:spcAft>
                <a:spcPct val="0"/>
              </a:spcAft>
              <a:buChar char="»"/>
              <a:defRPr sz="2000">
                <a:solidFill>
                  <a:schemeClr val="tx1"/>
                </a:solidFill>
                <a:latin typeface="Arial" charset="0"/>
              </a:defRPr>
            </a:lvl8pPr>
            <a:lvl9pPr marL="3886200" indent="-228600" algn="l" rtl="0" fontAlgn="base">
              <a:spcBef>
                <a:spcPct val="20000"/>
              </a:spcBef>
              <a:spcAft>
                <a:spcPct val="0"/>
              </a:spcAft>
              <a:buChar char="»"/>
              <a:defRPr sz="2000">
                <a:solidFill>
                  <a:schemeClr val="tx1"/>
                </a:solidFill>
                <a:latin typeface="Arial" charset="0"/>
              </a:defRPr>
            </a:lvl9pPr>
          </a:lstStyle>
          <a:p>
            <a:pPr marL="0" indent="0" eaLnBrk="1" hangingPunct="1"/>
            <a:r>
              <a:rPr lang="fr-BE" altLang="fr-FR" sz="1400" b="0" kern="0" dirty="0"/>
              <a:t>Si vous encodez un Request qui dépasse le montant ouvert de la commande, vous recevrez le message d’erreur suivant :</a:t>
            </a:r>
          </a:p>
          <a:p>
            <a:pPr marL="0" indent="0" eaLnBrk="1" hangingPunct="1"/>
            <a:endParaRPr lang="fr-BE" altLang="fr-FR" sz="1400" b="0" kern="0" dirty="0"/>
          </a:p>
          <a:p>
            <a:pPr marL="0" indent="0" eaLnBrk="1" hangingPunct="1"/>
            <a:endParaRPr lang="fr-BE" altLang="fr-FR" sz="1400" b="0" kern="0" dirty="0"/>
          </a:p>
          <a:p>
            <a:pPr marL="0" indent="0" eaLnBrk="1" hangingPunct="1"/>
            <a:r>
              <a:rPr lang="fr-BE" altLang="fr-FR" sz="1400" b="0" kern="0" dirty="0"/>
              <a:t>Contactez dans ce cas le Chef de projet.</a:t>
            </a:r>
          </a:p>
          <a:p>
            <a:pPr marL="0" indent="0" eaLnBrk="1" hangingPunct="1"/>
            <a:endParaRPr lang="fr-BE" altLang="fr-FR" sz="1400" b="0" kern="0" dirty="0"/>
          </a:p>
          <a:p>
            <a:pPr marL="0" indent="0" eaLnBrk="1" hangingPunct="1"/>
            <a:r>
              <a:rPr lang="fr-BE" altLang="fr-FR" sz="1400" b="0" kern="0" dirty="0"/>
              <a:t>Sinon le Request est enregistré :</a:t>
            </a:r>
          </a:p>
          <a:p>
            <a:pPr marL="0" indent="0" eaLnBrk="1" hangingPunct="1"/>
            <a:endParaRPr lang="fr-BE" altLang="fr-FR" sz="1400" b="0" kern="0" dirty="0"/>
          </a:p>
          <a:p>
            <a:pPr marL="0" indent="0" eaLnBrk="1" hangingPunct="1"/>
            <a:endParaRPr lang="fr-BE" altLang="fr-FR" sz="1400" b="0" kern="0" dirty="0"/>
          </a:p>
          <a:p>
            <a:pPr marL="0" indent="0" eaLnBrk="1" hangingPunct="1"/>
            <a:r>
              <a:rPr lang="fr-BE" altLang="fr-FR" sz="1400" b="0" kern="0" dirty="0"/>
              <a:t>et le statut devient ‘</a:t>
            </a:r>
            <a:r>
              <a:rPr lang="fr-BE" altLang="fr-FR" sz="1400" b="0" u="sng" kern="0" dirty="0"/>
              <a:t>Approbation commencée</a:t>
            </a:r>
            <a:r>
              <a:rPr lang="fr-BE" altLang="fr-FR" sz="1400" b="0" kern="0" dirty="0"/>
              <a:t>’ : le Request est envoyé en approbation chez le Chef de projet.</a:t>
            </a: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59847" y="2730252"/>
            <a:ext cx="2476500" cy="266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59847" y="4257278"/>
            <a:ext cx="2181225" cy="323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81134793"/>
      </p:ext>
    </p:extLst>
  </p:cSld>
  <p:clrMapOvr>
    <a:masterClrMapping/>
  </p:clrMapOvr>
  <p:transition>
    <p:wipe dir="u"/>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008" y="4293298"/>
            <a:ext cx="8964488" cy="1210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fr-BE" noProof="0" dirty="0"/>
              <a:t>3.2. Création d’un Ordre de </a:t>
            </a:r>
            <a:r>
              <a:rPr lang="fr-BE" dirty="0"/>
              <a:t>travail</a:t>
            </a:r>
            <a:r>
              <a:rPr lang="fr-BE" noProof="0" dirty="0"/>
              <a:t> (OT)</a:t>
            </a:r>
          </a:p>
        </p:txBody>
      </p:sp>
      <p:sp>
        <p:nvSpPr>
          <p:cNvPr id="4" name="Date Placeholder 3"/>
          <p:cNvSpPr>
            <a:spLocks noGrp="1"/>
          </p:cNvSpPr>
          <p:nvPr>
            <p:ph type="dt" sz="half" idx="14"/>
          </p:nvPr>
        </p:nvSpPr>
        <p:spPr/>
        <p:txBody>
          <a:bodyPr/>
          <a:lstStyle/>
          <a:p>
            <a:pPr>
              <a:defRPr/>
            </a:pPr>
            <a:r>
              <a:rPr lang="nl-BE"/>
              <a:t>28/02/2012</a:t>
            </a:r>
            <a:endParaRPr lang="en-US"/>
          </a:p>
        </p:txBody>
      </p:sp>
      <p:sp>
        <p:nvSpPr>
          <p:cNvPr id="5" name="Footer Placeholder 4"/>
          <p:cNvSpPr>
            <a:spLocks noGrp="1"/>
          </p:cNvSpPr>
          <p:nvPr>
            <p:ph type="ftr" sz="quarter" idx="15"/>
          </p:nvPr>
        </p:nvSpPr>
        <p:spPr/>
        <p:txBody>
          <a:bodyPr/>
          <a:lstStyle/>
          <a:p>
            <a:pPr>
              <a:defRPr/>
            </a:pPr>
            <a:r>
              <a:rPr lang="en-US"/>
              <a:t>Footer</a:t>
            </a:r>
            <a:endParaRPr lang="nl-NL"/>
          </a:p>
        </p:txBody>
      </p:sp>
      <p:sp>
        <p:nvSpPr>
          <p:cNvPr id="6" name="Slide Number Placeholder 5"/>
          <p:cNvSpPr>
            <a:spLocks noGrp="1"/>
          </p:cNvSpPr>
          <p:nvPr>
            <p:ph type="sldNum" sz="quarter" idx="16"/>
          </p:nvPr>
        </p:nvSpPr>
        <p:spPr/>
        <p:txBody>
          <a:bodyPr/>
          <a:lstStyle/>
          <a:p>
            <a:pPr>
              <a:defRPr/>
            </a:pPr>
            <a:fld id="{10F0B83E-0F96-2248-AAFE-A7A74B2F22E1}" type="slidenum">
              <a:rPr lang="en-US" smtClean="0"/>
              <a:pPr>
                <a:defRPr/>
              </a:pPr>
              <a:t>29</a:t>
            </a:fld>
            <a:endParaRPr lang="en-US"/>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575" y="1844824"/>
            <a:ext cx="8991600" cy="2457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Text Box 9"/>
          <p:cNvSpPr txBox="1">
            <a:spLocks noChangeArrowheads="1"/>
          </p:cNvSpPr>
          <p:nvPr/>
        </p:nvSpPr>
        <p:spPr bwMode="auto">
          <a:xfrm>
            <a:off x="755576" y="5621178"/>
            <a:ext cx="3312368" cy="400110"/>
          </a:xfrm>
          <a:prstGeom prst="rect">
            <a:avLst/>
          </a:prstGeom>
          <a:solidFill>
            <a:srgbClr val="FFC000"/>
          </a:solidFill>
          <a:ln>
            <a:noFill/>
          </a:ln>
          <a:effectLst/>
        </p:spPr>
        <p:txBody>
          <a:bodyPr wrap="square">
            <a:spAutoFit/>
          </a:bodyPr>
          <a:lstStyle>
            <a:lvl1pPr>
              <a:defRPr sz="2000">
                <a:solidFill>
                  <a:srgbClr val="21363C"/>
                </a:solidFill>
                <a:latin typeface="Verdana" pitchFamily="34" charset="0"/>
              </a:defRPr>
            </a:lvl1pPr>
            <a:lvl2pPr marL="742950" indent="-285750">
              <a:defRPr sz="2000">
                <a:solidFill>
                  <a:srgbClr val="21363C"/>
                </a:solidFill>
                <a:latin typeface="Verdana" pitchFamily="34" charset="0"/>
              </a:defRPr>
            </a:lvl2pPr>
            <a:lvl3pPr marL="1143000" indent="-228600">
              <a:defRPr sz="2000">
                <a:solidFill>
                  <a:srgbClr val="21363C"/>
                </a:solidFill>
                <a:latin typeface="Verdana" pitchFamily="34" charset="0"/>
              </a:defRPr>
            </a:lvl3pPr>
            <a:lvl4pPr marL="1600200" indent="-228600">
              <a:defRPr sz="2000">
                <a:solidFill>
                  <a:srgbClr val="21363C"/>
                </a:solidFill>
                <a:latin typeface="Verdana" pitchFamily="34" charset="0"/>
              </a:defRPr>
            </a:lvl4pPr>
            <a:lvl5pPr marL="2057400" indent="-228600">
              <a:defRPr sz="2000">
                <a:solidFill>
                  <a:srgbClr val="21363C"/>
                </a:solidFill>
                <a:latin typeface="Verdana" pitchFamily="34" charset="0"/>
              </a:defRPr>
            </a:lvl5pPr>
            <a:lvl6pPr marL="2514600" indent="-228600" eaLnBrk="0" fontAlgn="base" hangingPunct="0">
              <a:spcBef>
                <a:spcPct val="20000"/>
              </a:spcBef>
              <a:spcAft>
                <a:spcPct val="0"/>
              </a:spcAft>
              <a:buClr>
                <a:srgbClr val="F86613"/>
              </a:buClr>
              <a:buSzPct val="140000"/>
              <a:buChar char="•"/>
              <a:defRPr sz="2000">
                <a:solidFill>
                  <a:srgbClr val="21363C"/>
                </a:solidFill>
                <a:latin typeface="Verdana" pitchFamily="34" charset="0"/>
              </a:defRPr>
            </a:lvl6pPr>
            <a:lvl7pPr marL="2971800" indent="-228600" eaLnBrk="0" fontAlgn="base" hangingPunct="0">
              <a:spcBef>
                <a:spcPct val="20000"/>
              </a:spcBef>
              <a:spcAft>
                <a:spcPct val="0"/>
              </a:spcAft>
              <a:buClr>
                <a:srgbClr val="F86613"/>
              </a:buClr>
              <a:buSzPct val="140000"/>
              <a:buChar char="•"/>
              <a:defRPr sz="2000">
                <a:solidFill>
                  <a:srgbClr val="21363C"/>
                </a:solidFill>
                <a:latin typeface="Verdana" pitchFamily="34" charset="0"/>
              </a:defRPr>
            </a:lvl7pPr>
            <a:lvl8pPr marL="3429000" indent="-228600" eaLnBrk="0" fontAlgn="base" hangingPunct="0">
              <a:spcBef>
                <a:spcPct val="20000"/>
              </a:spcBef>
              <a:spcAft>
                <a:spcPct val="0"/>
              </a:spcAft>
              <a:buClr>
                <a:srgbClr val="F86613"/>
              </a:buClr>
              <a:buSzPct val="140000"/>
              <a:buChar char="•"/>
              <a:defRPr sz="2000">
                <a:solidFill>
                  <a:srgbClr val="21363C"/>
                </a:solidFill>
                <a:latin typeface="Verdana" pitchFamily="34" charset="0"/>
              </a:defRPr>
            </a:lvl8pPr>
            <a:lvl9pPr marL="3886200" indent="-228600" eaLnBrk="0" fontAlgn="base" hangingPunct="0">
              <a:spcBef>
                <a:spcPct val="20000"/>
              </a:spcBef>
              <a:spcAft>
                <a:spcPct val="0"/>
              </a:spcAft>
              <a:buClr>
                <a:srgbClr val="F86613"/>
              </a:buClr>
              <a:buSzPct val="140000"/>
              <a:buChar char="•"/>
              <a:defRPr sz="2000">
                <a:solidFill>
                  <a:srgbClr val="21363C"/>
                </a:solidFill>
                <a:latin typeface="Verdana" pitchFamily="34" charset="0"/>
              </a:defRPr>
            </a:lvl9pPr>
          </a:lstStyle>
          <a:p>
            <a:pPr>
              <a:spcBef>
                <a:spcPct val="50000"/>
              </a:spcBef>
              <a:buClrTx/>
              <a:buSzTx/>
              <a:buFontTx/>
              <a:buNone/>
            </a:pPr>
            <a:r>
              <a:rPr lang="fr-BE" altLang="fr-FR" sz="1000" u="sng" dirty="0">
                <a:solidFill>
                  <a:schemeClr val="tx1"/>
                </a:solidFill>
              </a:rPr>
              <a:t>Remarque</a:t>
            </a:r>
            <a:r>
              <a:rPr lang="fr-BE" altLang="fr-FR" sz="1000" dirty="0">
                <a:solidFill>
                  <a:schemeClr val="tx1"/>
                </a:solidFill>
              </a:rPr>
              <a:t>: un OT peut être encodé séparément ou en même temps qu’un Request.</a:t>
            </a:r>
          </a:p>
        </p:txBody>
      </p:sp>
      <p:sp>
        <p:nvSpPr>
          <p:cNvPr id="14" name="Rectangle 13"/>
          <p:cNvSpPr/>
          <p:nvPr/>
        </p:nvSpPr>
        <p:spPr bwMode="auto">
          <a:xfrm>
            <a:off x="144000" y="4608482"/>
            <a:ext cx="360040" cy="217414"/>
          </a:xfrm>
          <a:prstGeom prst="rect">
            <a:avLst/>
          </a:prstGeom>
          <a:no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fr-BE" sz="2800" b="0" i="0" u="none" strike="noStrike" cap="none" normalizeH="0" baseline="0">
              <a:ln>
                <a:noFill/>
              </a:ln>
              <a:solidFill>
                <a:schemeClr val="tx1"/>
              </a:solidFill>
              <a:effectLst/>
              <a:latin typeface="Times" pitchFamily="18" charset="0"/>
            </a:endParaRPr>
          </a:p>
        </p:txBody>
      </p:sp>
      <p:sp>
        <p:nvSpPr>
          <p:cNvPr id="15" name="Text Box 9"/>
          <p:cNvSpPr txBox="1">
            <a:spLocks noChangeArrowheads="1"/>
          </p:cNvSpPr>
          <p:nvPr/>
        </p:nvSpPr>
        <p:spPr bwMode="auto">
          <a:xfrm>
            <a:off x="323528" y="3573016"/>
            <a:ext cx="2880320" cy="400110"/>
          </a:xfrm>
          <a:prstGeom prst="rect">
            <a:avLst/>
          </a:prstGeom>
          <a:solidFill>
            <a:srgbClr val="FFFF00"/>
          </a:solidFill>
          <a:ln>
            <a:noFill/>
          </a:ln>
          <a:effectLst/>
          <a:extLst>
            <a:ext uri="{91240B29-F687-4F45-9708-019B960494DF}">
              <a14:hiddenLine xmlns:a14="http://schemas.microsoft.com/office/drawing/2010/main" w="127" algn="ctr">
                <a:solidFill>
                  <a:srgbClr val="A6A6A6"/>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a:defRPr sz="2000">
                <a:solidFill>
                  <a:srgbClr val="21363C"/>
                </a:solidFill>
                <a:latin typeface="Verdana" pitchFamily="34" charset="0"/>
              </a:defRPr>
            </a:lvl1pPr>
            <a:lvl2pPr marL="742950" indent="-285750">
              <a:defRPr sz="2000">
                <a:solidFill>
                  <a:srgbClr val="21363C"/>
                </a:solidFill>
                <a:latin typeface="Verdana" pitchFamily="34" charset="0"/>
              </a:defRPr>
            </a:lvl2pPr>
            <a:lvl3pPr marL="1143000" indent="-228600">
              <a:defRPr sz="2000">
                <a:solidFill>
                  <a:srgbClr val="21363C"/>
                </a:solidFill>
                <a:latin typeface="Verdana" pitchFamily="34" charset="0"/>
              </a:defRPr>
            </a:lvl3pPr>
            <a:lvl4pPr marL="1600200" indent="-228600">
              <a:defRPr sz="2000">
                <a:solidFill>
                  <a:srgbClr val="21363C"/>
                </a:solidFill>
                <a:latin typeface="Verdana" pitchFamily="34" charset="0"/>
              </a:defRPr>
            </a:lvl4pPr>
            <a:lvl5pPr marL="2057400" indent="-228600">
              <a:defRPr sz="2000">
                <a:solidFill>
                  <a:srgbClr val="21363C"/>
                </a:solidFill>
                <a:latin typeface="Verdana" pitchFamily="34" charset="0"/>
              </a:defRPr>
            </a:lvl5pPr>
            <a:lvl6pPr marL="2514600" indent="-228600" eaLnBrk="0" fontAlgn="base" hangingPunct="0">
              <a:spcBef>
                <a:spcPct val="20000"/>
              </a:spcBef>
              <a:spcAft>
                <a:spcPct val="0"/>
              </a:spcAft>
              <a:buClr>
                <a:srgbClr val="F86613"/>
              </a:buClr>
              <a:buSzPct val="140000"/>
              <a:buChar char="•"/>
              <a:defRPr sz="2000">
                <a:solidFill>
                  <a:srgbClr val="21363C"/>
                </a:solidFill>
                <a:latin typeface="Verdana" pitchFamily="34" charset="0"/>
              </a:defRPr>
            </a:lvl6pPr>
            <a:lvl7pPr marL="2971800" indent="-228600" eaLnBrk="0" fontAlgn="base" hangingPunct="0">
              <a:spcBef>
                <a:spcPct val="20000"/>
              </a:spcBef>
              <a:spcAft>
                <a:spcPct val="0"/>
              </a:spcAft>
              <a:buClr>
                <a:srgbClr val="F86613"/>
              </a:buClr>
              <a:buSzPct val="140000"/>
              <a:buChar char="•"/>
              <a:defRPr sz="2000">
                <a:solidFill>
                  <a:srgbClr val="21363C"/>
                </a:solidFill>
                <a:latin typeface="Verdana" pitchFamily="34" charset="0"/>
              </a:defRPr>
            </a:lvl7pPr>
            <a:lvl8pPr marL="3429000" indent="-228600" eaLnBrk="0" fontAlgn="base" hangingPunct="0">
              <a:spcBef>
                <a:spcPct val="20000"/>
              </a:spcBef>
              <a:spcAft>
                <a:spcPct val="0"/>
              </a:spcAft>
              <a:buClr>
                <a:srgbClr val="F86613"/>
              </a:buClr>
              <a:buSzPct val="140000"/>
              <a:buChar char="•"/>
              <a:defRPr sz="2000">
                <a:solidFill>
                  <a:srgbClr val="21363C"/>
                </a:solidFill>
                <a:latin typeface="Verdana" pitchFamily="34" charset="0"/>
              </a:defRPr>
            </a:lvl8pPr>
            <a:lvl9pPr marL="3886200" indent="-228600" eaLnBrk="0" fontAlgn="base" hangingPunct="0">
              <a:spcBef>
                <a:spcPct val="20000"/>
              </a:spcBef>
              <a:spcAft>
                <a:spcPct val="0"/>
              </a:spcAft>
              <a:buClr>
                <a:srgbClr val="F86613"/>
              </a:buClr>
              <a:buSzPct val="140000"/>
              <a:buChar char="•"/>
              <a:defRPr sz="2000">
                <a:solidFill>
                  <a:srgbClr val="21363C"/>
                </a:solidFill>
                <a:latin typeface="Verdana" pitchFamily="34" charset="0"/>
              </a:defRPr>
            </a:lvl9pPr>
          </a:lstStyle>
          <a:p>
            <a:pPr>
              <a:spcBef>
                <a:spcPct val="50000"/>
              </a:spcBef>
              <a:buClrTx/>
              <a:buSzTx/>
              <a:buFontTx/>
              <a:buNone/>
            </a:pPr>
            <a:r>
              <a:rPr lang="fr-BE" altLang="fr-FR" sz="1000" dirty="0">
                <a:solidFill>
                  <a:schemeClr val="tx1"/>
                </a:solidFill>
              </a:rPr>
              <a:t>Cliquez sur “</a:t>
            </a:r>
            <a:r>
              <a:rPr lang="fr-BE" altLang="fr-FR" sz="1000" b="1" dirty="0">
                <a:solidFill>
                  <a:schemeClr val="tx1"/>
                </a:solidFill>
              </a:rPr>
              <a:t>Add</a:t>
            </a:r>
            <a:r>
              <a:rPr lang="fr-BE" altLang="fr-FR" sz="1000" dirty="0">
                <a:solidFill>
                  <a:schemeClr val="tx1"/>
                </a:solidFill>
              </a:rPr>
              <a:t>” dans l’onglet “</a:t>
            </a:r>
            <a:r>
              <a:rPr lang="fr-BE" altLang="fr-FR" sz="1000" b="1" u="sng" dirty="0">
                <a:solidFill>
                  <a:schemeClr val="tx1"/>
                </a:solidFill>
              </a:rPr>
              <a:t>Ordres de travail</a:t>
            </a:r>
            <a:r>
              <a:rPr lang="fr-BE" altLang="fr-FR" sz="1000" dirty="0">
                <a:solidFill>
                  <a:schemeClr val="tx1"/>
                </a:solidFill>
              </a:rPr>
              <a:t>” pour encoder un OT.</a:t>
            </a:r>
          </a:p>
        </p:txBody>
      </p:sp>
      <p:sp>
        <p:nvSpPr>
          <p:cNvPr id="16" name="AutoShape 11"/>
          <p:cNvSpPr>
            <a:spLocks noChangeArrowheads="1"/>
          </p:cNvSpPr>
          <p:nvPr/>
        </p:nvSpPr>
        <p:spPr bwMode="auto">
          <a:xfrm rot="5400000">
            <a:off x="160115" y="4201893"/>
            <a:ext cx="449263" cy="200025"/>
          </a:xfrm>
          <a:prstGeom prst="rightArrow">
            <a:avLst>
              <a:gd name="adj1" fmla="val 50000"/>
              <a:gd name="adj2" fmla="val 85817"/>
            </a:avLst>
          </a:prstGeom>
          <a:solidFill>
            <a:srgbClr val="FFFF00"/>
          </a:solidFill>
          <a:ln w="127" algn="ctr">
            <a:solidFill>
              <a:srgbClr val="A6A6A6"/>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defRPr sz="2000">
                <a:solidFill>
                  <a:srgbClr val="21363C"/>
                </a:solidFill>
                <a:latin typeface="Verdana" pitchFamily="34" charset="0"/>
              </a:defRPr>
            </a:lvl1pPr>
            <a:lvl2pPr marL="742950" indent="-285750">
              <a:defRPr sz="2000">
                <a:solidFill>
                  <a:srgbClr val="21363C"/>
                </a:solidFill>
                <a:latin typeface="Verdana" pitchFamily="34" charset="0"/>
              </a:defRPr>
            </a:lvl2pPr>
            <a:lvl3pPr marL="1143000" indent="-228600">
              <a:defRPr sz="2000">
                <a:solidFill>
                  <a:srgbClr val="21363C"/>
                </a:solidFill>
                <a:latin typeface="Verdana" pitchFamily="34" charset="0"/>
              </a:defRPr>
            </a:lvl3pPr>
            <a:lvl4pPr marL="1600200" indent="-228600">
              <a:defRPr sz="2000">
                <a:solidFill>
                  <a:srgbClr val="21363C"/>
                </a:solidFill>
                <a:latin typeface="Verdana" pitchFamily="34" charset="0"/>
              </a:defRPr>
            </a:lvl4pPr>
            <a:lvl5pPr marL="2057400" indent="-228600">
              <a:defRPr sz="2000">
                <a:solidFill>
                  <a:srgbClr val="21363C"/>
                </a:solidFill>
                <a:latin typeface="Verdana" pitchFamily="34" charset="0"/>
              </a:defRPr>
            </a:lvl5pPr>
            <a:lvl6pPr marL="2514600" indent="-228600" eaLnBrk="0" fontAlgn="base" hangingPunct="0">
              <a:spcBef>
                <a:spcPct val="20000"/>
              </a:spcBef>
              <a:spcAft>
                <a:spcPct val="0"/>
              </a:spcAft>
              <a:buClr>
                <a:srgbClr val="F86613"/>
              </a:buClr>
              <a:buSzPct val="140000"/>
              <a:buChar char="•"/>
              <a:defRPr sz="2000">
                <a:solidFill>
                  <a:srgbClr val="21363C"/>
                </a:solidFill>
                <a:latin typeface="Verdana" pitchFamily="34" charset="0"/>
              </a:defRPr>
            </a:lvl6pPr>
            <a:lvl7pPr marL="2971800" indent="-228600" eaLnBrk="0" fontAlgn="base" hangingPunct="0">
              <a:spcBef>
                <a:spcPct val="20000"/>
              </a:spcBef>
              <a:spcAft>
                <a:spcPct val="0"/>
              </a:spcAft>
              <a:buClr>
                <a:srgbClr val="F86613"/>
              </a:buClr>
              <a:buSzPct val="140000"/>
              <a:buChar char="•"/>
              <a:defRPr sz="2000">
                <a:solidFill>
                  <a:srgbClr val="21363C"/>
                </a:solidFill>
                <a:latin typeface="Verdana" pitchFamily="34" charset="0"/>
              </a:defRPr>
            </a:lvl7pPr>
            <a:lvl8pPr marL="3429000" indent="-228600" eaLnBrk="0" fontAlgn="base" hangingPunct="0">
              <a:spcBef>
                <a:spcPct val="20000"/>
              </a:spcBef>
              <a:spcAft>
                <a:spcPct val="0"/>
              </a:spcAft>
              <a:buClr>
                <a:srgbClr val="F86613"/>
              </a:buClr>
              <a:buSzPct val="140000"/>
              <a:buChar char="•"/>
              <a:defRPr sz="2000">
                <a:solidFill>
                  <a:srgbClr val="21363C"/>
                </a:solidFill>
                <a:latin typeface="Verdana" pitchFamily="34" charset="0"/>
              </a:defRPr>
            </a:lvl8pPr>
            <a:lvl9pPr marL="3886200" indent="-228600" eaLnBrk="0" fontAlgn="base" hangingPunct="0">
              <a:spcBef>
                <a:spcPct val="20000"/>
              </a:spcBef>
              <a:spcAft>
                <a:spcPct val="0"/>
              </a:spcAft>
              <a:buClr>
                <a:srgbClr val="F86613"/>
              </a:buClr>
              <a:buSzPct val="140000"/>
              <a:buChar char="•"/>
              <a:defRPr sz="2000">
                <a:solidFill>
                  <a:srgbClr val="21363C"/>
                </a:solidFill>
                <a:latin typeface="Verdana" pitchFamily="34" charset="0"/>
              </a:defRPr>
            </a:lvl9pPr>
          </a:lstStyle>
          <a:p>
            <a:endParaRPr lang="nl-BE" altLang="fr-FR"/>
          </a:p>
        </p:txBody>
      </p:sp>
      <p:sp>
        <p:nvSpPr>
          <p:cNvPr id="17" name="Rectangle 16"/>
          <p:cNvSpPr/>
          <p:nvPr/>
        </p:nvSpPr>
        <p:spPr bwMode="auto">
          <a:xfrm>
            <a:off x="1403648" y="4293297"/>
            <a:ext cx="1076684" cy="233239"/>
          </a:xfrm>
          <a:prstGeom prst="rect">
            <a:avLst/>
          </a:prstGeom>
          <a:no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fr-BE" sz="2800" b="0" i="0" u="none" strike="noStrike" cap="none" normalizeH="0" baseline="0">
              <a:ln>
                <a:noFill/>
              </a:ln>
              <a:solidFill>
                <a:schemeClr val="tx1"/>
              </a:solidFill>
              <a:effectLst/>
              <a:latin typeface="Times" pitchFamily="18" charset="0"/>
            </a:endParaRPr>
          </a:p>
        </p:txBody>
      </p:sp>
      <p:sp>
        <p:nvSpPr>
          <p:cNvPr id="22" name="Rectangle 21"/>
          <p:cNvSpPr/>
          <p:nvPr/>
        </p:nvSpPr>
        <p:spPr bwMode="auto">
          <a:xfrm>
            <a:off x="107504" y="2275483"/>
            <a:ext cx="432048" cy="217414"/>
          </a:xfrm>
          <a:prstGeom prst="rect">
            <a:avLst/>
          </a:prstGeom>
          <a:no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fr-BE" sz="2800" b="0" i="0" u="none" strike="noStrike" cap="none" normalizeH="0" baseline="0">
              <a:ln>
                <a:noFill/>
              </a:ln>
              <a:solidFill>
                <a:schemeClr val="tx1"/>
              </a:solidFill>
              <a:effectLst/>
              <a:latin typeface="Times" pitchFamily="18" charset="0"/>
            </a:endParaRPr>
          </a:p>
        </p:txBody>
      </p:sp>
      <p:sp>
        <p:nvSpPr>
          <p:cNvPr id="23" name="Text Box 9"/>
          <p:cNvSpPr txBox="1">
            <a:spLocks noChangeArrowheads="1"/>
          </p:cNvSpPr>
          <p:nvPr/>
        </p:nvSpPr>
        <p:spPr bwMode="auto">
          <a:xfrm>
            <a:off x="251520" y="1340768"/>
            <a:ext cx="2088232" cy="246221"/>
          </a:xfrm>
          <a:prstGeom prst="rect">
            <a:avLst/>
          </a:prstGeom>
          <a:solidFill>
            <a:srgbClr val="FFFF00"/>
          </a:solidFill>
          <a:ln>
            <a:noFill/>
          </a:ln>
          <a:effectLst/>
          <a:extLst>
            <a:ext uri="{91240B29-F687-4F45-9708-019B960494DF}">
              <a14:hiddenLine xmlns:a14="http://schemas.microsoft.com/office/drawing/2010/main" w="127" algn="ctr">
                <a:solidFill>
                  <a:srgbClr val="A6A6A6"/>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a:defRPr sz="2000">
                <a:solidFill>
                  <a:srgbClr val="21363C"/>
                </a:solidFill>
                <a:latin typeface="Verdana" pitchFamily="34" charset="0"/>
              </a:defRPr>
            </a:lvl1pPr>
            <a:lvl2pPr marL="742950" indent="-285750">
              <a:defRPr sz="2000">
                <a:solidFill>
                  <a:srgbClr val="21363C"/>
                </a:solidFill>
                <a:latin typeface="Verdana" pitchFamily="34" charset="0"/>
              </a:defRPr>
            </a:lvl2pPr>
            <a:lvl3pPr marL="1143000" indent="-228600">
              <a:defRPr sz="2000">
                <a:solidFill>
                  <a:srgbClr val="21363C"/>
                </a:solidFill>
                <a:latin typeface="Verdana" pitchFamily="34" charset="0"/>
              </a:defRPr>
            </a:lvl3pPr>
            <a:lvl4pPr marL="1600200" indent="-228600">
              <a:defRPr sz="2000">
                <a:solidFill>
                  <a:srgbClr val="21363C"/>
                </a:solidFill>
                <a:latin typeface="Verdana" pitchFamily="34" charset="0"/>
              </a:defRPr>
            </a:lvl4pPr>
            <a:lvl5pPr marL="2057400" indent="-228600">
              <a:defRPr sz="2000">
                <a:solidFill>
                  <a:srgbClr val="21363C"/>
                </a:solidFill>
                <a:latin typeface="Verdana" pitchFamily="34" charset="0"/>
              </a:defRPr>
            </a:lvl5pPr>
            <a:lvl6pPr marL="2514600" indent="-228600" eaLnBrk="0" fontAlgn="base" hangingPunct="0">
              <a:spcBef>
                <a:spcPct val="20000"/>
              </a:spcBef>
              <a:spcAft>
                <a:spcPct val="0"/>
              </a:spcAft>
              <a:buClr>
                <a:srgbClr val="F86613"/>
              </a:buClr>
              <a:buSzPct val="140000"/>
              <a:buChar char="•"/>
              <a:defRPr sz="2000">
                <a:solidFill>
                  <a:srgbClr val="21363C"/>
                </a:solidFill>
                <a:latin typeface="Verdana" pitchFamily="34" charset="0"/>
              </a:defRPr>
            </a:lvl6pPr>
            <a:lvl7pPr marL="2971800" indent="-228600" eaLnBrk="0" fontAlgn="base" hangingPunct="0">
              <a:spcBef>
                <a:spcPct val="20000"/>
              </a:spcBef>
              <a:spcAft>
                <a:spcPct val="0"/>
              </a:spcAft>
              <a:buClr>
                <a:srgbClr val="F86613"/>
              </a:buClr>
              <a:buSzPct val="140000"/>
              <a:buChar char="•"/>
              <a:defRPr sz="2000">
                <a:solidFill>
                  <a:srgbClr val="21363C"/>
                </a:solidFill>
                <a:latin typeface="Verdana" pitchFamily="34" charset="0"/>
              </a:defRPr>
            </a:lvl7pPr>
            <a:lvl8pPr marL="3429000" indent="-228600" eaLnBrk="0" fontAlgn="base" hangingPunct="0">
              <a:spcBef>
                <a:spcPct val="20000"/>
              </a:spcBef>
              <a:spcAft>
                <a:spcPct val="0"/>
              </a:spcAft>
              <a:buClr>
                <a:srgbClr val="F86613"/>
              </a:buClr>
              <a:buSzPct val="140000"/>
              <a:buChar char="•"/>
              <a:defRPr sz="2000">
                <a:solidFill>
                  <a:srgbClr val="21363C"/>
                </a:solidFill>
                <a:latin typeface="Verdana" pitchFamily="34" charset="0"/>
              </a:defRPr>
            </a:lvl8pPr>
            <a:lvl9pPr marL="3886200" indent="-228600" eaLnBrk="0" fontAlgn="base" hangingPunct="0">
              <a:spcBef>
                <a:spcPct val="20000"/>
              </a:spcBef>
              <a:spcAft>
                <a:spcPct val="0"/>
              </a:spcAft>
              <a:buClr>
                <a:srgbClr val="F86613"/>
              </a:buClr>
              <a:buSzPct val="140000"/>
              <a:buChar char="•"/>
              <a:defRPr sz="2000">
                <a:solidFill>
                  <a:srgbClr val="21363C"/>
                </a:solidFill>
                <a:latin typeface="Verdana" pitchFamily="34" charset="0"/>
              </a:defRPr>
            </a:lvl9pPr>
          </a:lstStyle>
          <a:p>
            <a:pPr>
              <a:spcBef>
                <a:spcPct val="50000"/>
              </a:spcBef>
              <a:buClrTx/>
              <a:buSzTx/>
              <a:buFontTx/>
              <a:buNone/>
            </a:pPr>
            <a:r>
              <a:rPr lang="fr-BE" altLang="fr-FR" sz="1000" dirty="0">
                <a:solidFill>
                  <a:schemeClr val="tx1"/>
                </a:solidFill>
              </a:rPr>
              <a:t>Cliquez d’abord sur “</a:t>
            </a:r>
            <a:r>
              <a:rPr lang="fr-BE" altLang="fr-FR" sz="1000" b="1" dirty="0">
                <a:solidFill>
                  <a:schemeClr val="tx1"/>
                </a:solidFill>
              </a:rPr>
              <a:t>Traiter</a:t>
            </a:r>
            <a:r>
              <a:rPr lang="fr-BE" altLang="fr-FR" sz="1000" dirty="0">
                <a:solidFill>
                  <a:schemeClr val="tx1"/>
                </a:solidFill>
              </a:rPr>
              <a:t>”</a:t>
            </a:r>
          </a:p>
        </p:txBody>
      </p:sp>
      <p:sp>
        <p:nvSpPr>
          <p:cNvPr id="24" name="AutoShape 11"/>
          <p:cNvSpPr>
            <a:spLocks noChangeArrowheads="1"/>
          </p:cNvSpPr>
          <p:nvPr/>
        </p:nvSpPr>
        <p:spPr bwMode="auto">
          <a:xfrm rot="5400000">
            <a:off x="7491" y="1888828"/>
            <a:ext cx="576064" cy="200025"/>
          </a:xfrm>
          <a:prstGeom prst="rightArrow">
            <a:avLst>
              <a:gd name="adj1" fmla="val 50000"/>
              <a:gd name="adj2" fmla="val 85817"/>
            </a:avLst>
          </a:prstGeom>
          <a:solidFill>
            <a:srgbClr val="FFFF00"/>
          </a:solidFill>
          <a:ln w="127" algn="ctr">
            <a:solidFill>
              <a:srgbClr val="A6A6A6"/>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defRPr sz="2000">
                <a:solidFill>
                  <a:srgbClr val="21363C"/>
                </a:solidFill>
                <a:latin typeface="Verdana" pitchFamily="34" charset="0"/>
              </a:defRPr>
            </a:lvl1pPr>
            <a:lvl2pPr marL="742950" indent="-285750">
              <a:defRPr sz="2000">
                <a:solidFill>
                  <a:srgbClr val="21363C"/>
                </a:solidFill>
                <a:latin typeface="Verdana" pitchFamily="34" charset="0"/>
              </a:defRPr>
            </a:lvl2pPr>
            <a:lvl3pPr marL="1143000" indent="-228600">
              <a:defRPr sz="2000">
                <a:solidFill>
                  <a:srgbClr val="21363C"/>
                </a:solidFill>
                <a:latin typeface="Verdana" pitchFamily="34" charset="0"/>
              </a:defRPr>
            </a:lvl3pPr>
            <a:lvl4pPr marL="1600200" indent="-228600">
              <a:defRPr sz="2000">
                <a:solidFill>
                  <a:srgbClr val="21363C"/>
                </a:solidFill>
                <a:latin typeface="Verdana" pitchFamily="34" charset="0"/>
              </a:defRPr>
            </a:lvl4pPr>
            <a:lvl5pPr marL="2057400" indent="-228600">
              <a:defRPr sz="2000">
                <a:solidFill>
                  <a:srgbClr val="21363C"/>
                </a:solidFill>
                <a:latin typeface="Verdana" pitchFamily="34" charset="0"/>
              </a:defRPr>
            </a:lvl5pPr>
            <a:lvl6pPr marL="2514600" indent="-228600" eaLnBrk="0" fontAlgn="base" hangingPunct="0">
              <a:spcBef>
                <a:spcPct val="20000"/>
              </a:spcBef>
              <a:spcAft>
                <a:spcPct val="0"/>
              </a:spcAft>
              <a:buClr>
                <a:srgbClr val="F86613"/>
              </a:buClr>
              <a:buSzPct val="140000"/>
              <a:buChar char="•"/>
              <a:defRPr sz="2000">
                <a:solidFill>
                  <a:srgbClr val="21363C"/>
                </a:solidFill>
                <a:latin typeface="Verdana" pitchFamily="34" charset="0"/>
              </a:defRPr>
            </a:lvl6pPr>
            <a:lvl7pPr marL="2971800" indent="-228600" eaLnBrk="0" fontAlgn="base" hangingPunct="0">
              <a:spcBef>
                <a:spcPct val="20000"/>
              </a:spcBef>
              <a:spcAft>
                <a:spcPct val="0"/>
              </a:spcAft>
              <a:buClr>
                <a:srgbClr val="F86613"/>
              </a:buClr>
              <a:buSzPct val="140000"/>
              <a:buChar char="•"/>
              <a:defRPr sz="2000">
                <a:solidFill>
                  <a:srgbClr val="21363C"/>
                </a:solidFill>
                <a:latin typeface="Verdana" pitchFamily="34" charset="0"/>
              </a:defRPr>
            </a:lvl7pPr>
            <a:lvl8pPr marL="3429000" indent="-228600" eaLnBrk="0" fontAlgn="base" hangingPunct="0">
              <a:spcBef>
                <a:spcPct val="20000"/>
              </a:spcBef>
              <a:spcAft>
                <a:spcPct val="0"/>
              </a:spcAft>
              <a:buClr>
                <a:srgbClr val="F86613"/>
              </a:buClr>
              <a:buSzPct val="140000"/>
              <a:buChar char="•"/>
              <a:defRPr sz="2000">
                <a:solidFill>
                  <a:srgbClr val="21363C"/>
                </a:solidFill>
                <a:latin typeface="Verdana" pitchFamily="34" charset="0"/>
              </a:defRPr>
            </a:lvl8pPr>
            <a:lvl9pPr marL="3886200" indent="-228600" eaLnBrk="0" fontAlgn="base" hangingPunct="0">
              <a:spcBef>
                <a:spcPct val="20000"/>
              </a:spcBef>
              <a:spcAft>
                <a:spcPct val="0"/>
              </a:spcAft>
              <a:buClr>
                <a:srgbClr val="F86613"/>
              </a:buClr>
              <a:buSzPct val="140000"/>
              <a:buChar char="•"/>
              <a:defRPr sz="2000">
                <a:solidFill>
                  <a:srgbClr val="21363C"/>
                </a:solidFill>
                <a:latin typeface="Verdana" pitchFamily="34" charset="0"/>
              </a:defRPr>
            </a:lvl9pPr>
          </a:lstStyle>
          <a:p>
            <a:endParaRPr lang="nl-BE" altLang="fr-FR"/>
          </a:p>
        </p:txBody>
      </p:sp>
    </p:spTree>
    <p:extLst>
      <p:ext uri="{BB962C8B-B14F-4D97-AF65-F5344CB8AC3E}">
        <p14:creationId xmlns:p14="http://schemas.microsoft.com/office/powerpoint/2010/main" val="1753516649"/>
      </p:ext>
    </p:extLst>
  </p:cSld>
  <p:clrMapOvr>
    <a:masterClrMapping/>
  </p:clrMapOvr>
  <p:transition>
    <p:wipe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fr-BE" noProof="0" dirty="0"/>
              <a:t>1. Connexion</a:t>
            </a:r>
          </a:p>
        </p:txBody>
      </p:sp>
      <p:sp>
        <p:nvSpPr>
          <p:cNvPr id="14339" name="Content Placeholder 2"/>
          <p:cNvSpPr>
            <a:spLocks noGrp="1"/>
          </p:cNvSpPr>
          <p:nvPr>
            <p:ph idx="1"/>
          </p:nvPr>
        </p:nvSpPr>
        <p:spPr>
          <a:xfrm>
            <a:off x="755576" y="1556792"/>
            <a:ext cx="7992888" cy="4262437"/>
          </a:xfrm>
        </p:spPr>
        <p:txBody>
          <a:bodyPr/>
          <a:lstStyle/>
          <a:p>
            <a:pPr marL="0" indent="0"/>
            <a:r>
              <a:rPr lang="fr-BE" noProof="0" dirty="0"/>
              <a:t>Via le Portail d’Elia : </a:t>
            </a:r>
            <a:r>
              <a:rPr lang="fr-BE" altLang="fr-FR" noProof="0" dirty="0">
                <a:hlinkClick r:id="rId3"/>
              </a:rPr>
              <a:t>https://srm.elia.be</a:t>
            </a:r>
            <a:endParaRPr lang="fr-BE" altLang="fr-FR" noProof="0" dirty="0"/>
          </a:p>
          <a:p>
            <a:pPr marL="0" indent="0"/>
            <a:r>
              <a:rPr lang="fr-BE" noProof="0" dirty="0" err="1"/>
              <a:t>Username</a:t>
            </a:r>
            <a:r>
              <a:rPr lang="fr-BE" noProof="0" dirty="0"/>
              <a:t> : </a:t>
            </a:r>
            <a:r>
              <a:rPr lang="fr-BE" altLang="fr-FR" noProof="0" dirty="0">
                <a:hlinkClick r:id="rId4"/>
              </a:rPr>
              <a:t>VENxxxxxx@eliaext.be</a:t>
            </a:r>
            <a:endParaRPr lang="fr-BE" altLang="fr-FR" noProof="0" dirty="0"/>
          </a:p>
          <a:p>
            <a:pPr marL="355600" indent="0"/>
            <a:r>
              <a:rPr lang="fr-BE" altLang="fr-FR" dirty="0"/>
              <a:t>où </a:t>
            </a:r>
            <a:r>
              <a:rPr lang="fr-BE" altLang="fr-FR" dirty="0" err="1"/>
              <a:t>xxxxxx</a:t>
            </a:r>
            <a:r>
              <a:rPr lang="fr-BE" altLang="fr-FR" dirty="0"/>
              <a:t> est votre </a:t>
            </a:r>
            <a:r>
              <a:rPr lang="fr-BE" altLang="fr-FR" dirty="0" err="1"/>
              <a:t>n°de</a:t>
            </a:r>
            <a:r>
              <a:rPr lang="fr-BE" altLang="fr-FR" dirty="0"/>
              <a:t> fournisseur</a:t>
            </a:r>
          </a:p>
          <a:p>
            <a:pPr marL="0" indent="0"/>
            <a:endParaRPr lang="fr-BE" altLang="fr-FR" noProof="0" dirty="0"/>
          </a:p>
          <a:p>
            <a:pPr>
              <a:buFont typeface="Arial" panose="020B0604020202020204" pitchFamily="34" charset="0"/>
              <a:buChar char="•"/>
            </a:pPr>
            <a:r>
              <a:rPr lang="fr-BE" altLang="fr-FR" noProof="0" dirty="0"/>
              <a:t>Mot de passe sensible aux majuscules ! Avec majuscules et minuscules + chiffres.</a:t>
            </a:r>
          </a:p>
          <a:p>
            <a:pPr>
              <a:buFont typeface="Arial" panose="020B0604020202020204" pitchFamily="34" charset="0"/>
              <a:buChar char="•"/>
            </a:pPr>
            <a:r>
              <a:rPr lang="fr-BE" altLang="fr-FR" noProof="0" dirty="0"/>
              <a:t>Login unique par fournisseur : plusieurs personnes chez le fournisseur peuvent se partager ce login </a:t>
            </a:r>
            <a:r>
              <a:rPr lang="fr-BE" altLang="fr-FR" dirty="0"/>
              <a:t>et chaque ‘contact REFIN’ peut aussi traiter </a:t>
            </a:r>
            <a:r>
              <a:rPr lang="fr-BE" altLang="fr-FR" noProof="0" dirty="0"/>
              <a:t>ses propres commandes (voir slides 26 et 37).</a:t>
            </a:r>
          </a:p>
        </p:txBody>
      </p:sp>
      <p:sp>
        <p:nvSpPr>
          <p:cNvPr id="14340" name="Date Placeholder 3"/>
          <p:cNvSpPr>
            <a:spLocks noGrp="1"/>
          </p:cNvSpPr>
          <p:nvPr>
            <p:ph type="dt" sz="quarter" idx="10"/>
          </p:nvPr>
        </p:nvSpPr>
        <p:spPr bwMode="auto">
          <a:noFill/>
          <a:ln>
            <a:miter lim="800000"/>
            <a:headEnd/>
            <a:tailEnd/>
          </a:ln>
        </p:spPr>
        <p:txBody>
          <a:bodyPr/>
          <a:lstStyle/>
          <a:p>
            <a:r>
              <a:rPr lang="nl-BE"/>
              <a:t>28/02/2012</a:t>
            </a:r>
          </a:p>
        </p:txBody>
      </p:sp>
      <p:sp>
        <p:nvSpPr>
          <p:cNvPr id="14341" name="Footer Placeholder 4"/>
          <p:cNvSpPr>
            <a:spLocks noGrp="1"/>
          </p:cNvSpPr>
          <p:nvPr>
            <p:ph type="ftr" sz="quarter" idx="11"/>
          </p:nvPr>
        </p:nvSpPr>
        <p:spPr bwMode="auto">
          <a:noFill/>
          <a:ln>
            <a:miter lim="800000"/>
            <a:headEnd/>
            <a:tailEnd/>
          </a:ln>
        </p:spPr>
        <p:txBody>
          <a:bodyPr/>
          <a:lstStyle/>
          <a:p>
            <a:r>
              <a:rPr lang="en-US"/>
              <a:t>Footer</a:t>
            </a:r>
          </a:p>
        </p:txBody>
      </p:sp>
      <p:sp>
        <p:nvSpPr>
          <p:cNvPr id="14342" name="Slide Number Placeholder 5"/>
          <p:cNvSpPr>
            <a:spLocks noGrp="1"/>
          </p:cNvSpPr>
          <p:nvPr>
            <p:ph type="sldNum" sz="quarter" idx="12"/>
          </p:nvPr>
        </p:nvSpPr>
        <p:spPr bwMode="auto">
          <a:noFill/>
          <a:ln>
            <a:miter lim="800000"/>
            <a:headEnd/>
            <a:tailEnd/>
          </a:ln>
        </p:spPr>
        <p:txBody>
          <a:bodyPr/>
          <a:lstStyle/>
          <a:p>
            <a:fld id="{A8DBEB16-D175-BF4F-98B0-F2EFC36B5B6E}" type="slidenum">
              <a:rPr lang="en-US" smtClean="0"/>
              <a:pPr/>
              <a:t>3</a:t>
            </a:fld>
            <a:endParaRPr lang="en-US"/>
          </a:p>
        </p:txBody>
      </p:sp>
    </p:spTree>
    <p:extLst>
      <p:ext uri="{BB962C8B-B14F-4D97-AF65-F5344CB8AC3E}">
        <p14:creationId xmlns:p14="http://schemas.microsoft.com/office/powerpoint/2010/main" val="2694890119"/>
      </p:ext>
    </p:extLst>
  </p:cSld>
  <p:clrMapOvr>
    <a:masterClrMapping/>
  </p:clrMapOvr>
  <p:transition>
    <p:wipe dir="u"/>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008" y="1817032"/>
            <a:ext cx="8892480" cy="3628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fr-BE" noProof="0" dirty="0"/>
              <a:t>3</a:t>
            </a:r>
            <a:r>
              <a:rPr lang="fr-BE" dirty="0"/>
              <a:t>.2. Création d’un Ordre de travail (OT)</a:t>
            </a:r>
            <a:endParaRPr lang="fr-BE" noProof="0" dirty="0"/>
          </a:p>
        </p:txBody>
      </p:sp>
      <p:sp>
        <p:nvSpPr>
          <p:cNvPr id="4" name="Date Placeholder 3"/>
          <p:cNvSpPr>
            <a:spLocks noGrp="1"/>
          </p:cNvSpPr>
          <p:nvPr>
            <p:ph type="dt" sz="half" idx="14"/>
          </p:nvPr>
        </p:nvSpPr>
        <p:spPr/>
        <p:txBody>
          <a:bodyPr/>
          <a:lstStyle/>
          <a:p>
            <a:pPr>
              <a:defRPr/>
            </a:pPr>
            <a:r>
              <a:rPr lang="nl-BE"/>
              <a:t>28/02/2012</a:t>
            </a:r>
            <a:endParaRPr lang="en-US"/>
          </a:p>
        </p:txBody>
      </p:sp>
      <p:sp>
        <p:nvSpPr>
          <p:cNvPr id="5" name="Footer Placeholder 4"/>
          <p:cNvSpPr>
            <a:spLocks noGrp="1"/>
          </p:cNvSpPr>
          <p:nvPr>
            <p:ph type="ftr" sz="quarter" idx="15"/>
          </p:nvPr>
        </p:nvSpPr>
        <p:spPr/>
        <p:txBody>
          <a:bodyPr/>
          <a:lstStyle/>
          <a:p>
            <a:pPr>
              <a:defRPr/>
            </a:pPr>
            <a:r>
              <a:rPr lang="en-US"/>
              <a:t>Footer</a:t>
            </a:r>
            <a:endParaRPr lang="nl-NL"/>
          </a:p>
        </p:txBody>
      </p:sp>
      <p:sp>
        <p:nvSpPr>
          <p:cNvPr id="6" name="Slide Number Placeholder 5"/>
          <p:cNvSpPr>
            <a:spLocks noGrp="1"/>
          </p:cNvSpPr>
          <p:nvPr>
            <p:ph type="sldNum" sz="quarter" idx="16"/>
          </p:nvPr>
        </p:nvSpPr>
        <p:spPr/>
        <p:txBody>
          <a:bodyPr/>
          <a:lstStyle/>
          <a:p>
            <a:pPr>
              <a:defRPr/>
            </a:pPr>
            <a:fld id="{10F0B83E-0F96-2248-AAFE-A7A74B2F22E1}" type="slidenum">
              <a:rPr lang="en-US" smtClean="0"/>
              <a:pPr>
                <a:defRPr/>
              </a:pPr>
              <a:t>30</a:t>
            </a:fld>
            <a:endParaRPr lang="en-US"/>
          </a:p>
        </p:txBody>
      </p:sp>
      <p:sp>
        <p:nvSpPr>
          <p:cNvPr id="30" name="Rectangle 29"/>
          <p:cNvSpPr/>
          <p:nvPr/>
        </p:nvSpPr>
        <p:spPr bwMode="auto">
          <a:xfrm>
            <a:off x="1619672" y="4850308"/>
            <a:ext cx="1037592" cy="181145"/>
          </a:xfrm>
          <a:prstGeom prst="rect">
            <a:avLst/>
          </a:prstGeom>
          <a:no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fr-BE" sz="2800" b="0" i="0" u="none" strike="noStrike" cap="none" normalizeH="0" baseline="0">
              <a:ln>
                <a:noFill/>
              </a:ln>
              <a:solidFill>
                <a:schemeClr val="tx1"/>
              </a:solidFill>
              <a:effectLst/>
              <a:latin typeface="Times" pitchFamily="18" charset="0"/>
            </a:endParaRPr>
          </a:p>
        </p:txBody>
      </p:sp>
      <p:sp>
        <p:nvSpPr>
          <p:cNvPr id="31" name="Rectangle 30"/>
          <p:cNvSpPr/>
          <p:nvPr/>
        </p:nvSpPr>
        <p:spPr bwMode="auto">
          <a:xfrm>
            <a:off x="3347864" y="4850309"/>
            <a:ext cx="504056" cy="181144"/>
          </a:xfrm>
          <a:prstGeom prst="rect">
            <a:avLst/>
          </a:prstGeom>
          <a:no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fr-BE" sz="2800" b="0" i="0" u="none" strike="noStrike" cap="none" normalizeH="0" baseline="0">
              <a:ln>
                <a:noFill/>
              </a:ln>
              <a:solidFill>
                <a:schemeClr val="tx1"/>
              </a:solidFill>
              <a:effectLst/>
              <a:latin typeface="Times" pitchFamily="18" charset="0"/>
            </a:endParaRPr>
          </a:p>
        </p:txBody>
      </p:sp>
      <p:sp>
        <p:nvSpPr>
          <p:cNvPr id="33" name="Oval 32"/>
          <p:cNvSpPr/>
          <p:nvPr/>
        </p:nvSpPr>
        <p:spPr bwMode="auto">
          <a:xfrm>
            <a:off x="395536" y="4815715"/>
            <a:ext cx="288032" cy="250329"/>
          </a:xfrm>
          <a:prstGeom prst="ellipse">
            <a:avLst/>
          </a:prstGeom>
          <a:no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fr-BE" sz="2800" b="0" i="0" u="none" strike="noStrike" cap="none" normalizeH="0" baseline="0">
              <a:ln>
                <a:noFill/>
              </a:ln>
              <a:solidFill>
                <a:schemeClr val="tx1"/>
              </a:solidFill>
              <a:effectLst/>
              <a:latin typeface="Times" pitchFamily="18" charset="0"/>
            </a:endParaRPr>
          </a:p>
        </p:txBody>
      </p:sp>
      <p:sp>
        <p:nvSpPr>
          <p:cNvPr id="34" name="Text Box 9"/>
          <p:cNvSpPr txBox="1">
            <a:spLocks noChangeArrowheads="1"/>
          </p:cNvSpPr>
          <p:nvPr/>
        </p:nvSpPr>
        <p:spPr bwMode="auto">
          <a:xfrm>
            <a:off x="395536" y="5589240"/>
            <a:ext cx="3744416" cy="400110"/>
          </a:xfrm>
          <a:prstGeom prst="rect">
            <a:avLst/>
          </a:prstGeom>
          <a:solidFill>
            <a:srgbClr val="FFFF00"/>
          </a:solidFill>
          <a:ln>
            <a:noFill/>
          </a:ln>
          <a:effectLst/>
          <a:extLst>
            <a:ext uri="{91240B29-F687-4F45-9708-019B960494DF}">
              <a14:hiddenLine xmlns:a14="http://schemas.microsoft.com/office/drawing/2010/main" w="127" algn="ctr">
                <a:solidFill>
                  <a:srgbClr val="A6A6A6"/>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a:defRPr sz="2000">
                <a:solidFill>
                  <a:srgbClr val="21363C"/>
                </a:solidFill>
                <a:latin typeface="Verdana" pitchFamily="34" charset="0"/>
              </a:defRPr>
            </a:lvl1pPr>
            <a:lvl2pPr marL="742950" indent="-285750">
              <a:defRPr sz="2000">
                <a:solidFill>
                  <a:srgbClr val="21363C"/>
                </a:solidFill>
                <a:latin typeface="Verdana" pitchFamily="34" charset="0"/>
              </a:defRPr>
            </a:lvl2pPr>
            <a:lvl3pPr marL="1143000" indent="-228600">
              <a:defRPr sz="2000">
                <a:solidFill>
                  <a:srgbClr val="21363C"/>
                </a:solidFill>
                <a:latin typeface="Verdana" pitchFamily="34" charset="0"/>
              </a:defRPr>
            </a:lvl3pPr>
            <a:lvl4pPr marL="1600200" indent="-228600">
              <a:defRPr sz="2000">
                <a:solidFill>
                  <a:srgbClr val="21363C"/>
                </a:solidFill>
                <a:latin typeface="Verdana" pitchFamily="34" charset="0"/>
              </a:defRPr>
            </a:lvl4pPr>
            <a:lvl5pPr marL="2057400" indent="-228600">
              <a:defRPr sz="2000">
                <a:solidFill>
                  <a:srgbClr val="21363C"/>
                </a:solidFill>
                <a:latin typeface="Verdana" pitchFamily="34" charset="0"/>
              </a:defRPr>
            </a:lvl5pPr>
            <a:lvl6pPr marL="2514600" indent="-228600" eaLnBrk="0" fontAlgn="base" hangingPunct="0">
              <a:spcBef>
                <a:spcPct val="20000"/>
              </a:spcBef>
              <a:spcAft>
                <a:spcPct val="0"/>
              </a:spcAft>
              <a:buClr>
                <a:srgbClr val="F86613"/>
              </a:buClr>
              <a:buSzPct val="140000"/>
              <a:buChar char="•"/>
              <a:defRPr sz="2000">
                <a:solidFill>
                  <a:srgbClr val="21363C"/>
                </a:solidFill>
                <a:latin typeface="Verdana" pitchFamily="34" charset="0"/>
              </a:defRPr>
            </a:lvl6pPr>
            <a:lvl7pPr marL="2971800" indent="-228600" eaLnBrk="0" fontAlgn="base" hangingPunct="0">
              <a:spcBef>
                <a:spcPct val="20000"/>
              </a:spcBef>
              <a:spcAft>
                <a:spcPct val="0"/>
              </a:spcAft>
              <a:buClr>
                <a:srgbClr val="F86613"/>
              </a:buClr>
              <a:buSzPct val="140000"/>
              <a:buChar char="•"/>
              <a:defRPr sz="2000">
                <a:solidFill>
                  <a:srgbClr val="21363C"/>
                </a:solidFill>
                <a:latin typeface="Verdana" pitchFamily="34" charset="0"/>
              </a:defRPr>
            </a:lvl7pPr>
            <a:lvl8pPr marL="3429000" indent="-228600" eaLnBrk="0" fontAlgn="base" hangingPunct="0">
              <a:spcBef>
                <a:spcPct val="20000"/>
              </a:spcBef>
              <a:spcAft>
                <a:spcPct val="0"/>
              </a:spcAft>
              <a:buClr>
                <a:srgbClr val="F86613"/>
              </a:buClr>
              <a:buSzPct val="140000"/>
              <a:buChar char="•"/>
              <a:defRPr sz="2000">
                <a:solidFill>
                  <a:srgbClr val="21363C"/>
                </a:solidFill>
                <a:latin typeface="Verdana" pitchFamily="34" charset="0"/>
              </a:defRPr>
            </a:lvl8pPr>
            <a:lvl9pPr marL="3886200" indent="-228600" eaLnBrk="0" fontAlgn="base" hangingPunct="0">
              <a:spcBef>
                <a:spcPct val="20000"/>
              </a:spcBef>
              <a:spcAft>
                <a:spcPct val="0"/>
              </a:spcAft>
              <a:buClr>
                <a:srgbClr val="F86613"/>
              </a:buClr>
              <a:buSzPct val="140000"/>
              <a:buChar char="•"/>
              <a:defRPr sz="2000">
                <a:solidFill>
                  <a:srgbClr val="21363C"/>
                </a:solidFill>
                <a:latin typeface="Verdana" pitchFamily="34" charset="0"/>
              </a:defRPr>
            </a:lvl9pPr>
          </a:lstStyle>
          <a:p>
            <a:pPr>
              <a:spcBef>
                <a:spcPct val="50000"/>
              </a:spcBef>
              <a:buClrTx/>
              <a:buSzTx/>
              <a:buFontTx/>
              <a:buNone/>
            </a:pPr>
            <a:r>
              <a:rPr lang="fr-BE" altLang="fr-FR" sz="1000" dirty="0">
                <a:solidFill>
                  <a:schemeClr val="tx1"/>
                </a:solidFill>
              </a:rPr>
              <a:t>Les annexes d’un OT sont ajoutées de la même manière que pour un Request, via la flèche à gauche.</a:t>
            </a:r>
          </a:p>
        </p:txBody>
      </p:sp>
      <p:sp>
        <p:nvSpPr>
          <p:cNvPr id="36" name="Text Box 9"/>
          <p:cNvSpPr txBox="1">
            <a:spLocks noChangeArrowheads="1"/>
          </p:cNvSpPr>
          <p:nvPr/>
        </p:nvSpPr>
        <p:spPr bwMode="auto">
          <a:xfrm>
            <a:off x="3979937" y="4005064"/>
            <a:ext cx="1944216" cy="400110"/>
          </a:xfrm>
          <a:prstGeom prst="rect">
            <a:avLst/>
          </a:prstGeom>
          <a:solidFill>
            <a:srgbClr val="FFFF00"/>
          </a:solidFill>
          <a:ln>
            <a:noFill/>
          </a:ln>
          <a:effectLst/>
          <a:extLst>
            <a:ext uri="{91240B29-F687-4F45-9708-019B960494DF}">
              <a14:hiddenLine xmlns:a14="http://schemas.microsoft.com/office/drawing/2010/main" w="127" algn="ctr">
                <a:solidFill>
                  <a:srgbClr val="A6A6A6"/>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a:defRPr sz="2000">
                <a:solidFill>
                  <a:srgbClr val="21363C"/>
                </a:solidFill>
                <a:latin typeface="Verdana" pitchFamily="34" charset="0"/>
              </a:defRPr>
            </a:lvl1pPr>
            <a:lvl2pPr marL="742950" indent="-285750">
              <a:defRPr sz="2000">
                <a:solidFill>
                  <a:srgbClr val="21363C"/>
                </a:solidFill>
                <a:latin typeface="Verdana" pitchFamily="34" charset="0"/>
              </a:defRPr>
            </a:lvl2pPr>
            <a:lvl3pPr marL="1143000" indent="-228600">
              <a:defRPr sz="2000">
                <a:solidFill>
                  <a:srgbClr val="21363C"/>
                </a:solidFill>
                <a:latin typeface="Verdana" pitchFamily="34" charset="0"/>
              </a:defRPr>
            </a:lvl3pPr>
            <a:lvl4pPr marL="1600200" indent="-228600">
              <a:defRPr sz="2000">
                <a:solidFill>
                  <a:srgbClr val="21363C"/>
                </a:solidFill>
                <a:latin typeface="Verdana" pitchFamily="34" charset="0"/>
              </a:defRPr>
            </a:lvl4pPr>
            <a:lvl5pPr marL="2057400" indent="-228600">
              <a:defRPr sz="2000">
                <a:solidFill>
                  <a:srgbClr val="21363C"/>
                </a:solidFill>
                <a:latin typeface="Verdana" pitchFamily="34" charset="0"/>
              </a:defRPr>
            </a:lvl5pPr>
            <a:lvl6pPr marL="2514600" indent="-228600" eaLnBrk="0" fontAlgn="base" hangingPunct="0">
              <a:spcBef>
                <a:spcPct val="20000"/>
              </a:spcBef>
              <a:spcAft>
                <a:spcPct val="0"/>
              </a:spcAft>
              <a:buClr>
                <a:srgbClr val="F86613"/>
              </a:buClr>
              <a:buSzPct val="140000"/>
              <a:buChar char="•"/>
              <a:defRPr sz="2000">
                <a:solidFill>
                  <a:srgbClr val="21363C"/>
                </a:solidFill>
                <a:latin typeface="Verdana" pitchFamily="34" charset="0"/>
              </a:defRPr>
            </a:lvl6pPr>
            <a:lvl7pPr marL="2971800" indent="-228600" eaLnBrk="0" fontAlgn="base" hangingPunct="0">
              <a:spcBef>
                <a:spcPct val="20000"/>
              </a:spcBef>
              <a:spcAft>
                <a:spcPct val="0"/>
              </a:spcAft>
              <a:buClr>
                <a:srgbClr val="F86613"/>
              </a:buClr>
              <a:buSzPct val="140000"/>
              <a:buChar char="•"/>
              <a:defRPr sz="2000">
                <a:solidFill>
                  <a:srgbClr val="21363C"/>
                </a:solidFill>
                <a:latin typeface="Verdana" pitchFamily="34" charset="0"/>
              </a:defRPr>
            </a:lvl7pPr>
            <a:lvl8pPr marL="3429000" indent="-228600" eaLnBrk="0" fontAlgn="base" hangingPunct="0">
              <a:spcBef>
                <a:spcPct val="20000"/>
              </a:spcBef>
              <a:spcAft>
                <a:spcPct val="0"/>
              </a:spcAft>
              <a:buClr>
                <a:srgbClr val="F86613"/>
              </a:buClr>
              <a:buSzPct val="140000"/>
              <a:buChar char="•"/>
              <a:defRPr sz="2000">
                <a:solidFill>
                  <a:srgbClr val="21363C"/>
                </a:solidFill>
                <a:latin typeface="Verdana" pitchFamily="34" charset="0"/>
              </a:defRPr>
            </a:lvl8pPr>
            <a:lvl9pPr marL="3886200" indent="-228600" eaLnBrk="0" fontAlgn="base" hangingPunct="0">
              <a:spcBef>
                <a:spcPct val="20000"/>
              </a:spcBef>
              <a:spcAft>
                <a:spcPct val="0"/>
              </a:spcAft>
              <a:buClr>
                <a:srgbClr val="F86613"/>
              </a:buClr>
              <a:buSzPct val="140000"/>
              <a:buChar char="•"/>
              <a:defRPr sz="2000">
                <a:solidFill>
                  <a:srgbClr val="21363C"/>
                </a:solidFill>
                <a:latin typeface="Verdana" pitchFamily="34" charset="0"/>
              </a:defRPr>
            </a:lvl9pPr>
          </a:lstStyle>
          <a:p>
            <a:pPr>
              <a:spcBef>
                <a:spcPct val="50000"/>
              </a:spcBef>
              <a:buClrTx/>
              <a:buSzTx/>
              <a:buFontTx/>
              <a:buNone/>
            </a:pPr>
            <a:r>
              <a:rPr lang="fr-BE" altLang="fr-FR" sz="1000" dirty="0">
                <a:solidFill>
                  <a:schemeClr val="tx1"/>
                </a:solidFill>
              </a:rPr>
              <a:t>Encodez une description claire et la valeur de l’OT.</a:t>
            </a:r>
          </a:p>
        </p:txBody>
      </p:sp>
      <p:sp>
        <p:nvSpPr>
          <p:cNvPr id="37" name="AutoShape 11"/>
          <p:cNvSpPr>
            <a:spLocks noChangeArrowheads="1"/>
          </p:cNvSpPr>
          <p:nvPr/>
        </p:nvSpPr>
        <p:spPr bwMode="auto">
          <a:xfrm rot="5400000">
            <a:off x="3439269" y="4329738"/>
            <a:ext cx="449263" cy="200025"/>
          </a:xfrm>
          <a:prstGeom prst="rightArrow">
            <a:avLst>
              <a:gd name="adj1" fmla="val 50000"/>
              <a:gd name="adj2" fmla="val 85817"/>
            </a:avLst>
          </a:prstGeom>
          <a:solidFill>
            <a:srgbClr val="FFFF00"/>
          </a:solidFill>
          <a:ln w="127" algn="ctr">
            <a:solidFill>
              <a:srgbClr val="A6A6A6"/>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defRPr sz="2000">
                <a:solidFill>
                  <a:srgbClr val="21363C"/>
                </a:solidFill>
                <a:latin typeface="Verdana" pitchFamily="34" charset="0"/>
              </a:defRPr>
            </a:lvl1pPr>
            <a:lvl2pPr marL="742950" indent="-285750">
              <a:defRPr sz="2000">
                <a:solidFill>
                  <a:srgbClr val="21363C"/>
                </a:solidFill>
                <a:latin typeface="Verdana" pitchFamily="34" charset="0"/>
              </a:defRPr>
            </a:lvl2pPr>
            <a:lvl3pPr marL="1143000" indent="-228600">
              <a:defRPr sz="2000">
                <a:solidFill>
                  <a:srgbClr val="21363C"/>
                </a:solidFill>
                <a:latin typeface="Verdana" pitchFamily="34" charset="0"/>
              </a:defRPr>
            </a:lvl3pPr>
            <a:lvl4pPr marL="1600200" indent="-228600">
              <a:defRPr sz="2000">
                <a:solidFill>
                  <a:srgbClr val="21363C"/>
                </a:solidFill>
                <a:latin typeface="Verdana" pitchFamily="34" charset="0"/>
              </a:defRPr>
            </a:lvl4pPr>
            <a:lvl5pPr marL="2057400" indent="-228600">
              <a:defRPr sz="2000">
                <a:solidFill>
                  <a:srgbClr val="21363C"/>
                </a:solidFill>
                <a:latin typeface="Verdana" pitchFamily="34" charset="0"/>
              </a:defRPr>
            </a:lvl5pPr>
            <a:lvl6pPr marL="2514600" indent="-228600" eaLnBrk="0" fontAlgn="base" hangingPunct="0">
              <a:spcBef>
                <a:spcPct val="20000"/>
              </a:spcBef>
              <a:spcAft>
                <a:spcPct val="0"/>
              </a:spcAft>
              <a:buClr>
                <a:srgbClr val="F86613"/>
              </a:buClr>
              <a:buSzPct val="140000"/>
              <a:buChar char="•"/>
              <a:defRPr sz="2000">
                <a:solidFill>
                  <a:srgbClr val="21363C"/>
                </a:solidFill>
                <a:latin typeface="Verdana" pitchFamily="34" charset="0"/>
              </a:defRPr>
            </a:lvl6pPr>
            <a:lvl7pPr marL="2971800" indent="-228600" eaLnBrk="0" fontAlgn="base" hangingPunct="0">
              <a:spcBef>
                <a:spcPct val="20000"/>
              </a:spcBef>
              <a:spcAft>
                <a:spcPct val="0"/>
              </a:spcAft>
              <a:buClr>
                <a:srgbClr val="F86613"/>
              </a:buClr>
              <a:buSzPct val="140000"/>
              <a:buChar char="•"/>
              <a:defRPr sz="2000">
                <a:solidFill>
                  <a:srgbClr val="21363C"/>
                </a:solidFill>
                <a:latin typeface="Verdana" pitchFamily="34" charset="0"/>
              </a:defRPr>
            </a:lvl7pPr>
            <a:lvl8pPr marL="3429000" indent="-228600" eaLnBrk="0" fontAlgn="base" hangingPunct="0">
              <a:spcBef>
                <a:spcPct val="20000"/>
              </a:spcBef>
              <a:spcAft>
                <a:spcPct val="0"/>
              </a:spcAft>
              <a:buClr>
                <a:srgbClr val="F86613"/>
              </a:buClr>
              <a:buSzPct val="140000"/>
              <a:buChar char="•"/>
              <a:defRPr sz="2000">
                <a:solidFill>
                  <a:srgbClr val="21363C"/>
                </a:solidFill>
                <a:latin typeface="Verdana" pitchFamily="34" charset="0"/>
              </a:defRPr>
            </a:lvl8pPr>
            <a:lvl9pPr marL="3886200" indent="-228600" eaLnBrk="0" fontAlgn="base" hangingPunct="0">
              <a:spcBef>
                <a:spcPct val="20000"/>
              </a:spcBef>
              <a:spcAft>
                <a:spcPct val="0"/>
              </a:spcAft>
              <a:buClr>
                <a:srgbClr val="F86613"/>
              </a:buClr>
              <a:buSzPct val="140000"/>
              <a:buChar char="•"/>
              <a:defRPr sz="2000">
                <a:solidFill>
                  <a:srgbClr val="21363C"/>
                </a:solidFill>
                <a:latin typeface="Verdana" pitchFamily="34" charset="0"/>
              </a:defRPr>
            </a:lvl9pPr>
          </a:lstStyle>
          <a:p>
            <a:endParaRPr lang="nl-BE" altLang="fr-FR"/>
          </a:p>
        </p:txBody>
      </p:sp>
    </p:spTree>
    <p:extLst>
      <p:ext uri="{BB962C8B-B14F-4D97-AF65-F5344CB8AC3E}">
        <p14:creationId xmlns:p14="http://schemas.microsoft.com/office/powerpoint/2010/main" val="774134462"/>
      </p:ext>
    </p:extLst>
  </p:cSld>
  <p:clrMapOvr>
    <a:masterClrMapping/>
  </p:clrMapOvr>
  <p:transition>
    <p:wipe dir="u"/>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008" y="1817032"/>
            <a:ext cx="8892480" cy="3628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fr-BE" noProof="0" dirty="0"/>
              <a:t>3.2. Création d’un Ordre de </a:t>
            </a:r>
            <a:r>
              <a:rPr lang="fr-BE" dirty="0"/>
              <a:t>travail (OT) estimé</a:t>
            </a:r>
            <a:endParaRPr lang="fr-BE" noProof="0" dirty="0"/>
          </a:p>
        </p:txBody>
      </p:sp>
      <p:sp>
        <p:nvSpPr>
          <p:cNvPr id="4" name="Date Placeholder 3"/>
          <p:cNvSpPr>
            <a:spLocks noGrp="1"/>
          </p:cNvSpPr>
          <p:nvPr>
            <p:ph type="dt" sz="half" idx="14"/>
          </p:nvPr>
        </p:nvSpPr>
        <p:spPr/>
        <p:txBody>
          <a:bodyPr/>
          <a:lstStyle/>
          <a:p>
            <a:pPr>
              <a:defRPr/>
            </a:pPr>
            <a:r>
              <a:rPr lang="nl-BE"/>
              <a:t>28/02/2012</a:t>
            </a:r>
            <a:endParaRPr lang="en-US"/>
          </a:p>
        </p:txBody>
      </p:sp>
      <p:sp>
        <p:nvSpPr>
          <p:cNvPr id="5" name="Footer Placeholder 4"/>
          <p:cNvSpPr>
            <a:spLocks noGrp="1"/>
          </p:cNvSpPr>
          <p:nvPr>
            <p:ph type="ftr" sz="quarter" idx="15"/>
          </p:nvPr>
        </p:nvSpPr>
        <p:spPr/>
        <p:txBody>
          <a:bodyPr/>
          <a:lstStyle/>
          <a:p>
            <a:pPr>
              <a:defRPr/>
            </a:pPr>
            <a:r>
              <a:rPr lang="en-US"/>
              <a:t>Footer</a:t>
            </a:r>
            <a:endParaRPr lang="nl-NL"/>
          </a:p>
        </p:txBody>
      </p:sp>
      <p:sp>
        <p:nvSpPr>
          <p:cNvPr id="6" name="Slide Number Placeholder 5"/>
          <p:cNvSpPr>
            <a:spLocks noGrp="1"/>
          </p:cNvSpPr>
          <p:nvPr>
            <p:ph type="sldNum" sz="quarter" idx="16"/>
          </p:nvPr>
        </p:nvSpPr>
        <p:spPr/>
        <p:txBody>
          <a:bodyPr/>
          <a:lstStyle/>
          <a:p>
            <a:pPr>
              <a:defRPr/>
            </a:pPr>
            <a:fld id="{10F0B83E-0F96-2248-AAFE-A7A74B2F22E1}" type="slidenum">
              <a:rPr lang="en-US" smtClean="0"/>
              <a:pPr>
                <a:defRPr/>
              </a:pPr>
              <a:t>31</a:t>
            </a:fld>
            <a:endParaRPr lang="en-US"/>
          </a:p>
        </p:txBody>
      </p:sp>
      <p:sp>
        <p:nvSpPr>
          <p:cNvPr id="33" name="Oval 32"/>
          <p:cNvSpPr/>
          <p:nvPr/>
        </p:nvSpPr>
        <p:spPr bwMode="auto">
          <a:xfrm>
            <a:off x="2627784" y="4834855"/>
            <a:ext cx="288032" cy="250329"/>
          </a:xfrm>
          <a:prstGeom prst="ellipse">
            <a:avLst/>
          </a:prstGeom>
          <a:no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fr-BE" sz="2800" b="0" i="0" u="none" strike="noStrike" cap="none" normalizeH="0" baseline="0">
              <a:ln>
                <a:noFill/>
              </a:ln>
              <a:solidFill>
                <a:schemeClr val="tx1"/>
              </a:solidFill>
              <a:effectLst/>
              <a:latin typeface="Times" pitchFamily="18" charset="0"/>
            </a:endParaRPr>
          </a:p>
        </p:txBody>
      </p:sp>
      <p:sp>
        <p:nvSpPr>
          <p:cNvPr id="36" name="Text Box 9"/>
          <p:cNvSpPr txBox="1">
            <a:spLocks noChangeArrowheads="1"/>
          </p:cNvSpPr>
          <p:nvPr/>
        </p:nvSpPr>
        <p:spPr bwMode="auto">
          <a:xfrm>
            <a:off x="2771800" y="4181018"/>
            <a:ext cx="2736304" cy="400110"/>
          </a:xfrm>
          <a:prstGeom prst="rect">
            <a:avLst/>
          </a:prstGeom>
          <a:solidFill>
            <a:srgbClr val="FFFF00"/>
          </a:solidFill>
          <a:ln>
            <a:noFill/>
          </a:ln>
          <a:effectLst/>
          <a:extLst>
            <a:ext uri="{91240B29-F687-4F45-9708-019B960494DF}">
              <a14:hiddenLine xmlns:a14="http://schemas.microsoft.com/office/drawing/2010/main" w="127" algn="ctr">
                <a:solidFill>
                  <a:srgbClr val="A6A6A6"/>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a:defRPr sz="2000">
                <a:solidFill>
                  <a:srgbClr val="21363C"/>
                </a:solidFill>
                <a:latin typeface="Verdana" pitchFamily="34" charset="0"/>
              </a:defRPr>
            </a:lvl1pPr>
            <a:lvl2pPr marL="742950" indent="-285750">
              <a:defRPr sz="2000">
                <a:solidFill>
                  <a:srgbClr val="21363C"/>
                </a:solidFill>
                <a:latin typeface="Verdana" pitchFamily="34" charset="0"/>
              </a:defRPr>
            </a:lvl2pPr>
            <a:lvl3pPr marL="1143000" indent="-228600">
              <a:defRPr sz="2000">
                <a:solidFill>
                  <a:srgbClr val="21363C"/>
                </a:solidFill>
                <a:latin typeface="Verdana" pitchFamily="34" charset="0"/>
              </a:defRPr>
            </a:lvl3pPr>
            <a:lvl4pPr marL="1600200" indent="-228600">
              <a:defRPr sz="2000">
                <a:solidFill>
                  <a:srgbClr val="21363C"/>
                </a:solidFill>
                <a:latin typeface="Verdana" pitchFamily="34" charset="0"/>
              </a:defRPr>
            </a:lvl4pPr>
            <a:lvl5pPr marL="2057400" indent="-228600">
              <a:defRPr sz="2000">
                <a:solidFill>
                  <a:srgbClr val="21363C"/>
                </a:solidFill>
                <a:latin typeface="Verdana" pitchFamily="34" charset="0"/>
              </a:defRPr>
            </a:lvl5pPr>
            <a:lvl6pPr marL="2514600" indent="-228600" eaLnBrk="0" fontAlgn="base" hangingPunct="0">
              <a:spcBef>
                <a:spcPct val="20000"/>
              </a:spcBef>
              <a:spcAft>
                <a:spcPct val="0"/>
              </a:spcAft>
              <a:buClr>
                <a:srgbClr val="F86613"/>
              </a:buClr>
              <a:buSzPct val="140000"/>
              <a:buChar char="•"/>
              <a:defRPr sz="2000">
                <a:solidFill>
                  <a:srgbClr val="21363C"/>
                </a:solidFill>
                <a:latin typeface="Verdana" pitchFamily="34" charset="0"/>
              </a:defRPr>
            </a:lvl6pPr>
            <a:lvl7pPr marL="2971800" indent="-228600" eaLnBrk="0" fontAlgn="base" hangingPunct="0">
              <a:spcBef>
                <a:spcPct val="20000"/>
              </a:spcBef>
              <a:spcAft>
                <a:spcPct val="0"/>
              </a:spcAft>
              <a:buClr>
                <a:srgbClr val="F86613"/>
              </a:buClr>
              <a:buSzPct val="140000"/>
              <a:buChar char="•"/>
              <a:defRPr sz="2000">
                <a:solidFill>
                  <a:srgbClr val="21363C"/>
                </a:solidFill>
                <a:latin typeface="Verdana" pitchFamily="34" charset="0"/>
              </a:defRPr>
            </a:lvl7pPr>
            <a:lvl8pPr marL="3429000" indent="-228600" eaLnBrk="0" fontAlgn="base" hangingPunct="0">
              <a:spcBef>
                <a:spcPct val="20000"/>
              </a:spcBef>
              <a:spcAft>
                <a:spcPct val="0"/>
              </a:spcAft>
              <a:buClr>
                <a:srgbClr val="F86613"/>
              </a:buClr>
              <a:buSzPct val="140000"/>
              <a:buChar char="•"/>
              <a:defRPr sz="2000">
                <a:solidFill>
                  <a:srgbClr val="21363C"/>
                </a:solidFill>
                <a:latin typeface="Verdana" pitchFamily="34" charset="0"/>
              </a:defRPr>
            </a:lvl8pPr>
            <a:lvl9pPr marL="3886200" indent="-228600" eaLnBrk="0" fontAlgn="base" hangingPunct="0">
              <a:spcBef>
                <a:spcPct val="20000"/>
              </a:spcBef>
              <a:spcAft>
                <a:spcPct val="0"/>
              </a:spcAft>
              <a:buClr>
                <a:srgbClr val="F86613"/>
              </a:buClr>
              <a:buSzPct val="140000"/>
              <a:buChar char="•"/>
              <a:defRPr sz="2000">
                <a:solidFill>
                  <a:srgbClr val="21363C"/>
                </a:solidFill>
                <a:latin typeface="Verdana" pitchFamily="34" charset="0"/>
              </a:defRPr>
            </a:lvl9pPr>
          </a:lstStyle>
          <a:p>
            <a:pPr>
              <a:spcBef>
                <a:spcPct val="50000"/>
              </a:spcBef>
              <a:buClrTx/>
              <a:buSzTx/>
              <a:buFontTx/>
              <a:buNone/>
            </a:pPr>
            <a:r>
              <a:rPr lang="fr-BE" altLang="fr-FR" sz="1000" dirty="0">
                <a:solidFill>
                  <a:schemeClr val="tx1"/>
                </a:solidFill>
              </a:rPr>
              <a:t>Pour un OT avec une valeur estimée, cochez également la case “</a:t>
            </a:r>
            <a:r>
              <a:rPr lang="fr-BE" altLang="fr-FR" sz="1000" b="1" dirty="0">
                <a:solidFill>
                  <a:schemeClr val="tx1"/>
                </a:solidFill>
              </a:rPr>
              <a:t>Estimé</a:t>
            </a:r>
            <a:r>
              <a:rPr lang="fr-BE" altLang="fr-FR" sz="1000" dirty="0">
                <a:solidFill>
                  <a:schemeClr val="tx1"/>
                </a:solidFill>
              </a:rPr>
              <a:t>”.</a:t>
            </a:r>
          </a:p>
        </p:txBody>
      </p:sp>
    </p:spTree>
    <p:extLst>
      <p:ext uri="{BB962C8B-B14F-4D97-AF65-F5344CB8AC3E}">
        <p14:creationId xmlns:p14="http://schemas.microsoft.com/office/powerpoint/2010/main" val="418680927"/>
      </p:ext>
    </p:extLst>
  </p:cSld>
  <p:clrMapOvr>
    <a:masterClrMapping/>
  </p:clrMapOvr>
  <p:transition>
    <p:wipe dir="u"/>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008" y="1896350"/>
            <a:ext cx="8892480" cy="36928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pPr marL="628650" indent="-628650"/>
            <a:r>
              <a:rPr lang="fr-BE" noProof="0" dirty="0"/>
              <a:t>3.2. Création d’un OT de régularisation </a:t>
            </a:r>
            <a:r>
              <a:rPr lang="fr-BE" dirty="0"/>
              <a:t>suite à </a:t>
            </a:r>
            <a:r>
              <a:rPr lang="fr-BE" noProof="0" dirty="0"/>
              <a:t>un OT estimé</a:t>
            </a:r>
          </a:p>
        </p:txBody>
      </p:sp>
      <p:sp>
        <p:nvSpPr>
          <p:cNvPr id="4" name="Date Placeholder 3"/>
          <p:cNvSpPr>
            <a:spLocks noGrp="1"/>
          </p:cNvSpPr>
          <p:nvPr>
            <p:ph type="dt" sz="half" idx="14"/>
          </p:nvPr>
        </p:nvSpPr>
        <p:spPr/>
        <p:txBody>
          <a:bodyPr/>
          <a:lstStyle/>
          <a:p>
            <a:pPr>
              <a:defRPr/>
            </a:pPr>
            <a:r>
              <a:rPr lang="nl-BE"/>
              <a:t>28/02/2012</a:t>
            </a:r>
            <a:endParaRPr lang="en-US"/>
          </a:p>
        </p:txBody>
      </p:sp>
      <p:sp>
        <p:nvSpPr>
          <p:cNvPr id="5" name="Footer Placeholder 4"/>
          <p:cNvSpPr>
            <a:spLocks noGrp="1"/>
          </p:cNvSpPr>
          <p:nvPr>
            <p:ph type="ftr" sz="quarter" idx="15"/>
          </p:nvPr>
        </p:nvSpPr>
        <p:spPr/>
        <p:txBody>
          <a:bodyPr/>
          <a:lstStyle/>
          <a:p>
            <a:pPr>
              <a:defRPr/>
            </a:pPr>
            <a:r>
              <a:rPr lang="en-US"/>
              <a:t>Footer</a:t>
            </a:r>
            <a:endParaRPr lang="nl-NL"/>
          </a:p>
        </p:txBody>
      </p:sp>
      <p:sp>
        <p:nvSpPr>
          <p:cNvPr id="6" name="Slide Number Placeholder 5"/>
          <p:cNvSpPr>
            <a:spLocks noGrp="1"/>
          </p:cNvSpPr>
          <p:nvPr>
            <p:ph type="sldNum" sz="quarter" idx="16"/>
          </p:nvPr>
        </p:nvSpPr>
        <p:spPr/>
        <p:txBody>
          <a:bodyPr/>
          <a:lstStyle/>
          <a:p>
            <a:pPr>
              <a:defRPr/>
            </a:pPr>
            <a:fld id="{10F0B83E-0F96-2248-AAFE-A7A74B2F22E1}" type="slidenum">
              <a:rPr lang="en-US" smtClean="0"/>
              <a:pPr>
                <a:defRPr/>
              </a:pPr>
              <a:t>32</a:t>
            </a:fld>
            <a:endParaRPr lang="en-US"/>
          </a:p>
        </p:txBody>
      </p:sp>
      <p:sp>
        <p:nvSpPr>
          <p:cNvPr id="13" name="Text Box 9"/>
          <p:cNvSpPr txBox="1">
            <a:spLocks noChangeArrowheads="1"/>
          </p:cNvSpPr>
          <p:nvPr/>
        </p:nvSpPr>
        <p:spPr bwMode="auto">
          <a:xfrm>
            <a:off x="755576" y="5733256"/>
            <a:ext cx="7128792" cy="553998"/>
          </a:xfrm>
          <a:prstGeom prst="rect">
            <a:avLst/>
          </a:prstGeom>
          <a:solidFill>
            <a:srgbClr val="FFFF00"/>
          </a:solidFill>
          <a:ln>
            <a:noFill/>
          </a:ln>
          <a:effectLst/>
          <a:extLst>
            <a:ext uri="{91240B29-F687-4F45-9708-019B960494DF}">
              <a14:hiddenLine xmlns:a14="http://schemas.microsoft.com/office/drawing/2010/main" w="127" algn="ctr">
                <a:solidFill>
                  <a:srgbClr val="A6A6A6"/>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a:defRPr sz="2000">
                <a:solidFill>
                  <a:srgbClr val="21363C"/>
                </a:solidFill>
                <a:latin typeface="Verdana" pitchFamily="34" charset="0"/>
              </a:defRPr>
            </a:lvl1pPr>
            <a:lvl2pPr marL="742950" indent="-285750">
              <a:defRPr sz="2000">
                <a:solidFill>
                  <a:srgbClr val="21363C"/>
                </a:solidFill>
                <a:latin typeface="Verdana" pitchFamily="34" charset="0"/>
              </a:defRPr>
            </a:lvl2pPr>
            <a:lvl3pPr marL="1143000" indent="-228600">
              <a:defRPr sz="2000">
                <a:solidFill>
                  <a:srgbClr val="21363C"/>
                </a:solidFill>
                <a:latin typeface="Verdana" pitchFamily="34" charset="0"/>
              </a:defRPr>
            </a:lvl3pPr>
            <a:lvl4pPr marL="1600200" indent="-228600">
              <a:defRPr sz="2000">
                <a:solidFill>
                  <a:srgbClr val="21363C"/>
                </a:solidFill>
                <a:latin typeface="Verdana" pitchFamily="34" charset="0"/>
              </a:defRPr>
            </a:lvl4pPr>
            <a:lvl5pPr marL="2057400" indent="-228600">
              <a:defRPr sz="2000">
                <a:solidFill>
                  <a:srgbClr val="21363C"/>
                </a:solidFill>
                <a:latin typeface="Verdana" pitchFamily="34" charset="0"/>
              </a:defRPr>
            </a:lvl5pPr>
            <a:lvl6pPr marL="2514600" indent="-228600" eaLnBrk="0" fontAlgn="base" hangingPunct="0">
              <a:spcBef>
                <a:spcPct val="20000"/>
              </a:spcBef>
              <a:spcAft>
                <a:spcPct val="0"/>
              </a:spcAft>
              <a:buClr>
                <a:srgbClr val="F86613"/>
              </a:buClr>
              <a:buSzPct val="140000"/>
              <a:buChar char="•"/>
              <a:defRPr sz="2000">
                <a:solidFill>
                  <a:srgbClr val="21363C"/>
                </a:solidFill>
                <a:latin typeface="Verdana" pitchFamily="34" charset="0"/>
              </a:defRPr>
            </a:lvl6pPr>
            <a:lvl7pPr marL="2971800" indent="-228600" eaLnBrk="0" fontAlgn="base" hangingPunct="0">
              <a:spcBef>
                <a:spcPct val="20000"/>
              </a:spcBef>
              <a:spcAft>
                <a:spcPct val="0"/>
              </a:spcAft>
              <a:buClr>
                <a:srgbClr val="F86613"/>
              </a:buClr>
              <a:buSzPct val="140000"/>
              <a:buChar char="•"/>
              <a:defRPr sz="2000">
                <a:solidFill>
                  <a:srgbClr val="21363C"/>
                </a:solidFill>
                <a:latin typeface="Verdana" pitchFamily="34" charset="0"/>
              </a:defRPr>
            </a:lvl7pPr>
            <a:lvl8pPr marL="3429000" indent="-228600" eaLnBrk="0" fontAlgn="base" hangingPunct="0">
              <a:spcBef>
                <a:spcPct val="20000"/>
              </a:spcBef>
              <a:spcAft>
                <a:spcPct val="0"/>
              </a:spcAft>
              <a:buClr>
                <a:srgbClr val="F86613"/>
              </a:buClr>
              <a:buSzPct val="140000"/>
              <a:buChar char="•"/>
              <a:defRPr sz="2000">
                <a:solidFill>
                  <a:srgbClr val="21363C"/>
                </a:solidFill>
                <a:latin typeface="Verdana" pitchFamily="34" charset="0"/>
              </a:defRPr>
            </a:lvl8pPr>
            <a:lvl9pPr marL="3886200" indent="-228600" eaLnBrk="0" fontAlgn="base" hangingPunct="0">
              <a:spcBef>
                <a:spcPct val="20000"/>
              </a:spcBef>
              <a:spcAft>
                <a:spcPct val="0"/>
              </a:spcAft>
              <a:buClr>
                <a:srgbClr val="F86613"/>
              </a:buClr>
              <a:buSzPct val="140000"/>
              <a:buChar char="•"/>
              <a:defRPr sz="2000">
                <a:solidFill>
                  <a:srgbClr val="21363C"/>
                </a:solidFill>
                <a:latin typeface="Verdana" pitchFamily="34" charset="0"/>
              </a:defRPr>
            </a:lvl9pPr>
          </a:lstStyle>
          <a:p>
            <a:pPr>
              <a:spcBef>
                <a:spcPct val="50000"/>
              </a:spcBef>
              <a:buClrTx/>
              <a:buSzTx/>
              <a:buFontTx/>
              <a:buNone/>
            </a:pPr>
            <a:r>
              <a:rPr lang="fr-BE" altLang="fr-FR" sz="1000" dirty="0">
                <a:solidFill>
                  <a:schemeClr val="tx1"/>
                </a:solidFill>
              </a:rPr>
              <a:t>Une fois que les travaux ont été réalisés et que la valeur finale est connue (par ex. 1.465 </a:t>
            </a:r>
            <a:r>
              <a:rPr lang="fr-BE" altLang="fr-FR" sz="1000" dirty="0" err="1">
                <a:solidFill>
                  <a:schemeClr val="tx1"/>
                </a:solidFill>
              </a:rPr>
              <a:t>eur</a:t>
            </a:r>
            <a:r>
              <a:rPr lang="fr-BE" altLang="fr-FR" sz="1000" dirty="0">
                <a:solidFill>
                  <a:schemeClr val="tx1"/>
                </a:solidFill>
              </a:rPr>
              <a:t>), vous créez un nouvel OT pour régulariser le 1</a:t>
            </a:r>
            <a:r>
              <a:rPr lang="fr-BE" altLang="fr-FR" sz="1000" baseline="30000" dirty="0">
                <a:solidFill>
                  <a:schemeClr val="tx1"/>
                </a:solidFill>
              </a:rPr>
              <a:t>er</a:t>
            </a:r>
            <a:r>
              <a:rPr lang="fr-BE" altLang="fr-FR" sz="1000" dirty="0">
                <a:solidFill>
                  <a:schemeClr val="tx1"/>
                </a:solidFill>
              </a:rPr>
              <a:t> OT estimé (n°800220 à 1.200 </a:t>
            </a:r>
            <a:r>
              <a:rPr lang="fr-BE" altLang="fr-FR" sz="1000" dirty="0" err="1">
                <a:solidFill>
                  <a:schemeClr val="tx1"/>
                </a:solidFill>
              </a:rPr>
              <a:t>eur</a:t>
            </a:r>
            <a:r>
              <a:rPr lang="fr-BE" altLang="fr-FR" sz="1000" dirty="0">
                <a:solidFill>
                  <a:schemeClr val="tx1"/>
                </a:solidFill>
              </a:rPr>
              <a:t>) avec comme montant la différence de prix (265 </a:t>
            </a:r>
            <a:r>
              <a:rPr lang="fr-BE" altLang="fr-FR" sz="1000" dirty="0" err="1">
                <a:solidFill>
                  <a:schemeClr val="tx1"/>
                </a:solidFill>
              </a:rPr>
              <a:t>eur</a:t>
            </a:r>
            <a:r>
              <a:rPr lang="fr-BE" altLang="fr-FR" sz="1000" dirty="0">
                <a:solidFill>
                  <a:schemeClr val="tx1"/>
                </a:solidFill>
              </a:rPr>
              <a:t>). Complétez aussi le </a:t>
            </a:r>
            <a:r>
              <a:rPr lang="fr-BE" altLang="fr-FR" sz="1000" dirty="0" err="1">
                <a:solidFill>
                  <a:schemeClr val="tx1"/>
                </a:solidFill>
              </a:rPr>
              <a:t>n°du</a:t>
            </a:r>
            <a:r>
              <a:rPr lang="fr-BE" altLang="fr-FR" sz="1000" dirty="0">
                <a:solidFill>
                  <a:schemeClr val="tx1"/>
                </a:solidFill>
              </a:rPr>
              <a:t> 1</a:t>
            </a:r>
            <a:r>
              <a:rPr lang="fr-BE" altLang="fr-FR" sz="1000" baseline="30000" dirty="0">
                <a:solidFill>
                  <a:schemeClr val="tx1"/>
                </a:solidFill>
              </a:rPr>
              <a:t>er</a:t>
            </a:r>
            <a:r>
              <a:rPr lang="fr-BE" altLang="fr-FR" sz="1000" dirty="0">
                <a:solidFill>
                  <a:schemeClr val="tx1"/>
                </a:solidFill>
              </a:rPr>
              <a:t> OT estimé dans la colonne ‘OT initial’.</a:t>
            </a:r>
          </a:p>
        </p:txBody>
      </p:sp>
      <p:sp>
        <p:nvSpPr>
          <p:cNvPr id="14" name="Rectangle 13"/>
          <p:cNvSpPr/>
          <p:nvPr/>
        </p:nvSpPr>
        <p:spPr bwMode="auto">
          <a:xfrm>
            <a:off x="5868144" y="4869449"/>
            <a:ext cx="432048" cy="181144"/>
          </a:xfrm>
          <a:prstGeom prst="rect">
            <a:avLst/>
          </a:prstGeom>
          <a:no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fr-BE" sz="2800" b="0" i="0" u="none" strike="noStrike" cap="none" normalizeH="0" baseline="0" dirty="0">
              <a:ln>
                <a:noFill/>
              </a:ln>
              <a:solidFill>
                <a:schemeClr val="tx1"/>
              </a:solidFill>
              <a:effectLst/>
              <a:latin typeface="Times" pitchFamily="18" charset="0"/>
            </a:endParaRPr>
          </a:p>
        </p:txBody>
      </p:sp>
      <p:sp>
        <p:nvSpPr>
          <p:cNvPr id="15" name="AutoShape 11"/>
          <p:cNvSpPr>
            <a:spLocks noChangeArrowheads="1"/>
          </p:cNvSpPr>
          <p:nvPr/>
        </p:nvSpPr>
        <p:spPr bwMode="auto">
          <a:xfrm rot="16200000">
            <a:off x="5815533" y="5281812"/>
            <a:ext cx="593279" cy="200025"/>
          </a:xfrm>
          <a:prstGeom prst="rightArrow">
            <a:avLst>
              <a:gd name="adj1" fmla="val 50000"/>
              <a:gd name="adj2" fmla="val 85817"/>
            </a:avLst>
          </a:prstGeom>
          <a:solidFill>
            <a:srgbClr val="FFFF00"/>
          </a:solidFill>
          <a:ln w="127" algn="ctr">
            <a:solidFill>
              <a:srgbClr val="A6A6A6"/>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defRPr sz="2000">
                <a:solidFill>
                  <a:srgbClr val="21363C"/>
                </a:solidFill>
                <a:latin typeface="Verdana" pitchFamily="34" charset="0"/>
              </a:defRPr>
            </a:lvl1pPr>
            <a:lvl2pPr marL="742950" indent="-285750">
              <a:defRPr sz="2000">
                <a:solidFill>
                  <a:srgbClr val="21363C"/>
                </a:solidFill>
                <a:latin typeface="Verdana" pitchFamily="34" charset="0"/>
              </a:defRPr>
            </a:lvl2pPr>
            <a:lvl3pPr marL="1143000" indent="-228600">
              <a:defRPr sz="2000">
                <a:solidFill>
                  <a:srgbClr val="21363C"/>
                </a:solidFill>
                <a:latin typeface="Verdana" pitchFamily="34" charset="0"/>
              </a:defRPr>
            </a:lvl3pPr>
            <a:lvl4pPr marL="1600200" indent="-228600">
              <a:defRPr sz="2000">
                <a:solidFill>
                  <a:srgbClr val="21363C"/>
                </a:solidFill>
                <a:latin typeface="Verdana" pitchFamily="34" charset="0"/>
              </a:defRPr>
            </a:lvl4pPr>
            <a:lvl5pPr marL="2057400" indent="-228600">
              <a:defRPr sz="2000">
                <a:solidFill>
                  <a:srgbClr val="21363C"/>
                </a:solidFill>
                <a:latin typeface="Verdana" pitchFamily="34" charset="0"/>
              </a:defRPr>
            </a:lvl5pPr>
            <a:lvl6pPr marL="2514600" indent="-228600" eaLnBrk="0" fontAlgn="base" hangingPunct="0">
              <a:spcBef>
                <a:spcPct val="20000"/>
              </a:spcBef>
              <a:spcAft>
                <a:spcPct val="0"/>
              </a:spcAft>
              <a:buClr>
                <a:srgbClr val="F86613"/>
              </a:buClr>
              <a:buSzPct val="140000"/>
              <a:buChar char="•"/>
              <a:defRPr sz="2000">
                <a:solidFill>
                  <a:srgbClr val="21363C"/>
                </a:solidFill>
                <a:latin typeface="Verdana" pitchFamily="34" charset="0"/>
              </a:defRPr>
            </a:lvl6pPr>
            <a:lvl7pPr marL="2971800" indent="-228600" eaLnBrk="0" fontAlgn="base" hangingPunct="0">
              <a:spcBef>
                <a:spcPct val="20000"/>
              </a:spcBef>
              <a:spcAft>
                <a:spcPct val="0"/>
              </a:spcAft>
              <a:buClr>
                <a:srgbClr val="F86613"/>
              </a:buClr>
              <a:buSzPct val="140000"/>
              <a:buChar char="•"/>
              <a:defRPr sz="2000">
                <a:solidFill>
                  <a:srgbClr val="21363C"/>
                </a:solidFill>
                <a:latin typeface="Verdana" pitchFamily="34" charset="0"/>
              </a:defRPr>
            </a:lvl7pPr>
            <a:lvl8pPr marL="3429000" indent="-228600" eaLnBrk="0" fontAlgn="base" hangingPunct="0">
              <a:spcBef>
                <a:spcPct val="20000"/>
              </a:spcBef>
              <a:spcAft>
                <a:spcPct val="0"/>
              </a:spcAft>
              <a:buClr>
                <a:srgbClr val="F86613"/>
              </a:buClr>
              <a:buSzPct val="140000"/>
              <a:buChar char="•"/>
              <a:defRPr sz="2000">
                <a:solidFill>
                  <a:srgbClr val="21363C"/>
                </a:solidFill>
                <a:latin typeface="Verdana" pitchFamily="34" charset="0"/>
              </a:defRPr>
            </a:lvl8pPr>
            <a:lvl9pPr marL="3886200" indent="-228600" eaLnBrk="0" fontAlgn="base" hangingPunct="0">
              <a:spcBef>
                <a:spcPct val="20000"/>
              </a:spcBef>
              <a:spcAft>
                <a:spcPct val="0"/>
              </a:spcAft>
              <a:buClr>
                <a:srgbClr val="F86613"/>
              </a:buClr>
              <a:buSzPct val="140000"/>
              <a:buChar char="•"/>
              <a:defRPr sz="2000">
                <a:solidFill>
                  <a:srgbClr val="21363C"/>
                </a:solidFill>
                <a:latin typeface="Verdana" pitchFamily="34" charset="0"/>
              </a:defRPr>
            </a:lvl9pPr>
          </a:lstStyle>
          <a:p>
            <a:endParaRPr lang="nl-BE" altLang="fr-FR"/>
          </a:p>
        </p:txBody>
      </p:sp>
      <p:cxnSp>
        <p:nvCxnSpPr>
          <p:cNvPr id="16" name="Straight Connector 15"/>
          <p:cNvCxnSpPr/>
          <p:nvPr/>
        </p:nvCxnSpPr>
        <p:spPr bwMode="auto">
          <a:xfrm>
            <a:off x="755576" y="5184000"/>
            <a:ext cx="360040" cy="0"/>
          </a:xfrm>
          <a:prstGeom prst="line">
            <a:avLst/>
          </a:prstGeom>
          <a:solidFill>
            <a:schemeClr val="accent1"/>
          </a:solidFill>
          <a:ln w="19050" cap="flat" cmpd="sng" algn="ctr">
            <a:solidFill>
              <a:srgbClr val="FF0000"/>
            </a:solidFill>
            <a:prstDash val="solid"/>
            <a:round/>
            <a:headEnd type="none" w="med" len="med"/>
            <a:tailEnd type="none" w="med" len="med"/>
          </a:ln>
          <a:effectLst/>
        </p:spPr>
      </p:cxnSp>
      <p:sp>
        <p:nvSpPr>
          <p:cNvPr id="20" name="Oval 19"/>
          <p:cNvSpPr/>
          <p:nvPr/>
        </p:nvSpPr>
        <p:spPr bwMode="auto">
          <a:xfrm>
            <a:off x="2627784" y="5013176"/>
            <a:ext cx="288032" cy="250329"/>
          </a:xfrm>
          <a:prstGeom prst="ellipse">
            <a:avLst/>
          </a:prstGeom>
          <a:no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fr-BE" sz="2800" b="0" i="0" u="none" strike="noStrike" cap="none" normalizeH="0" baseline="0">
              <a:ln>
                <a:noFill/>
              </a:ln>
              <a:solidFill>
                <a:schemeClr val="tx1"/>
              </a:solidFill>
              <a:effectLst/>
              <a:latin typeface="Times" pitchFamily="18" charset="0"/>
            </a:endParaRPr>
          </a:p>
        </p:txBody>
      </p:sp>
      <p:sp>
        <p:nvSpPr>
          <p:cNvPr id="21" name="Rectangle 20"/>
          <p:cNvSpPr/>
          <p:nvPr/>
        </p:nvSpPr>
        <p:spPr bwMode="auto">
          <a:xfrm>
            <a:off x="3275856" y="4869449"/>
            <a:ext cx="504056" cy="181144"/>
          </a:xfrm>
          <a:prstGeom prst="rect">
            <a:avLst/>
          </a:prstGeom>
          <a:no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fr-BE" sz="2800" b="0" i="0" u="none" strike="noStrike" cap="none" normalizeH="0" baseline="0">
              <a:ln>
                <a:noFill/>
              </a:ln>
              <a:solidFill>
                <a:schemeClr val="tx1"/>
              </a:solidFill>
              <a:effectLst/>
              <a:latin typeface="Times" pitchFamily="18" charset="0"/>
            </a:endParaRPr>
          </a:p>
        </p:txBody>
      </p:sp>
      <p:sp>
        <p:nvSpPr>
          <p:cNvPr id="22" name="Rectangle 21"/>
          <p:cNvSpPr/>
          <p:nvPr/>
        </p:nvSpPr>
        <p:spPr bwMode="auto">
          <a:xfrm>
            <a:off x="1619672" y="4869448"/>
            <a:ext cx="1044116" cy="181145"/>
          </a:xfrm>
          <a:prstGeom prst="rect">
            <a:avLst/>
          </a:prstGeom>
          <a:no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fr-BE" sz="2800" b="0" i="0" u="none" strike="noStrike" cap="none" normalizeH="0" baseline="0">
              <a:ln>
                <a:noFill/>
              </a:ln>
              <a:solidFill>
                <a:schemeClr val="tx1"/>
              </a:solidFill>
              <a:effectLst/>
              <a:latin typeface="Times" pitchFamily="18" charset="0"/>
            </a:endParaRPr>
          </a:p>
        </p:txBody>
      </p:sp>
    </p:spTree>
    <p:extLst>
      <p:ext uri="{BB962C8B-B14F-4D97-AF65-F5344CB8AC3E}">
        <p14:creationId xmlns:p14="http://schemas.microsoft.com/office/powerpoint/2010/main" val="3156491873"/>
      </p:ext>
    </p:extLst>
  </p:cSld>
  <p:clrMapOvr>
    <a:masterClrMapping/>
  </p:clrMapOvr>
  <p:transition>
    <p:wipe dir="u"/>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008" y="1889040"/>
            <a:ext cx="8892480" cy="3628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fr-BE" noProof="0" dirty="0"/>
              <a:t>3.2. Sauvegarder l’Ordre de </a:t>
            </a:r>
            <a:r>
              <a:rPr lang="fr-BE" dirty="0"/>
              <a:t>travail</a:t>
            </a:r>
            <a:r>
              <a:rPr lang="fr-BE" noProof="0" dirty="0"/>
              <a:t> (OT)</a:t>
            </a:r>
          </a:p>
        </p:txBody>
      </p:sp>
      <p:sp>
        <p:nvSpPr>
          <p:cNvPr id="4" name="Date Placeholder 3"/>
          <p:cNvSpPr>
            <a:spLocks noGrp="1"/>
          </p:cNvSpPr>
          <p:nvPr>
            <p:ph type="dt" sz="half" idx="14"/>
          </p:nvPr>
        </p:nvSpPr>
        <p:spPr/>
        <p:txBody>
          <a:bodyPr/>
          <a:lstStyle/>
          <a:p>
            <a:pPr>
              <a:defRPr/>
            </a:pPr>
            <a:r>
              <a:rPr lang="nl-BE"/>
              <a:t>28/02/2012</a:t>
            </a:r>
            <a:endParaRPr lang="en-US"/>
          </a:p>
        </p:txBody>
      </p:sp>
      <p:sp>
        <p:nvSpPr>
          <p:cNvPr id="5" name="Footer Placeholder 4"/>
          <p:cNvSpPr>
            <a:spLocks noGrp="1"/>
          </p:cNvSpPr>
          <p:nvPr>
            <p:ph type="ftr" sz="quarter" idx="15"/>
          </p:nvPr>
        </p:nvSpPr>
        <p:spPr/>
        <p:txBody>
          <a:bodyPr/>
          <a:lstStyle/>
          <a:p>
            <a:pPr>
              <a:defRPr/>
            </a:pPr>
            <a:r>
              <a:rPr lang="en-US"/>
              <a:t>Footer</a:t>
            </a:r>
            <a:endParaRPr lang="nl-NL"/>
          </a:p>
        </p:txBody>
      </p:sp>
      <p:sp>
        <p:nvSpPr>
          <p:cNvPr id="6" name="Slide Number Placeholder 5"/>
          <p:cNvSpPr>
            <a:spLocks noGrp="1"/>
          </p:cNvSpPr>
          <p:nvPr>
            <p:ph type="sldNum" sz="quarter" idx="16"/>
          </p:nvPr>
        </p:nvSpPr>
        <p:spPr/>
        <p:txBody>
          <a:bodyPr/>
          <a:lstStyle/>
          <a:p>
            <a:pPr>
              <a:defRPr/>
            </a:pPr>
            <a:fld id="{10F0B83E-0F96-2248-AAFE-A7A74B2F22E1}" type="slidenum">
              <a:rPr lang="en-US" smtClean="0"/>
              <a:pPr>
                <a:defRPr/>
              </a:pPr>
              <a:t>33</a:t>
            </a:fld>
            <a:endParaRPr lang="en-US"/>
          </a:p>
        </p:txBody>
      </p:sp>
      <p:sp>
        <p:nvSpPr>
          <p:cNvPr id="28" name="Rectangle 27"/>
          <p:cNvSpPr/>
          <p:nvPr/>
        </p:nvSpPr>
        <p:spPr bwMode="auto">
          <a:xfrm>
            <a:off x="179512" y="2268032"/>
            <a:ext cx="576064" cy="217414"/>
          </a:xfrm>
          <a:prstGeom prst="rect">
            <a:avLst/>
          </a:prstGeom>
          <a:no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fr-BE" sz="2800" b="0" i="0" u="none" strike="noStrike" cap="none" normalizeH="0" baseline="0">
              <a:ln>
                <a:noFill/>
              </a:ln>
              <a:solidFill>
                <a:schemeClr val="tx1"/>
              </a:solidFill>
              <a:effectLst/>
              <a:latin typeface="Times" pitchFamily="18" charset="0"/>
            </a:endParaRPr>
          </a:p>
        </p:txBody>
      </p:sp>
      <p:sp>
        <p:nvSpPr>
          <p:cNvPr id="29" name="Text Box 9"/>
          <p:cNvSpPr txBox="1">
            <a:spLocks noChangeArrowheads="1"/>
          </p:cNvSpPr>
          <p:nvPr/>
        </p:nvSpPr>
        <p:spPr bwMode="auto">
          <a:xfrm>
            <a:off x="304578" y="1467568"/>
            <a:ext cx="2107182" cy="246221"/>
          </a:xfrm>
          <a:prstGeom prst="rect">
            <a:avLst/>
          </a:prstGeom>
          <a:solidFill>
            <a:srgbClr val="FFFF00"/>
          </a:solidFill>
          <a:ln>
            <a:noFill/>
          </a:ln>
          <a:effectLst/>
          <a:extLst>
            <a:ext uri="{91240B29-F687-4F45-9708-019B960494DF}">
              <a14:hiddenLine xmlns:a14="http://schemas.microsoft.com/office/drawing/2010/main" w="127" algn="ctr">
                <a:solidFill>
                  <a:srgbClr val="A6A6A6"/>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a:defRPr sz="2000">
                <a:solidFill>
                  <a:srgbClr val="21363C"/>
                </a:solidFill>
                <a:latin typeface="Verdana" pitchFamily="34" charset="0"/>
              </a:defRPr>
            </a:lvl1pPr>
            <a:lvl2pPr marL="742950" indent="-285750">
              <a:defRPr sz="2000">
                <a:solidFill>
                  <a:srgbClr val="21363C"/>
                </a:solidFill>
                <a:latin typeface="Verdana" pitchFamily="34" charset="0"/>
              </a:defRPr>
            </a:lvl2pPr>
            <a:lvl3pPr marL="1143000" indent="-228600">
              <a:defRPr sz="2000">
                <a:solidFill>
                  <a:srgbClr val="21363C"/>
                </a:solidFill>
                <a:latin typeface="Verdana" pitchFamily="34" charset="0"/>
              </a:defRPr>
            </a:lvl3pPr>
            <a:lvl4pPr marL="1600200" indent="-228600">
              <a:defRPr sz="2000">
                <a:solidFill>
                  <a:srgbClr val="21363C"/>
                </a:solidFill>
                <a:latin typeface="Verdana" pitchFamily="34" charset="0"/>
              </a:defRPr>
            </a:lvl4pPr>
            <a:lvl5pPr marL="2057400" indent="-228600">
              <a:defRPr sz="2000">
                <a:solidFill>
                  <a:srgbClr val="21363C"/>
                </a:solidFill>
                <a:latin typeface="Verdana" pitchFamily="34" charset="0"/>
              </a:defRPr>
            </a:lvl5pPr>
            <a:lvl6pPr marL="2514600" indent="-228600" eaLnBrk="0" fontAlgn="base" hangingPunct="0">
              <a:spcBef>
                <a:spcPct val="20000"/>
              </a:spcBef>
              <a:spcAft>
                <a:spcPct val="0"/>
              </a:spcAft>
              <a:buClr>
                <a:srgbClr val="F86613"/>
              </a:buClr>
              <a:buSzPct val="140000"/>
              <a:buChar char="•"/>
              <a:defRPr sz="2000">
                <a:solidFill>
                  <a:srgbClr val="21363C"/>
                </a:solidFill>
                <a:latin typeface="Verdana" pitchFamily="34" charset="0"/>
              </a:defRPr>
            </a:lvl6pPr>
            <a:lvl7pPr marL="2971800" indent="-228600" eaLnBrk="0" fontAlgn="base" hangingPunct="0">
              <a:spcBef>
                <a:spcPct val="20000"/>
              </a:spcBef>
              <a:spcAft>
                <a:spcPct val="0"/>
              </a:spcAft>
              <a:buClr>
                <a:srgbClr val="F86613"/>
              </a:buClr>
              <a:buSzPct val="140000"/>
              <a:buChar char="•"/>
              <a:defRPr sz="2000">
                <a:solidFill>
                  <a:srgbClr val="21363C"/>
                </a:solidFill>
                <a:latin typeface="Verdana" pitchFamily="34" charset="0"/>
              </a:defRPr>
            </a:lvl7pPr>
            <a:lvl8pPr marL="3429000" indent="-228600" eaLnBrk="0" fontAlgn="base" hangingPunct="0">
              <a:spcBef>
                <a:spcPct val="20000"/>
              </a:spcBef>
              <a:spcAft>
                <a:spcPct val="0"/>
              </a:spcAft>
              <a:buClr>
                <a:srgbClr val="F86613"/>
              </a:buClr>
              <a:buSzPct val="140000"/>
              <a:buChar char="•"/>
              <a:defRPr sz="2000">
                <a:solidFill>
                  <a:srgbClr val="21363C"/>
                </a:solidFill>
                <a:latin typeface="Verdana" pitchFamily="34" charset="0"/>
              </a:defRPr>
            </a:lvl8pPr>
            <a:lvl9pPr marL="3886200" indent="-228600" eaLnBrk="0" fontAlgn="base" hangingPunct="0">
              <a:spcBef>
                <a:spcPct val="20000"/>
              </a:spcBef>
              <a:spcAft>
                <a:spcPct val="0"/>
              </a:spcAft>
              <a:buClr>
                <a:srgbClr val="F86613"/>
              </a:buClr>
              <a:buSzPct val="140000"/>
              <a:buChar char="•"/>
              <a:defRPr sz="2000">
                <a:solidFill>
                  <a:srgbClr val="21363C"/>
                </a:solidFill>
                <a:latin typeface="Verdana" pitchFamily="34" charset="0"/>
              </a:defRPr>
            </a:lvl9pPr>
          </a:lstStyle>
          <a:p>
            <a:pPr>
              <a:spcBef>
                <a:spcPct val="50000"/>
              </a:spcBef>
              <a:buClrTx/>
              <a:buSzTx/>
              <a:buFontTx/>
              <a:buNone/>
            </a:pPr>
            <a:r>
              <a:rPr lang="fr-BE" altLang="fr-FR" sz="1000" dirty="0">
                <a:solidFill>
                  <a:schemeClr val="tx1"/>
                </a:solidFill>
              </a:rPr>
              <a:t>Cliquez sur “</a:t>
            </a:r>
            <a:r>
              <a:rPr lang="fr-BE" altLang="fr-FR" sz="1000" b="1" dirty="0">
                <a:solidFill>
                  <a:schemeClr val="tx1"/>
                </a:solidFill>
              </a:rPr>
              <a:t>Sauvegarder</a:t>
            </a:r>
            <a:r>
              <a:rPr lang="fr-BE" altLang="fr-FR" sz="1000" dirty="0">
                <a:solidFill>
                  <a:schemeClr val="tx1"/>
                </a:solidFill>
              </a:rPr>
              <a:t>”.</a:t>
            </a:r>
          </a:p>
        </p:txBody>
      </p:sp>
      <p:sp>
        <p:nvSpPr>
          <p:cNvPr id="30" name="AutoShape 11"/>
          <p:cNvSpPr>
            <a:spLocks noChangeArrowheads="1"/>
          </p:cNvSpPr>
          <p:nvPr/>
        </p:nvSpPr>
        <p:spPr bwMode="auto">
          <a:xfrm rot="5400000">
            <a:off x="179960" y="1952227"/>
            <a:ext cx="449263" cy="200025"/>
          </a:xfrm>
          <a:prstGeom prst="rightArrow">
            <a:avLst>
              <a:gd name="adj1" fmla="val 50000"/>
              <a:gd name="adj2" fmla="val 85817"/>
            </a:avLst>
          </a:prstGeom>
          <a:solidFill>
            <a:srgbClr val="FFFF00"/>
          </a:solidFill>
          <a:ln w="127" algn="ctr">
            <a:solidFill>
              <a:srgbClr val="A6A6A6"/>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defRPr sz="2000">
                <a:solidFill>
                  <a:srgbClr val="21363C"/>
                </a:solidFill>
                <a:latin typeface="Verdana" pitchFamily="34" charset="0"/>
              </a:defRPr>
            </a:lvl1pPr>
            <a:lvl2pPr marL="742950" indent="-285750">
              <a:defRPr sz="2000">
                <a:solidFill>
                  <a:srgbClr val="21363C"/>
                </a:solidFill>
                <a:latin typeface="Verdana" pitchFamily="34" charset="0"/>
              </a:defRPr>
            </a:lvl2pPr>
            <a:lvl3pPr marL="1143000" indent="-228600">
              <a:defRPr sz="2000">
                <a:solidFill>
                  <a:srgbClr val="21363C"/>
                </a:solidFill>
                <a:latin typeface="Verdana" pitchFamily="34" charset="0"/>
              </a:defRPr>
            </a:lvl3pPr>
            <a:lvl4pPr marL="1600200" indent="-228600">
              <a:defRPr sz="2000">
                <a:solidFill>
                  <a:srgbClr val="21363C"/>
                </a:solidFill>
                <a:latin typeface="Verdana" pitchFamily="34" charset="0"/>
              </a:defRPr>
            </a:lvl4pPr>
            <a:lvl5pPr marL="2057400" indent="-228600">
              <a:defRPr sz="2000">
                <a:solidFill>
                  <a:srgbClr val="21363C"/>
                </a:solidFill>
                <a:latin typeface="Verdana" pitchFamily="34" charset="0"/>
              </a:defRPr>
            </a:lvl5pPr>
            <a:lvl6pPr marL="2514600" indent="-228600" eaLnBrk="0" fontAlgn="base" hangingPunct="0">
              <a:spcBef>
                <a:spcPct val="20000"/>
              </a:spcBef>
              <a:spcAft>
                <a:spcPct val="0"/>
              </a:spcAft>
              <a:buClr>
                <a:srgbClr val="F86613"/>
              </a:buClr>
              <a:buSzPct val="140000"/>
              <a:buChar char="•"/>
              <a:defRPr sz="2000">
                <a:solidFill>
                  <a:srgbClr val="21363C"/>
                </a:solidFill>
                <a:latin typeface="Verdana" pitchFamily="34" charset="0"/>
              </a:defRPr>
            </a:lvl6pPr>
            <a:lvl7pPr marL="2971800" indent="-228600" eaLnBrk="0" fontAlgn="base" hangingPunct="0">
              <a:spcBef>
                <a:spcPct val="20000"/>
              </a:spcBef>
              <a:spcAft>
                <a:spcPct val="0"/>
              </a:spcAft>
              <a:buClr>
                <a:srgbClr val="F86613"/>
              </a:buClr>
              <a:buSzPct val="140000"/>
              <a:buChar char="•"/>
              <a:defRPr sz="2000">
                <a:solidFill>
                  <a:srgbClr val="21363C"/>
                </a:solidFill>
                <a:latin typeface="Verdana" pitchFamily="34" charset="0"/>
              </a:defRPr>
            </a:lvl7pPr>
            <a:lvl8pPr marL="3429000" indent="-228600" eaLnBrk="0" fontAlgn="base" hangingPunct="0">
              <a:spcBef>
                <a:spcPct val="20000"/>
              </a:spcBef>
              <a:spcAft>
                <a:spcPct val="0"/>
              </a:spcAft>
              <a:buClr>
                <a:srgbClr val="F86613"/>
              </a:buClr>
              <a:buSzPct val="140000"/>
              <a:buChar char="•"/>
              <a:defRPr sz="2000">
                <a:solidFill>
                  <a:srgbClr val="21363C"/>
                </a:solidFill>
                <a:latin typeface="Verdana" pitchFamily="34" charset="0"/>
              </a:defRPr>
            </a:lvl8pPr>
            <a:lvl9pPr marL="3886200" indent="-228600" eaLnBrk="0" fontAlgn="base" hangingPunct="0">
              <a:spcBef>
                <a:spcPct val="20000"/>
              </a:spcBef>
              <a:spcAft>
                <a:spcPct val="0"/>
              </a:spcAft>
              <a:buClr>
                <a:srgbClr val="F86613"/>
              </a:buClr>
              <a:buSzPct val="140000"/>
              <a:buChar char="•"/>
              <a:defRPr sz="2000">
                <a:solidFill>
                  <a:srgbClr val="21363C"/>
                </a:solidFill>
                <a:latin typeface="Verdana" pitchFamily="34" charset="0"/>
              </a:defRPr>
            </a:lvl9pPr>
          </a:lstStyle>
          <a:p>
            <a:endParaRPr lang="nl-BE" altLang="fr-FR"/>
          </a:p>
        </p:txBody>
      </p:sp>
    </p:spTree>
    <p:extLst>
      <p:ext uri="{BB962C8B-B14F-4D97-AF65-F5344CB8AC3E}">
        <p14:creationId xmlns:p14="http://schemas.microsoft.com/office/powerpoint/2010/main" val="3788518528"/>
      </p:ext>
    </p:extLst>
  </p:cSld>
  <p:clrMapOvr>
    <a:masterClrMapping/>
  </p:clrMapOvr>
  <p:transition>
    <p:wipe dir="u"/>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Date Placeholder 5"/>
          <p:cNvSpPr>
            <a:spLocks noGrp="1"/>
          </p:cNvSpPr>
          <p:nvPr>
            <p:ph type="dt" sz="quarter" idx="13"/>
          </p:nvPr>
        </p:nvSpPr>
        <p:spPr bwMode="auto">
          <a:noFill/>
          <a:ln>
            <a:miter lim="800000"/>
            <a:headEnd/>
            <a:tailEnd/>
          </a:ln>
        </p:spPr>
        <p:txBody>
          <a:bodyPr/>
          <a:lstStyle/>
          <a:p>
            <a:r>
              <a:rPr lang="nl-BE" dirty="0"/>
              <a:t>16/06/2014</a:t>
            </a:r>
            <a:endParaRPr lang="en-US" dirty="0"/>
          </a:p>
        </p:txBody>
      </p:sp>
      <p:sp>
        <p:nvSpPr>
          <p:cNvPr id="13315" name="Footer Placeholder 6"/>
          <p:cNvSpPr>
            <a:spLocks noGrp="1"/>
          </p:cNvSpPr>
          <p:nvPr>
            <p:ph type="ftr" sz="quarter" idx="14"/>
          </p:nvPr>
        </p:nvSpPr>
        <p:spPr bwMode="auto">
          <a:noFill/>
          <a:ln>
            <a:miter lim="800000"/>
            <a:headEnd/>
            <a:tailEnd/>
          </a:ln>
        </p:spPr>
        <p:txBody>
          <a:bodyPr/>
          <a:lstStyle/>
          <a:p>
            <a:r>
              <a:rPr lang="en-US"/>
              <a:t>Footer</a:t>
            </a:r>
          </a:p>
        </p:txBody>
      </p:sp>
      <p:sp>
        <p:nvSpPr>
          <p:cNvPr id="13316" name="Title 1"/>
          <p:cNvSpPr>
            <a:spLocks noGrp="1"/>
          </p:cNvSpPr>
          <p:nvPr>
            <p:ph type="title"/>
          </p:nvPr>
        </p:nvSpPr>
        <p:spPr/>
        <p:txBody>
          <a:bodyPr/>
          <a:lstStyle/>
          <a:p>
            <a:pPr marL="361950" indent="-361950" eaLnBrk="1" hangingPunct="1"/>
            <a:r>
              <a:rPr lang="fr-BE" noProof="0" dirty="0"/>
              <a:t>4. Suivi des Requests et Ordres de travail (OT’s)</a:t>
            </a:r>
          </a:p>
        </p:txBody>
      </p:sp>
    </p:spTree>
    <p:extLst>
      <p:ext uri="{BB962C8B-B14F-4D97-AF65-F5344CB8AC3E}">
        <p14:creationId xmlns:p14="http://schemas.microsoft.com/office/powerpoint/2010/main" val="107535025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568" y="2132856"/>
            <a:ext cx="6754700" cy="2950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338" name="Title 1"/>
          <p:cNvSpPr>
            <a:spLocks noGrp="1"/>
          </p:cNvSpPr>
          <p:nvPr>
            <p:ph type="title"/>
          </p:nvPr>
        </p:nvSpPr>
        <p:spPr/>
        <p:txBody>
          <a:bodyPr/>
          <a:lstStyle/>
          <a:p>
            <a:r>
              <a:rPr lang="fr-BE" noProof="0" dirty="0"/>
              <a:t>4. Suivi des Requests et OT’s</a:t>
            </a:r>
          </a:p>
        </p:txBody>
      </p:sp>
      <p:sp>
        <p:nvSpPr>
          <p:cNvPr id="14340" name="Date Placeholder 3"/>
          <p:cNvSpPr>
            <a:spLocks noGrp="1"/>
          </p:cNvSpPr>
          <p:nvPr>
            <p:ph type="dt" sz="quarter" idx="10"/>
          </p:nvPr>
        </p:nvSpPr>
        <p:spPr bwMode="auto">
          <a:noFill/>
          <a:ln>
            <a:miter lim="800000"/>
            <a:headEnd/>
            <a:tailEnd/>
          </a:ln>
        </p:spPr>
        <p:txBody>
          <a:bodyPr/>
          <a:lstStyle/>
          <a:p>
            <a:r>
              <a:rPr lang="nl-BE"/>
              <a:t>28/02/2012</a:t>
            </a:r>
          </a:p>
        </p:txBody>
      </p:sp>
      <p:sp>
        <p:nvSpPr>
          <p:cNvPr id="14341" name="Footer Placeholder 4"/>
          <p:cNvSpPr>
            <a:spLocks noGrp="1"/>
          </p:cNvSpPr>
          <p:nvPr>
            <p:ph type="ftr" sz="quarter" idx="11"/>
          </p:nvPr>
        </p:nvSpPr>
        <p:spPr bwMode="auto">
          <a:noFill/>
          <a:ln>
            <a:miter lim="800000"/>
            <a:headEnd/>
            <a:tailEnd/>
          </a:ln>
        </p:spPr>
        <p:txBody>
          <a:bodyPr/>
          <a:lstStyle/>
          <a:p>
            <a:r>
              <a:rPr lang="en-US"/>
              <a:t>Footer</a:t>
            </a:r>
          </a:p>
        </p:txBody>
      </p:sp>
      <p:sp>
        <p:nvSpPr>
          <p:cNvPr id="14342" name="Slide Number Placeholder 5"/>
          <p:cNvSpPr>
            <a:spLocks noGrp="1"/>
          </p:cNvSpPr>
          <p:nvPr>
            <p:ph type="sldNum" sz="quarter" idx="12"/>
          </p:nvPr>
        </p:nvSpPr>
        <p:spPr bwMode="auto">
          <a:noFill/>
          <a:ln>
            <a:miter lim="800000"/>
            <a:headEnd/>
            <a:tailEnd/>
          </a:ln>
        </p:spPr>
        <p:txBody>
          <a:bodyPr/>
          <a:lstStyle/>
          <a:p>
            <a:fld id="{A8DBEB16-D175-BF4F-98B0-F2EFC36B5B6E}" type="slidenum">
              <a:rPr lang="en-US" smtClean="0"/>
              <a:pPr/>
              <a:t>35</a:t>
            </a:fld>
            <a:endParaRPr lang="en-US"/>
          </a:p>
        </p:txBody>
      </p:sp>
      <p:sp>
        <p:nvSpPr>
          <p:cNvPr id="10" name="Text Box 9"/>
          <p:cNvSpPr txBox="1">
            <a:spLocks noChangeArrowheads="1"/>
          </p:cNvSpPr>
          <p:nvPr/>
        </p:nvSpPr>
        <p:spPr bwMode="auto">
          <a:xfrm>
            <a:off x="778694" y="1556792"/>
            <a:ext cx="4081338" cy="246221"/>
          </a:xfrm>
          <a:prstGeom prst="rect">
            <a:avLst/>
          </a:prstGeom>
          <a:solidFill>
            <a:srgbClr val="FFFF00"/>
          </a:solidFill>
          <a:ln>
            <a:noFill/>
          </a:ln>
          <a:effectLst/>
          <a:extLst>
            <a:ext uri="{91240B29-F687-4F45-9708-019B960494DF}">
              <a14:hiddenLine xmlns:a14="http://schemas.microsoft.com/office/drawing/2010/main" w="127" algn="ctr">
                <a:solidFill>
                  <a:srgbClr val="A6A6A6"/>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a:defRPr sz="2000">
                <a:solidFill>
                  <a:srgbClr val="21363C"/>
                </a:solidFill>
                <a:latin typeface="Verdana" pitchFamily="34" charset="0"/>
              </a:defRPr>
            </a:lvl1pPr>
            <a:lvl2pPr marL="742950" indent="-285750">
              <a:defRPr sz="2000">
                <a:solidFill>
                  <a:srgbClr val="21363C"/>
                </a:solidFill>
                <a:latin typeface="Verdana" pitchFamily="34" charset="0"/>
              </a:defRPr>
            </a:lvl2pPr>
            <a:lvl3pPr marL="1143000" indent="-228600">
              <a:defRPr sz="2000">
                <a:solidFill>
                  <a:srgbClr val="21363C"/>
                </a:solidFill>
                <a:latin typeface="Verdana" pitchFamily="34" charset="0"/>
              </a:defRPr>
            </a:lvl3pPr>
            <a:lvl4pPr marL="1600200" indent="-228600">
              <a:defRPr sz="2000">
                <a:solidFill>
                  <a:srgbClr val="21363C"/>
                </a:solidFill>
                <a:latin typeface="Verdana" pitchFamily="34" charset="0"/>
              </a:defRPr>
            </a:lvl4pPr>
            <a:lvl5pPr marL="2057400" indent="-228600">
              <a:defRPr sz="2000">
                <a:solidFill>
                  <a:srgbClr val="21363C"/>
                </a:solidFill>
                <a:latin typeface="Verdana" pitchFamily="34" charset="0"/>
              </a:defRPr>
            </a:lvl5pPr>
            <a:lvl6pPr marL="2514600" indent="-228600" eaLnBrk="0" fontAlgn="base" hangingPunct="0">
              <a:spcBef>
                <a:spcPct val="20000"/>
              </a:spcBef>
              <a:spcAft>
                <a:spcPct val="0"/>
              </a:spcAft>
              <a:buClr>
                <a:srgbClr val="F86613"/>
              </a:buClr>
              <a:buSzPct val="140000"/>
              <a:buChar char="•"/>
              <a:defRPr sz="2000">
                <a:solidFill>
                  <a:srgbClr val="21363C"/>
                </a:solidFill>
                <a:latin typeface="Verdana" pitchFamily="34" charset="0"/>
              </a:defRPr>
            </a:lvl6pPr>
            <a:lvl7pPr marL="2971800" indent="-228600" eaLnBrk="0" fontAlgn="base" hangingPunct="0">
              <a:spcBef>
                <a:spcPct val="20000"/>
              </a:spcBef>
              <a:spcAft>
                <a:spcPct val="0"/>
              </a:spcAft>
              <a:buClr>
                <a:srgbClr val="F86613"/>
              </a:buClr>
              <a:buSzPct val="140000"/>
              <a:buChar char="•"/>
              <a:defRPr sz="2000">
                <a:solidFill>
                  <a:srgbClr val="21363C"/>
                </a:solidFill>
                <a:latin typeface="Verdana" pitchFamily="34" charset="0"/>
              </a:defRPr>
            </a:lvl7pPr>
            <a:lvl8pPr marL="3429000" indent="-228600" eaLnBrk="0" fontAlgn="base" hangingPunct="0">
              <a:spcBef>
                <a:spcPct val="20000"/>
              </a:spcBef>
              <a:spcAft>
                <a:spcPct val="0"/>
              </a:spcAft>
              <a:buClr>
                <a:srgbClr val="F86613"/>
              </a:buClr>
              <a:buSzPct val="140000"/>
              <a:buChar char="•"/>
              <a:defRPr sz="2000">
                <a:solidFill>
                  <a:srgbClr val="21363C"/>
                </a:solidFill>
                <a:latin typeface="Verdana" pitchFamily="34" charset="0"/>
              </a:defRPr>
            </a:lvl8pPr>
            <a:lvl9pPr marL="3886200" indent="-228600" eaLnBrk="0" fontAlgn="base" hangingPunct="0">
              <a:spcBef>
                <a:spcPct val="20000"/>
              </a:spcBef>
              <a:spcAft>
                <a:spcPct val="0"/>
              </a:spcAft>
              <a:buClr>
                <a:srgbClr val="F86613"/>
              </a:buClr>
              <a:buSzPct val="140000"/>
              <a:buChar char="•"/>
              <a:defRPr sz="2000">
                <a:solidFill>
                  <a:srgbClr val="21363C"/>
                </a:solidFill>
                <a:latin typeface="Verdana" pitchFamily="34" charset="0"/>
              </a:defRPr>
            </a:lvl9pPr>
          </a:lstStyle>
          <a:p>
            <a:pPr>
              <a:spcBef>
                <a:spcPct val="50000"/>
              </a:spcBef>
              <a:buClrTx/>
              <a:buSzTx/>
              <a:buFontTx/>
              <a:buNone/>
            </a:pPr>
            <a:r>
              <a:rPr lang="fr-BE" altLang="fr-FR" sz="1000" dirty="0">
                <a:solidFill>
                  <a:schemeClr val="tx1"/>
                </a:solidFill>
              </a:rPr>
              <a:t>Utilisez le menu “</a:t>
            </a:r>
            <a:r>
              <a:rPr lang="fr-BE" altLang="fr-FR" sz="1000" b="1" dirty="0">
                <a:solidFill>
                  <a:schemeClr val="tx1"/>
                </a:solidFill>
              </a:rPr>
              <a:t>Synthèse Request for Invoice</a:t>
            </a:r>
            <a:r>
              <a:rPr lang="fr-BE" altLang="fr-FR" sz="1000" dirty="0">
                <a:solidFill>
                  <a:schemeClr val="tx1"/>
                </a:solidFill>
              </a:rPr>
              <a:t>”.</a:t>
            </a:r>
          </a:p>
        </p:txBody>
      </p:sp>
      <p:sp>
        <p:nvSpPr>
          <p:cNvPr id="12" name="Rectangle 11"/>
          <p:cNvSpPr/>
          <p:nvPr/>
        </p:nvSpPr>
        <p:spPr bwMode="auto">
          <a:xfrm>
            <a:off x="3563888" y="4077072"/>
            <a:ext cx="1440160" cy="432048"/>
          </a:xfrm>
          <a:prstGeom prst="rect">
            <a:avLst/>
          </a:prstGeom>
          <a:no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fr-BE" sz="2800" b="0" i="0" u="none" strike="noStrike" cap="none" normalizeH="0" baseline="0">
              <a:ln>
                <a:noFill/>
              </a:ln>
              <a:solidFill>
                <a:schemeClr val="tx1"/>
              </a:solidFill>
              <a:effectLst/>
              <a:latin typeface="Times" pitchFamily="18" charset="0"/>
            </a:endParaRPr>
          </a:p>
        </p:txBody>
      </p:sp>
    </p:spTree>
    <p:extLst>
      <p:ext uri="{BB962C8B-B14F-4D97-AF65-F5344CB8AC3E}">
        <p14:creationId xmlns:p14="http://schemas.microsoft.com/office/powerpoint/2010/main" val="2690261097"/>
      </p:ext>
    </p:extLst>
  </p:cSld>
  <p:clrMapOvr>
    <a:masterClrMapping/>
  </p:clrMapOvr>
  <p:transition>
    <p:wipe dir="u"/>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fr-BE" noProof="0" dirty="0"/>
              <a:t>4. Suivi des Requests et OT’s</a:t>
            </a:r>
          </a:p>
        </p:txBody>
      </p:sp>
      <p:sp>
        <p:nvSpPr>
          <p:cNvPr id="14340" name="Date Placeholder 3"/>
          <p:cNvSpPr>
            <a:spLocks noGrp="1"/>
          </p:cNvSpPr>
          <p:nvPr>
            <p:ph type="dt" sz="quarter" idx="10"/>
          </p:nvPr>
        </p:nvSpPr>
        <p:spPr bwMode="auto">
          <a:noFill/>
          <a:ln>
            <a:miter lim="800000"/>
            <a:headEnd/>
            <a:tailEnd/>
          </a:ln>
        </p:spPr>
        <p:txBody>
          <a:bodyPr/>
          <a:lstStyle/>
          <a:p>
            <a:r>
              <a:rPr lang="nl-BE"/>
              <a:t>28/02/2012</a:t>
            </a:r>
          </a:p>
        </p:txBody>
      </p:sp>
      <p:sp>
        <p:nvSpPr>
          <p:cNvPr id="14341" name="Footer Placeholder 4"/>
          <p:cNvSpPr>
            <a:spLocks noGrp="1"/>
          </p:cNvSpPr>
          <p:nvPr>
            <p:ph type="ftr" sz="quarter" idx="11"/>
          </p:nvPr>
        </p:nvSpPr>
        <p:spPr bwMode="auto">
          <a:noFill/>
          <a:ln>
            <a:miter lim="800000"/>
            <a:headEnd/>
            <a:tailEnd/>
          </a:ln>
        </p:spPr>
        <p:txBody>
          <a:bodyPr/>
          <a:lstStyle/>
          <a:p>
            <a:r>
              <a:rPr lang="en-US"/>
              <a:t>Footer</a:t>
            </a:r>
          </a:p>
        </p:txBody>
      </p:sp>
      <p:sp>
        <p:nvSpPr>
          <p:cNvPr id="14342" name="Slide Number Placeholder 5"/>
          <p:cNvSpPr>
            <a:spLocks noGrp="1"/>
          </p:cNvSpPr>
          <p:nvPr>
            <p:ph type="sldNum" sz="quarter" idx="12"/>
          </p:nvPr>
        </p:nvSpPr>
        <p:spPr bwMode="auto">
          <a:noFill/>
          <a:ln>
            <a:miter lim="800000"/>
            <a:headEnd/>
            <a:tailEnd/>
          </a:ln>
        </p:spPr>
        <p:txBody>
          <a:bodyPr/>
          <a:lstStyle/>
          <a:p>
            <a:fld id="{A8DBEB16-D175-BF4F-98B0-F2EFC36B5B6E}" type="slidenum">
              <a:rPr lang="en-US" smtClean="0"/>
              <a:pPr/>
              <a:t>36</a:t>
            </a:fld>
            <a:endParaRPr lang="en-US"/>
          </a:p>
        </p:txBody>
      </p:sp>
      <p:sp>
        <p:nvSpPr>
          <p:cNvPr id="2" name="Content Placeholder 2">
            <a:extLst>
              <a:ext uri="{FF2B5EF4-FFF2-40B4-BE49-F238E27FC236}">
                <a16:creationId xmlns:a16="http://schemas.microsoft.com/office/drawing/2014/main" id="{2C9B2F4A-FEDC-5C06-06A4-FBF7105A4ADA}"/>
              </a:ext>
            </a:extLst>
          </p:cNvPr>
          <p:cNvSpPr txBox="1">
            <a:spLocks/>
          </p:cNvSpPr>
          <p:nvPr/>
        </p:nvSpPr>
        <p:spPr>
          <a:xfrm>
            <a:off x="755576" y="1484784"/>
            <a:ext cx="7992888" cy="4536504"/>
          </a:xfrm>
          <a:prstGeom prst="rect">
            <a:avLst/>
          </a:prstGeom>
        </p:spPr>
        <p:txBody>
          <a:bodyPr/>
          <a:lstStyle>
            <a:lvl1pPr marL="342900" indent="-342900" algn="l" rtl="0" eaLnBrk="0" fontAlgn="base" hangingPunct="0">
              <a:spcBef>
                <a:spcPct val="20000"/>
              </a:spcBef>
              <a:spcAft>
                <a:spcPct val="0"/>
              </a:spcAft>
              <a:buClr>
                <a:srgbClr val="F86613"/>
              </a:buClr>
              <a:buSzPct val="100000"/>
              <a:buFont typeface="Arial" charset="0"/>
              <a:defRPr sz="2000" b="1">
                <a:solidFill>
                  <a:srgbClr val="21363C"/>
                </a:solidFill>
                <a:latin typeface="+mn-lt"/>
                <a:ea typeface="ヒラギノ角ゴ Pro W3" charset="-128"/>
                <a:cs typeface="ヒラギノ角ゴ Pro W3" charset="-128"/>
              </a:defRPr>
            </a:lvl1pPr>
            <a:lvl2pPr marL="381000" indent="-190500" algn="l" rtl="0" eaLnBrk="0" fontAlgn="base" hangingPunct="0">
              <a:spcBef>
                <a:spcPct val="20000"/>
              </a:spcBef>
              <a:spcAft>
                <a:spcPct val="0"/>
              </a:spcAft>
              <a:buClr>
                <a:schemeClr val="tx2"/>
              </a:buClr>
              <a:buFont typeface="Lucida Grande" charset="0"/>
              <a:buChar char="-"/>
              <a:defRPr sz="1600" b="1">
                <a:solidFill>
                  <a:srgbClr val="21363C"/>
                </a:solidFill>
                <a:latin typeface="+mn-lt"/>
                <a:ea typeface="ヒラギノ角ゴ Pro W3" charset="-128"/>
              </a:defRPr>
            </a:lvl2pPr>
            <a:lvl3pPr marL="569913" indent="-187325" algn="l" rtl="0" eaLnBrk="0" fontAlgn="base" hangingPunct="0">
              <a:spcBef>
                <a:spcPct val="20000"/>
              </a:spcBef>
              <a:spcAft>
                <a:spcPct val="0"/>
              </a:spcAft>
              <a:buClr>
                <a:schemeClr val="tx2"/>
              </a:buClr>
              <a:buSzPct val="85000"/>
              <a:buFont typeface="Verdana" charset="0"/>
              <a:buChar char="–"/>
              <a:defRPr sz="1600">
                <a:solidFill>
                  <a:srgbClr val="21363C"/>
                </a:solidFill>
                <a:latin typeface="+mn-lt"/>
                <a:ea typeface="ヒラギノ角ゴ Pro W3" charset="-128"/>
              </a:defRPr>
            </a:lvl3pPr>
            <a:lvl4pPr marL="762000" indent="-190500" algn="l" rtl="0" eaLnBrk="0" fontAlgn="base" hangingPunct="0">
              <a:spcBef>
                <a:spcPct val="20000"/>
              </a:spcBef>
              <a:spcAft>
                <a:spcPct val="0"/>
              </a:spcAft>
              <a:buClr>
                <a:schemeClr val="bg2"/>
              </a:buClr>
              <a:buSzPct val="100000"/>
              <a:buChar char="-"/>
              <a:defRPr sz="1400">
                <a:solidFill>
                  <a:schemeClr val="tx1"/>
                </a:solidFill>
                <a:latin typeface="Arial" charset="0"/>
                <a:ea typeface="ヒラギノ角ゴ Pro W3" charset="-128"/>
              </a:defRPr>
            </a:lvl4pPr>
            <a:lvl5pPr marL="955675" indent="-190500" algn="l" rtl="0" eaLnBrk="0" fontAlgn="base" hangingPunct="0">
              <a:spcBef>
                <a:spcPct val="20000"/>
              </a:spcBef>
              <a:spcAft>
                <a:spcPct val="0"/>
              </a:spcAft>
              <a:buClr>
                <a:schemeClr val="bg2"/>
              </a:buClr>
              <a:buChar char="-"/>
              <a:defRPr sz="1400">
                <a:solidFill>
                  <a:schemeClr val="tx1"/>
                </a:solidFill>
                <a:latin typeface="Arial" charset="0"/>
                <a:ea typeface="ヒラギノ角ゴ Pro W3" charset="-128"/>
              </a:defRPr>
            </a:lvl5pPr>
            <a:lvl6pPr marL="2514600" indent="-228600" algn="l" rtl="0" fontAlgn="base">
              <a:spcBef>
                <a:spcPct val="20000"/>
              </a:spcBef>
              <a:spcAft>
                <a:spcPct val="0"/>
              </a:spcAft>
              <a:buChar char="»"/>
              <a:defRPr sz="2000">
                <a:solidFill>
                  <a:schemeClr val="tx1"/>
                </a:solidFill>
                <a:latin typeface="Arial" charset="0"/>
              </a:defRPr>
            </a:lvl6pPr>
            <a:lvl7pPr marL="2971800" indent="-228600" algn="l" rtl="0" fontAlgn="base">
              <a:spcBef>
                <a:spcPct val="20000"/>
              </a:spcBef>
              <a:spcAft>
                <a:spcPct val="0"/>
              </a:spcAft>
              <a:buChar char="»"/>
              <a:defRPr sz="2000">
                <a:solidFill>
                  <a:schemeClr val="tx1"/>
                </a:solidFill>
                <a:latin typeface="Arial" charset="0"/>
              </a:defRPr>
            </a:lvl7pPr>
            <a:lvl8pPr marL="3429000" indent="-228600" algn="l" rtl="0" fontAlgn="base">
              <a:spcBef>
                <a:spcPct val="20000"/>
              </a:spcBef>
              <a:spcAft>
                <a:spcPct val="0"/>
              </a:spcAft>
              <a:buChar char="»"/>
              <a:defRPr sz="2000">
                <a:solidFill>
                  <a:schemeClr val="tx1"/>
                </a:solidFill>
                <a:latin typeface="Arial" charset="0"/>
              </a:defRPr>
            </a:lvl8pPr>
            <a:lvl9pPr marL="3886200" indent="-228600" algn="l" rtl="0" fontAlgn="base">
              <a:spcBef>
                <a:spcPct val="20000"/>
              </a:spcBef>
              <a:spcAft>
                <a:spcPct val="0"/>
              </a:spcAft>
              <a:buChar char="»"/>
              <a:defRPr sz="2000">
                <a:solidFill>
                  <a:schemeClr val="tx1"/>
                </a:solidFill>
                <a:latin typeface="Arial" charset="0"/>
              </a:defRPr>
            </a:lvl9pPr>
          </a:lstStyle>
          <a:p>
            <a:pPr marL="0" indent="0"/>
            <a:r>
              <a:rPr lang="fr-BE" kern="0" dirty="0"/>
              <a:t>Pour rappel, le menu ‘</a:t>
            </a:r>
            <a:r>
              <a:rPr lang="fr-BE" u="sng" kern="0" dirty="0"/>
              <a:t>Synthèse Requests for invoice</a:t>
            </a:r>
            <a:r>
              <a:rPr lang="fr-BE" kern="0" dirty="0"/>
              <a:t>’ ne sert pas à rechercher un PO, mais à afficher la liste des ‘Requests for invoice’ ou des OT’s qui ont été enregistrés sur un PO.</a:t>
            </a:r>
          </a:p>
          <a:p>
            <a:pPr marL="0" indent="0"/>
            <a:endParaRPr lang="fr-BE" kern="0" dirty="0"/>
          </a:p>
          <a:p>
            <a:pPr marL="0" indent="0"/>
            <a:r>
              <a:rPr lang="fr-BE" kern="0" dirty="0"/>
              <a:t>S’il n’y a eu aucun ‘Request for invoice’ ni aucun OT, le système ne ‘trouvera’ pas le PO puisqu’il n’y a aucune liste (historique des ‘Requests for invoice’ et des OT’s) à afficher.</a:t>
            </a:r>
          </a:p>
        </p:txBody>
      </p:sp>
    </p:spTree>
    <p:extLst>
      <p:ext uri="{BB962C8B-B14F-4D97-AF65-F5344CB8AC3E}">
        <p14:creationId xmlns:p14="http://schemas.microsoft.com/office/powerpoint/2010/main" val="4138137093"/>
      </p:ext>
    </p:extLst>
  </p:cSld>
  <p:clrMapOvr>
    <a:masterClrMapping/>
  </p:clrMapOvr>
  <p:transition>
    <p:wipe dir="u"/>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576" y="1421854"/>
            <a:ext cx="6915150" cy="4743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338" name="Title 1"/>
          <p:cNvSpPr>
            <a:spLocks noGrp="1"/>
          </p:cNvSpPr>
          <p:nvPr>
            <p:ph type="title"/>
          </p:nvPr>
        </p:nvSpPr>
        <p:spPr/>
        <p:txBody>
          <a:bodyPr/>
          <a:lstStyle/>
          <a:p>
            <a:r>
              <a:rPr lang="fr-BE" noProof="0" dirty="0"/>
              <a:t>4</a:t>
            </a:r>
            <a:r>
              <a:rPr lang="fr-BE" dirty="0"/>
              <a:t>. Suivi des Requests et OT’s</a:t>
            </a:r>
            <a:endParaRPr lang="fr-BE" noProof="0" dirty="0"/>
          </a:p>
        </p:txBody>
      </p:sp>
      <p:sp>
        <p:nvSpPr>
          <p:cNvPr id="14340" name="Date Placeholder 3"/>
          <p:cNvSpPr>
            <a:spLocks noGrp="1"/>
          </p:cNvSpPr>
          <p:nvPr>
            <p:ph type="dt" sz="quarter" idx="10"/>
          </p:nvPr>
        </p:nvSpPr>
        <p:spPr bwMode="auto">
          <a:noFill/>
          <a:ln>
            <a:miter lim="800000"/>
            <a:headEnd/>
            <a:tailEnd/>
          </a:ln>
        </p:spPr>
        <p:txBody>
          <a:bodyPr/>
          <a:lstStyle/>
          <a:p>
            <a:r>
              <a:rPr lang="nl-BE"/>
              <a:t>28/02/2012</a:t>
            </a:r>
          </a:p>
        </p:txBody>
      </p:sp>
      <p:sp>
        <p:nvSpPr>
          <p:cNvPr id="14341" name="Footer Placeholder 4"/>
          <p:cNvSpPr>
            <a:spLocks noGrp="1"/>
          </p:cNvSpPr>
          <p:nvPr>
            <p:ph type="ftr" sz="quarter" idx="11"/>
          </p:nvPr>
        </p:nvSpPr>
        <p:spPr bwMode="auto">
          <a:noFill/>
          <a:ln>
            <a:miter lim="800000"/>
            <a:headEnd/>
            <a:tailEnd/>
          </a:ln>
        </p:spPr>
        <p:txBody>
          <a:bodyPr/>
          <a:lstStyle/>
          <a:p>
            <a:r>
              <a:rPr lang="en-US"/>
              <a:t>Footer</a:t>
            </a:r>
          </a:p>
        </p:txBody>
      </p:sp>
      <p:sp>
        <p:nvSpPr>
          <p:cNvPr id="14342" name="Slide Number Placeholder 5"/>
          <p:cNvSpPr>
            <a:spLocks noGrp="1"/>
          </p:cNvSpPr>
          <p:nvPr>
            <p:ph type="sldNum" sz="quarter" idx="12"/>
          </p:nvPr>
        </p:nvSpPr>
        <p:spPr bwMode="auto">
          <a:noFill/>
          <a:ln>
            <a:miter lim="800000"/>
            <a:headEnd/>
            <a:tailEnd/>
          </a:ln>
        </p:spPr>
        <p:txBody>
          <a:bodyPr/>
          <a:lstStyle/>
          <a:p>
            <a:fld id="{A8DBEB16-D175-BF4F-98B0-F2EFC36B5B6E}" type="slidenum">
              <a:rPr lang="en-US" smtClean="0"/>
              <a:pPr/>
              <a:t>37</a:t>
            </a:fld>
            <a:endParaRPr lang="en-US"/>
          </a:p>
        </p:txBody>
      </p:sp>
      <p:sp>
        <p:nvSpPr>
          <p:cNvPr id="22" name="Rectangle 21"/>
          <p:cNvSpPr/>
          <p:nvPr/>
        </p:nvSpPr>
        <p:spPr bwMode="auto">
          <a:xfrm>
            <a:off x="1907704" y="1772816"/>
            <a:ext cx="1800199" cy="1512168"/>
          </a:xfrm>
          <a:prstGeom prst="rect">
            <a:avLst/>
          </a:prstGeom>
          <a:no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fr-BE" sz="2800" b="0" i="0" u="none" strike="noStrike" cap="none" normalizeH="0" baseline="0">
              <a:ln>
                <a:noFill/>
              </a:ln>
              <a:solidFill>
                <a:schemeClr val="tx1"/>
              </a:solidFill>
              <a:effectLst/>
              <a:latin typeface="Times" pitchFamily="18" charset="0"/>
            </a:endParaRPr>
          </a:p>
        </p:txBody>
      </p:sp>
      <p:sp>
        <p:nvSpPr>
          <p:cNvPr id="23" name="AutoShape 11"/>
          <p:cNvSpPr>
            <a:spLocks noChangeArrowheads="1"/>
          </p:cNvSpPr>
          <p:nvPr/>
        </p:nvSpPr>
        <p:spPr bwMode="auto">
          <a:xfrm rot="10800000">
            <a:off x="3762697" y="2204864"/>
            <a:ext cx="449263" cy="200025"/>
          </a:xfrm>
          <a:prstGeom prst="rightArrow">
            <a:avLst>
              <a:gd name="adj1" fmla="val 50000"/>
              <a:gd name="adj2" fmla="val 85817"/>
            </a:avLst>
          </a:prstGeom>
          <a:solidFill>
            <a:srgbClr val="FFFF00"/>
          </a:solidFill>
          <a:ln w="127" algn="ctr">
            <a:solidFill>
              <a:srgbClr val="A6A6A6"/>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defRPr sz="2000">
                <a:solidFill>
                  <a:srgbClr val="21363C"/>
                </a:solidFill>
                <a:latin typeface="Verdana" pitchFamily="34" charset="0"/>
              </a:defRPr>
            </a:lvl1pPr>
            <a:lvl2pPr marL="742950" indent="-285750">
              <a:defRPr sz="2000">
                <a:solidFill>
                  <a:srgbClr val="21363C"/>
                </a:solidFill>
                <a:latin typeface="Verdana" pitchFamily="34" charset="0"/>
              </a:defRPr>
            </a:lvl2pPr>
            <a:lvl3pPr marL="1143000" indent="-228600">
              <a:defRPr sz="2000">
                <a:solidFill>
                  <a:srgbClr val="21363C"/>
                </a:solidFill>
                <a:latin typeface="Verdana" pitchFamily="34" charset="0"/>
              </a:defRPr>
            </a:lvl3pPr>
            <a:lvl4pPr marL="1600200" indent="-228600">
              <a:defRPr sz="2000">
                <a:solidFill>
                  <a:srgbClr val="21363C"/>
                </a:solidFill>
                <a:latin typeface="Verdana" pitchFamily="34" charset="0"/>
              </a:defRPr>
            </a:lvl4pPr>
            <a:lvl5pPr marL="2057400" indent="-228600">
              <a:defRPr sz="2000">
                <a:solidFill>
                  <a:srgbClr val="21363C"/>
                </a:solidFill>
                <a:latin typeface="Verdana" pitchFamily="34" charset="0"/>
              </a:defRPr>
            </a:lvl5pPr>
            <a:lvl6pPr marL="2514600" indent="-228600" eaLnBrk="0" fontAlgn="base" hangingPunct="0">
              <a:spcBef>
                <a:spcPct val="20000"/>
              </a:spcBef>
              <a:spcAft>
                <a:spcPct val="0"/>
              </a:spcAft>
              <a:buClr>
                <a:srgbClr val="F86613"/>
              </a:buClr>
              <a:buSzPct val="140000"/>
              <a:buChar char="•"/>
              <a:defRPr sz="2000">
                <a:solidFill>
                  <a:srgbClr val="21363C"/>
                </a:solidFill>
                <a:latin typeface="Verdana" pitchFamily="34" charset="0"/>
              </a:defRPr>
            </a:lvl6pPr>
            <a:lvl7pPr marL="2971800" indent="-228600" eaLnBrk="0" fontAlgn="base" hangingPunct="0">
              <a:spcBef>
                <a:spcPct val="20000"/>
              </a:spcBef>
              <a:spcAft>
                <a:spcPct val="0"/>
              </a:spcAft>
              <a:buClr>
                <a:srgbClr val="F86613"/>
              </a:buClr>
              <a:buSzPct val="140000"/>
              <a:buChar char="•"/>
              <a:defRPr sz="2000">
                <a:solidFill>
                  <a:srgbClr val="21363C"/>
                </a:solidFill>
                <a:latin typeface="Verdana" pitchFamily="34" charset="0"/>
              </a:defRPr>
            </a:lvl7pPr>
            <a:lvl8pPr marL="3429000" indent="-228600" eaLnBrk="0" fontAlgn="base" hangingPunct="0">
              <a:spcBef>
                <a:spcPct val="20000"/>
              </a:spcBef>
              <a:spcAft>
                <a:spcPct val="0"/>
              </a:spcAft>
              <a:buClr>
                <a:srgbClr val="F86613"/>
              </a:buClr>
              <a:buSzPct val="140000"/>
              <a:buChar char="•"/>
              <a:defRPr sz="2000">
                <a:solidFill>
                  <a:srgbClr val="21363C"/>
                </a:solidFill>
                <a:latin typeface="Verdana" pitchFamily="34" charset="0"/>
              </a:defRPr>
            </a:lvl8pPr>
            <a:lvl9pPr marL="3886200" indent="-228600" eaLnBrk="0" fontAlgn="base" hangingPunct="0">
              <a:spcBef>
                <a:spcPct val="20000"/>
              </a:spcBef>
              <a:spcAft>
                <a:spcPct val="0"/>
              </a:spcAft>
              <a:buClr>
                <a:srgbClr val="F86613"/>
              </a:buClr>
              <a:buSzPct val="140000"/>
              <a:buChar char="•"/>
              <a:defRPr sz="2000">
                <a:solidFill>
                  <a:srgbClr val="21363C"/>
                </a:solidFill>
                <a:latin typeface="Verdana" pitchFamily="34" charset="0"/>
              </a:defRPr>
            </a:lvl9pPr>
          </a:lstStyle>
          <a:p>
            <a:endParaRPr lang="nl-BE" altLang="fr-FR"/>
          </a:p>
        </p:txBody>
      </p:sp>
      <p:sp>
        <p:nvSpPr>
          <p:cNvPr id="24" name="Text Box 9"/>
          <p:cNvSpPr txBox="1">
            <a:spLocks noChangeArrowheads="1"/>
          </p:cNvSpPr>
          <p:nvPr/>
        </p:nvSpPr>
        <p:spPr bwMode="auto">
          <a:xfrm>
            <a:off x="3910632" y="1268760"/>
            <a:ext cx="4621807" cy="784830"/>
          </a:xfrm>
          <a:prstGeom prst="rect">
            <a:avLst/>
          </a:prstGeom>
          <a:solidFill>
            <a:srgbClr val="FFFF00"/>
          </a:solidFill>
          <a:ln>
            <a:noFill/>
          </a:ln>
          <a:effectLst/>
          <a:extLst>
            <a:ext uri="{91240B29-F687-4F45-9708-019B960494DF}">
              <a14:hiddenLine xmlns:a14="http://schemas.microsoft.com/office/drawing/2010/main" w="127" algn="ctr">
                <a:solidFill>
                  <a:srgbClr val="A6A6A6"/>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a:defRPr sz="2000">
                <a:solidFill>
                  <a:srgbClr val="21363C"/>
                </a:solidFill>
                <a:latin typeface="Verdana" pitchFamily="34" charset="0"/>
              </a:defRPr>
            </a:lvl1pPr>
            <a:lvl2pPr marL="742950" indent="-285750">
              <a:defRPr sz="2000">
                <a:solidFill>
                  <a:srgbClr val="21363C"/>
                </a:solidFill>
                <a:latin typeface="Verdana" pitchFamily="34" charset="0"/>
              </a:defRPr>
            </a:lvl2pPr>
            <a:lvl3pPr marL="1143000" indent="-228600">
              <a:defRPr sz="2000">
                <a:solidFill>
                  <a:srgbClr val="21363C"/>
                </a:solidFill>
                <a:latin typeface="Verdana" pitchFamily="34" charset="0"/>
              </a:defRPr>
            </a:lvl3pPr>
            <a:lvl4pPr marL="1600200" indent="-228600">
              <a:defRPr sz="2000">
                <a:solidFill>
                  <a:srgbClr val="21363C"/>
                </a:solidFill>
                <a:latin typeface="Verdana" pitchFamily="34" charset="0"/>
              </a:defRPr>
            </a:lvl4pPr>
            <a:lvl5pPr marL="2057400" indent="-228600">
              <a:defRPr sz="2000">
                <a:solidFill>
                  <a:srgbClr val="21363C"/>
                </a:solidFill>
                <a:latin typeface="Verdana" pitchFamily="34" charset="0"/>
              </a:defRPr>
            </a:lvl5pPr>
            <a:lvl6pPr marL="2514600" indent="-228600" eaLnBrk="0" fontAlgn="base" hangingPunct="0">
              <a:spcBef>
                <a:spcPct val="20000"/>
              </a:spcBef>
              <a:spcAft>
                <a:spcPct val="0"/>
              </a:spcAft>
              <a:buClr>
                <a:srgbClr val="F86613"/>
              </a:buClr>
              <a:buSzPct val="140000"/>
              <a:buChar char="•"/>
              <a:defRPr sz="2000">
                <a:solidFill>
                  <a:srgbClr val="21363C"/>
                </a:solidFill>
                <a:latin typeface="Verdana" pitchFamily="34" charset="0"/>
              </a:defRPr>
            </a:lvl6pPr>
            <a:lvl7pPr marL="2971800" indent="-228600" eaLnBrk="0" fontAlgn="base" hangingPunct="0">
              <a:spcBef>
                <a:spcPct val="20000"/>
              </a:spcBef>
              <a:spcAft>
                <a:spcPct val="0"/>
              </a:spcAft>
              <a:buClr>
                <a:srgbClr val="F86613"/>
              </a:buClr>
              <a:buSzPct val="140000"/>
              <a:buChar char="•"/>
              <a:defRPr sz="2000">
                <a:solidFill>
                  <a:srgbClr val="21363C"/>
                </a:solidFill>
                <a:latin typeface="Verdana" pitchFamily="34" charset="0"/>
              </a:defRPr>
            </a:lvl7pPr>
            <a:lvl8pPr marL="3429000" indent="-228600" eaLnBrk="0" fontAlgn="base" hangingPunct="0">
              <a:spcBef>
                <a:spcPct val="20000"/>
              </a:spcBef>
              <a:spcAft>
                <a:spcPct val="0"/>
              </a:spcAft>
              <a:buClr>
                <a:srgbClr val="F86613"/>
              </a:buClr>
              <a:buSzPct val="140000"/>
              <a:buChar char="•"/>
              <a:defRPr sz="2000">
                <a:solidFill>
                  <a:srgbClr val="21363C"/>
                </a:solidFill>
                <a:latin typeface="Verdana" pitchFamily="34" charset="0"/>
              </a:defRPr>
            </a:lvl8pPr>
            <a:lvl9pPr marL="3886200" indent="-228600" eaLnBrk="0" fontAlgn="base" hangingPunct="0">
              <a:spcBef>
                <a:spcPct val="20000"/>
              </a:spcBef>
              <a:spcAft>
                <a:spcPct val="0"/>
              </a:spcAft>
              <a:buClr>
                <a:srgbClr val="F86613"/>
              </a:buClr>
              <a:buSzPct val="140000"/>
              <a:buChar char="•"/>
              <a:defRPr sz="2000">
                <a:solidFill>
                  <a:srgbClr val="21363C"/>
                </a:solidFill>
                <a:latin typeface="Verdana" pitchFamily="34" charset="0"/>
              </a:defRPr>
            </a:lvl9pPr>
          </a:lstStyle>
          <a:p>
            <a:pPr>
              <a:spcBef>
                <a:spcPct val="50000"/>
              </a:spcBef>
              <a:buClrTx/>
              <a:buSzTx/>
              <a:buFontTx/>
              <a:buNone/>
            </a:pPr>
            <a:r>
              <a:rPr lang="fr-BE" altLang="fr-FR" sz="1000" dirty="0">
                <a:solidFill>
                  <a:schemeClr val="tx1"/>
                </a:solidFill>
              </a:rPr>
              <a:t>Complétez un ou plusieurs critères pour rechercher des Requests ou Ordres de travail sur une ou plusieurs commandes.</a:t>
            </a:r>
          </a:p>
          <a:p>
            <a:pPr>
              <a:spcBef>
                <a:spcPct val="50000"/>
              </a:spcBef>
              <a:buClrTx/>
              <a:buSzTx/>
              <a:buFontTx/>
              <a:buNone/>
            </a:pPr>
            <a:r>
              <a:rPr lang="fr-BE" altLang="fr-FR" sz="1000" dirty="0">
                <a:solidFill>
                  <a:schemeClr val="tx1"/>
                </a:solidFill>
              </a:rPr>
              <a:t>Sans critères, vous recevez toutes les commandes pour lesquelles des Requests ou OT’s ont été enregistrés en REFIN.</a:t>
            </a:r>
          </a:p>
        </p:txBody>
      </p:sp>
      <p:sp>
        <p:nvSpPr>
          <p:cNvPr id="25" name="Rectangle 24"/>
          <p:cNvSpPr/>
          <p:nvPr/>
        </p:nvSpPr>
        <p:spPr bwMode="auto">
          <a:xfrm>
            <a:off x="2785097" y="3717032"/>
            <a:ext cx="2260721" cy="720080"/>
          </a:xfrm>
          <a:prstGeom prst="rect">
            <a:avLst/>
          </a:prstGeom>
          <a:no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fr-BE" sz="2800" b="0" i="0" u="none" strike="noStrike" cap="none" normalizeH="0" baseline="0">
              <a:ln>
                <a:noFill/>
              </a:ln>
              <a:solidFill>
                <a:schemeClr val="tx1"/>
              </a:solidFill>
              <a:effectLst/>
              <a:latin typeface="Times" pitchFamily="18" charset="0"/>
            </a:endParaRPr>
          </a:p>
        </p:txBody>
      </p:sp>
      <p:sp>
        <p:nvSpPr>
          <p:cNvPr id="26" name="AutoShape 11"/>
          <p:cNvSpPr>
            <a:spLocks noChangeArrowheads="1"/>
          </p:cNvSpPr>
          <p:nvPr/>
        </p:nvSpPr>
        <p:spPr bwMode="auto">
          <a:xfrm rot="5400000">
            <a:off x="5399484" y="3464396"/>
            <a:ext cx="449263" cy="200025"/>
          </a:xfrm>
          <a:prstGeom prst="rightArrow">
            <a:avLst>
              <a:gd name="adj1" fmla="val 50000"/>
              <a:gd name="adj2" fmla="val 85817"/>
            </a:avLst>
          </a:prstGeom>
          <a:solidFill>
            <a:srgbClr val="FFFF00"/>
          </a:solidFill>
          <a:ln w="127" algn="ctr">
            <a:solidFill>
              <a:srgbClr val="A6A6A6"/>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defRPr sz="2000">
                <a:solidFill>
                  <a:srgbClr val="21363C"/>
                </a:solidFill>
                <a:latin typeface="Verdana" pitchFamily="34" charset="0"/>
              </a:defRPr>
            </a:lvl1pPr>
            <a:lvl2pPr marL="742950" indent="-285750">
              <a:defRPr sz="2000">
                <a:solidFill>
                  <a:srgbClr val="21363C"/>
                </a:solidFill>
                <a:latin typeface="Verdana" pitchFamily="34" charset="0"/>
              </a:defRPr>
            </a:lvl2pPr>
            <a:lvl3pPr marL="1143000" indent="-228600">
              <a:defRPr sz="2000">
                <a:solidFill>
                  <a:srgbClr val="21363C"/>
                </a:solidFill>
                <a:latin typeface="Verdana" pitchFamily="34" charset="0"/>
              </a:defRPr>
            </a:lvl3pPr>
            <a:lvl4pPr marL="1600200" indent="-228600">
              <a:defRPr sz="2000">
                <a:solidFill>
                  <a:srgbClr val="21363C"/>
                </a:solidFill>
                <a:latin typeface="Verdana" pitchFamily="34" charset="0"/>
              </a:defRPr>
            </a:lvl4pPr>
            <a:lvl5pPr marL="2057400" indent="-228600">
              <a:defRPr sz="2000">
                <a:solidFill>
                  <a:srgbClr val="21363C"/>
                </a:solidFill>
                <a:latin typeface="Verdana" pitchFamily="34" charset="0"/>
              </a:defRPr>
            </a:lvl5pPr>
            <a:lvl6pPr marL="2514600" indent="-228600" eaLnBrk="0" fontAlgn="base" hangingPunct="0">
              <a:spcBef>
                <a:spcPct val="20000"/>
              </a:spcBef>
              <a:spcAft>
                <a:spcPct val="0"/>
              </a:spcAft>
              <a:buClr>
                <a:srgbClr val="F86613"/>
              </a:buClr>
              <a:buSzPct val="140000"/>
              <a:buChar char="•"/>
              <a:defRPr sz="2000">
                <a:solidFill>
                  <a:srgbClr val="21363C"/>
                </a:solidFill>
                <a:latin typeface="Verdana" pitchFamily="34" charset="0"/>
              </a:defRPr>
            </a:lvl6pPr>
            <a:lvl7pPr marL="2971800" indent="-228600" eaLnBrk="0" fontAlgn="base" hangingPunct="0">
              <a:spcBef>
                <a:spcPct val="20000"/>
              </a:spcBef>
              <a:spcAft>
                <a:spcPct val="0"/>
              </a:spcAft>
              <a:buClr>
                <a:srgbClr val="F86613"/>
              </a:buClr>
              <a:buSzPct val="140000"/>
              <a:buChar char="•"/>
              <a:defRPr sz="2000">
                <a:solidFill>
                  <a:srgbClr val="21363C"/>
                </a:solidFill>
                <a:latin typeface="Verdana" pitchFamily="34" charset="0"/>
              </a:defRPr>
            </a:lvl7pPr>
            <a:lvl8pPr marL="3429000" indent="-228600" eaLnBrk="0" fontAlgn="base" hangingPunct="0">
              <a:spcBef>
                <a:spcPct val="20000"/>
              </a:spcBef>
              <a:spcAft>
                <a:spcPct val="0"/>
              </a:spcAft>
              <a:buClr>
                <a:srgbClr val="F86613"/>
              </a:buClr>
              <a:buSzPct val="140000"/>
              <a:buChar char="•"/>
              <a:defRPr sz="2000">
                <a:solidFill>
                  <a:srgbClr val="21363C"/>
                </a:solidFill>
                <a:latin typeface="Verdana" pitchFamily="34" charset="0"/>
              </a:defRPr>
            </a:lvl8pPr>
            <a:lvl9pPr marL="3886200" indent="-228600" eaLnBrk="0" fontAlgn="base" hangingPunct="0">
              <a:spcBef>
                <a:spcPct val="20000"/>
              </a:spcBef>
              <a:spcAft>
                <a:spcPct val="0"/>
              </a:spcAft>
              <a:buClr>
                <a:srgbClr val="F86613"/>
              </a:buClr>
              <a:buSzPct val="140000"/>
              <a:buChar char="•"/>
              <a:defRPr sz="2000">
                <a:solidFill>
                  <a:srgbClr val="21363C"/>
                </a:solidFill>
                <a:latin typeface="Verdana" pitchFamily="34" charset="0"/>
              </a:defRPr>
            </a:lvl9pPr>
          </a:lstStyle>
          <a:p>
            <a:endParaRPr lang="nl-BE" altLang="fr-FR"/>
          </a:p>
        </p:txBody>
      </p:sp>
      <p:sp>
        <p:nvSpPr>
          <p:cNvPr id="27" name="Text Box 9"/>
          <p:cNvSpPr txBox="1">
            <a:spLocks noChangeArrowheads="1"/>
          </p:cNvSpPr>
          <p:nvPr/>
        </p:nvSpPr>
        <p:spPr bwMode="auto">
          <a:xfrm>
            <a:off x="4788025" y="2125598"/>
            <a:ext cx="3744414" cy="1246495"/>
          </a:xfrm>
          <a:prstGeom prst="rect">
            <a:avLst/>
          </a:prstGeom>
          <a:solidFill>
            <a:srgbClr val="FFFF00"/>
          </a:solidFill>
          <a:ln>
            <a:noFill/>
          </a:ln>
          <a:effectLst/>
          <a:extLst>
            <a:ext uri="{91240B29-F687-4F45-9708-019B960494DF}">
              <a14:hiddenLine xmlns:a14="http://schemas.microsoft.com/office/drawing/2010/main" w="127" algn="ctr">
                <a:solidFill>
                  <a:srgbClr val="A6A6A6"/>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a:defRPr sz="2000">
                <a:solidFill>
                  <a:srgbClr val="21363C"/>
                </a:solidFill>
                <a:latin typeface="Verdana" pitchFamily="34" charset="0"/>
              </a:defRPr>
            </a:lvl1pPr>
            <a:lvl2pPr marL="742950" indent="-285750">
              <a:defRPr sz="2000">
                <a:solidFill>
                  <a:srgbClr val="21363C"/>
                </a:solidFill>
                <a:latin typeface="Verdana" pitchFamily="34" charset="0"/>
              </a:defRPr>
            </a:lvl2pPr>
            <a:lvl3pPr marL="1143000" indent="-228600">
              <a:defRPr sz="2000">
                <a:solidFill>
                  <a:srgbClr val="21363C"/>
                </a:solidFill>
                <a:latin typeface="Verdana" pitchFamily="34" charset="0"/>
              </a:defRPr>
            </a:lvl3pPr>
            <a:lvl4pPr marL="1600200" indent="-228600">
              <a:defRPr sz="2000">
                <a:solidFill>
                  <a:srgbClr val="21363C"/>
                </a:solidFill>
                <a:latin typeface="Verdana" pitchFamily="34" charset="0"/>
              </a:defRPr>
            </a:lvl4pPr>
            <a:lvl5pPr marL="2057400" indent="-228600">
              <a:defRPr sz="2000">
                <a:solidFill>
                  <a:srgbClr val="21363C"/>
                </a:solidFill>
                <a:latin typeface="Verdana" pitchFamily="34" charset="0"/>
              </a:defRPr>
            </a:lvl5pPr>
            <a:lvl6pPr marL="2514600" indent="-228600" eaLnBrk="0" fontAlgn="base" hangingPunct="0">
              <a:spcBef>
                <a:spcPct val="20000"/>
              </a:spcBef>
              <a:spcAft>
                <a:spcPct val="0"/>
              </a:spcAft>
              <a:buClr>
                <a:srgbClr val="F86613"/>
              </a:buClr>
              <a:buSzPct val="140000"/>
              <a:buChar char="•"/>
              <a:defRPr sz="2000">
                <a:solidFill>
                  <a:srgbClr val="21363C"/>
                </a:solidFill>
                <a:latin typeface="Verdana" pitchFamily="34" charset="0"/>
              </a:defRPr>
            </a:lvl6pPr>
            <a:lvl7pPr marL="2971800" indent="-228600" eaLnBrk="0" fontAlgn="base" hangingPunct="0">
              <a:spcBef>
                <a:spcPct val="20000"/>
              </a:spcBef>
              <a:spcAft>
                <a:spcPct val="0"/>
              </a:spcAft>
              <a:buClr>
                <a:srgbClr val="F86613"/>
              </a:buClr>
              <a:buSzPct val="140000"/>
              <a:buChar char="•"/>
              <a:defRPr sz="2000">
                <a:solidFill>
                  <a:srgbClr val="21363C"/>
                </a:solidFill>
                <a:latin typeface="Verdana" pitchFamily="34" charset="0"/>
              </a:defRPr>
            </a:lvl7pPr>
            <a:lvl8pPr marL="3429000" indent="-228600" eaLnBrk="0" fontAlgn="base" hangingPunct="0">
              <a:spcBef>
                <a:spcPct val="20000"/>
              </a:spcBef>
              <a:spcAft>
                <a:spcPct val="0"/>
              </a:spcAft>
              <a:buClr>
                <a:srgbClr val="F86613"/>
              </a:buClr>
              <a:buSzPct val="140000"/>
              <a:buChar char="•"/>
              <a:defRPr sz="2000">
                <a:solidFill>
                  <a:srgbClr val="21363C"/>
                </a:solidFill>
                <a:latin typeface="Verdana" pitchFamily="34" charset="0"/>
              </a:defRPr>
            </a:lvl8pPr>
            <a:lvl9pPr marL="3886200" indent="-228600" eaLnBrk="0" fontAlgn="base" hangingPunct="0">
              <a:spcBef>
                <a:spcPct val="20000"/>
              </a:spcBef>
              <a:spcAft>
                <a:spcPct val="0"/>
              </a:spcAft>
              <a:buClr>
                <a:srgbClr val="F86613"/>
              </a:buClr>
              <a:buSzPct val="140000"/>
              <a:buChar char="•"/>
              <a:defRPr sz="2000">
                <a:solidFill>
                  <a:srgbClr val="21363C"/>
                </a:solidFill>
                <a:latin typeface="Verdana" pitchFamily="34" charset="0"/>
              </a:defRPr>
            </a:lvl9pPr>
          </a:lstStyle>
          <a:p>
            <a:pPr>
              <a:spcBef>
                <a:spcPct val="50000"/>
              </a:spcBef>
              <a:buClrTx/>
              <a:buSzTx/>
              <a:buFontTx/>
              <a:buNone/>
            </a:pPr>
            <a:r>
              <a:rPr lang="fr-BE" altLang="fr-FR" sz="1000" dirty="0">
                <a:solidFill>
                  <a:schemeClr val="tx1"/>
                </a:solidFill>
              </a:rPr>
              <a:t>Choisissez un ou plusieurs statuts (touche Ctrl) pour limiter la liste des Requests (</a:t>
            </a:r>
            <a:r>
              <a:rPr lang="fr-BE" altLang="fr-FR" sz="1000" dirty="0" err="1">
                <a:solidFill>
                  <a:schemeClr val="tx1"/>
                </a:solidFill>
              </a:rPr>
              <a:t>Catég</a:t>
            </a:r>
            <a:r>
              <a:rPr lang="fr-BE" altLang="fr-FR" sz="1000" dirty="0">
                <a:solidFill>
                  <a:schemeClr val="tx1"/>
                </a:solidFill>
              </a:rPr>
              <a:t>. doc. = </a:t>
            </a:r>
            <a:r>
              <a:rPr lang="fr-BE" altLang="fr-FR" sz="1000" b="1" dirty="0">
                <a:solidFill>
                  <a:schemeClr val="tx1"/>
                </a:solidFill>
              </a:rPr>
              <a:t>R</a:t>
            </a:r>
            <a:r>
              <a:rPr lang="fr-BE" altLang="fr-FR" sz="1000" dirty="0">
                <a:solidFill>
                  <a:schemeClr val="tx1"/>
                </a:solidFill>
              </a:rPr>
              <a:t>) et/ou des OT’s (</a:t>
            </a:r>
            <a:r>
              <a:rPr lang="fr-BE" altLang="fr-FR" sz="1000" dirty="0" err="1">
                <a:solidFill>
                  <a:schemeClr val="tx1"/>
                </a:solidFill>
              </a:rPr>
              <a:t>Catég</a:t>
            </a:r>
            <a:r>
              <a:rPr lang="fr-BE" altLang="fr-FR" sz="1000" dirty="0">
                <a:solidFill>
                  <a:schemeClr val="tx1"/>
                </a:solidFill>
              </a:rPr>
              <a:t>. doc. = </a:t>
            </a:r>
            <a:r>
              <a:rPr lang="fr-BE" altLang="fr-FR" sz="1000" b="1" dirty="0">
                <a:solidFill>
                  <a:schemeClr val="tx1"/>
                </a:solidFill>
              </a:rPr>
              <a:t>W</a:t>
            </a:r>
            <a:r>
              <a:rPr lang="fr-BE" altLang="fr-FR" sz="1000" dirty="0">
                <a:solidFill>
                  <a:schemeClr val="tx1"/>
                </a:solidFill>
              </a:rPr>
              <a:t>).</a:t>
            </a:r>
            <a:br>
              <a:rPr lang="fr-BE" altLang="fr-FR" sz="1000" dirty="0">
                <a:solidFill>
                  <a:schemeClr val="tx1"/>
                </a:solidFill>
              </a:rPr>
            </a:br>
            <a:r>
              <a:rPr lang="fr-BE" altLang="fr-FR" sz="1000" dirty="0">
                <a:solidFill>
                  <a:schemeClr val="tx1"/>
                </a:solidFill>
              </a:rPr>
              <a:t>(Signification des statuts : voir slide suivant)</a:t>
            </a:r>
          </a:p>
          <a:p>
            <a:pPr>
              <a:spcBef>
                <a:spcPct val="50000"/>
              </a:spcBef>
              <a:buClrTx/>
              <a:buSzTx/>
              <a:buFontTx/>
              <a:buNone/>
            </a:pPr>
            <a:r>
              <a:rPr lang="fr-BE" altLang="fr-FR" sz="1000" dirty="0">
                <a:solidFill>
                  <a:schemeClr val="tx1"/>
                </a:solidFill>
              </a:rPr>
              <a:t>Sans statut sélectionné, vous recevez tous les Requests et/ou OT’s qui répondent aux critères, quel que soit le statut.</a:t>
            </a:r>
          </a:p>
        </p:txBody>
      </p:sp>
      <p:sp>
        <p:nvSpPr>
          <p:cNvPr id="28" name="AutoShape 11"/>
          <p:cNvSpPr>
            <a:spLocks noChangeArrowheads="1"/>
          </p:cNvSpPr>
          <p:nvPr/>
        </p:nvSpPr>
        <p:spPr bwMode="auto">
          <a:xfrm rot="5400000">
            <a:off x="3703350" y="2811249"/>
            <a:ext cx="1412795" cy="200025"/>
          </a:xfrm>
          <a:prstGeom prst="rightArrow">
            <a:avLst>
              <a:gd name="adj1" fmla="val 50000"/>
              <a:gd name="adj2" fmla="val 85817"/>
            </a:avLst>
          </a:prstGeom>
          <a:solidFill>
            <a:srgbClr val="FFFF00"/>
          </a:solidFill>
          <a:ln w="127" algn="ctr">
            <a:solidFill>
              <a:srgbClr val="A6A6A6"/>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defRPr sz="2000">
                <a:solidFill>
                  <a:srgbClr val="21363C"/>
                </a:solidFill>
                <a:latin typeface="Verdana" pitchFamily="34" charset="0"/>
              </a:defRPr>
            </a:lvl1pPr>
            <a:lvl2pPr marL="742950" indent="-285750">
              <a:defRPr sz="2000">
                <a:solidFill>
                  <a:srgbClr val="21363C"/>
                </a:solidFill>
                <a:latin typeface="Verdana" pitchFamily="34" charset="0"/>
              </a:defRPr>
            </a:lvl2pPr>
            <a:lvl3pPr marL="1143000" indent="-228600">
              <a:defRPr sz="2000">
                <a:solidFill>
                  <a:srgbClr val="21363C"/>
                </a:solidFill>
                <a:latin typeface="Verdana" pitchFamily="34" charset="0"/>
              </a:defRPr>
            </a:lvl3pPr>
            <a:lvl4pPr marL="1600200" indent="-228600">
              <a:defRPr sz="2000">
                <a:solidFill>
                  <a:srgbClr val="21363C"/>
                </a:solidFill>
                <a:latin typeface="Verdana" pitchFamily="34" charset="0"/>
              </a:defRPr>
            </a:lvl4pPr>
            <a:lvl5pPr marL="2057400" indent="-228600">
              <a:defRPr sz="2000">
                <a:solidFill>
                  <a:srgbClr val="21363C"/>
                </a:solidFill>
                <a:latin typeface="Verdana" pitchFamily="34" charset="0"/>
              </a:defRPr>
            </a:lvl5pPr>
            <a:lvl6pPr marL="2514600" indent="-228600" eaLnBrk="0" fontAlgn="base" hangingPunct="0">
              <a:spcBef>
                <a:spcPct val="20000"/>
              </a:spcBef>
              <a:spcAft>
                <a:spcPct val="0"/>
              </a:spcAft>
              <a:buClr>
                <a:srgbClr val="F86613"/>
              </a:buClr>
              <a:buSzPct val="140000"/>
              <a:buChar char="•"/>
              <a:defRPr sz="2000">
                <a:solidFill>
                  <a:srgbClr val="21363C"/>
                </a:solidFill>
                <a:latin typeface="Verdana" pitchFamily="34" charset="0"/>
              </a:defRPr>
            </a:lvl6pPr>
            <a:lvl7pPr marL="2971800" indent="-228600" eaLnBrk="0" fontAlgn="base" hangingPunct="0">
              <a:spcBef>
                <a:spcPct val="20000"/>
              </a:spcBef>
              <a:spcAft>
                <a:spcPct val="0"/>
              </a:spcAft>
              <a:buClr>
                <a:srgbClr val="F86613"/>
              </a:buClr>
              <a:buSzPct val="140000"/>
              <a:buChar char="•"/>
              <a:defRPr sz="2000">
                <a:solidFill>
                  <a:srgbClr val="21363C"/>
                </a:solidFill>
                <a:latin typeface="Verdana" pitchFamily="34" charset="0"/>
              </a:defRPr>
            </a:lvl7pPr>
            <a:lvl8pPr marL="3429000" indent="-228600" eaLnBrk="0" fontAlgn="base" hangingPunct="0">
              <a:spcBef>
                <a:spcPct val="20000"/>
              </a:spcBef>
              <a:spcAft>
                <a:spcPct val="0"/>
              </a:spcAft>
              <a:buClr>
                <a:srgbClr val="F86613"/>
              </a:buClr>
              <a:buSzPct val="140000"/>
              <a:buChar char="•"/>
              <a:defRPr sz="2000">
                <a:solidFill>
                  <a:srgbClr val="21363C"/>
                </a:solidFill>
                <a:latin typeface="Verdana" pitchFamily="34" charset="0"/>
              </a:defRPr>
            </a:lvl8pPr>
            <a:lvl9pPr marL="3886200" indent="-228600" eaLnBrk="0" fontAlgn="base" hangingPunct="0">
              <a:spcBef>
                <a:spcPct val="20000"/>
              </a:spcBef>
              <a:spcAft>
                <a:spcPct val="0"/>
              </a:spcAft>
              <a:buClr>
                <a:srgbClr val="F86613"/>
              </a:buClr>
              <a:buSzPct val="140000"/>
              <a:buChar char="•"/>
              <a:defRPr sz="2000">
                <a:solidFill>
                  <a:srgbClr val="21363C"/>
                </a:solidFill>
                <a:latin typeface="Verdana" pitchFamily="34" charset="0"/>
              </a:defRPr>
            </a:lvl9pPr>
          </a:lstStyle>
          <a:p>
            <a:endParaRPr lang="nl-BE" altLang="fr-FR"/>
          </a:p>
        </p:txBody>
      </p:sp>
      <p:sp>
        <p:nvSpPr>
          <p:cNvPr id="29" name="Rectangle 28"/>
          <p:cNvSpPr/>
          <p:nvPr/>
        </p:nvSpPr>
        <p:spPr bwMode="auto">
          <a:xfrm>
            <a:off x="755576" y="5013176"/>
            <a:ext cx="450578" cy="237013"/>
          </a:xfrm>
          <a:prstGeom prst="rect">
            <a:avLst/>
          </a:prstGeom>
          <a:no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fr-BE" sz="2800" b="0" i="0" u="none" strike="noStrike" cap="none" normalizeH="0" baseline="0">
              <a:ln>
                <a:noFill/>
              </a:ln>
              <a:solidFill>
                <a:schemeClr val="tx1"/>
              </a:solidFill>
              <a:effectLst/>
              <a:latin typeface="Times" pitchFamily="18" charset="0"/>
            </a:endParaRPr>
          </a:p>
        </p:txBody>
      </p:sp>
      <p:sp>
        <p:nvSpPr>
          <p:cNvPr id="30" name="Text Box 9"/>
          <p:cNvSpPr txBox="1">
            <a:spLocks noChangeArrowheads="1"/>
          </p:cNvSpPr>
          <p:nvPr/>
        </p:nvSpPr>
        <p:spPr bwMode="auto">
          <a:xfrm>
            <a:off x="323528" y="4653136"/>
            <a:ext cx="1584176" cy="246221"/>
          </a:xfrm>
          <a:prstGeom prst="rect">
            <a:avLst/>
          </a:prstGeom>
          <a:solidFill>
            <a:srgbClr val="FFFF00"/>
          </a:solidFill>
          <a:ln>
            <a:noFill/>
          </a:ln>
          <a:effectLst/>
          <a:extLst>
            <a:ext uri="{91240B29-F687-4F45-9708-019B960494DF}">
              <a14:hiddenLine xmlns:a14="http://schemas.microsoft.com/office/drawing/2010/main" w="127" algn="ctr">
                <a:solidFill>
                  <a:srgbClr val="A6A6A6"/>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a:defRPr sz="2000">
                <a:solidFill>
                  <a:srgbClr val="21363C"/>
                </a:solidFill>
                <a:latin typeface="Verdana" pitchFamily="34" charset="0"/>
              </a:defRPr>
            </a:lvl1pPr>
            <a:lvl2pPr marL="742950" indent="-285750">
              <a:defRPr sz="2000">
                <a:solidFill>
                  <a:srgbClr val="21363C"/>
                </a:solidFill>
                <a:latin typeface="Verdana" pitchFamily="34" charset="0"/>
              </a:defRPr>
            </a:lvl2pPr>
            <a:lvl3pPr marL="1143000" indent="-228600">
              <a:defRPr sz="2000">
                <a:solidFill>
                  <a:srgbClr val="21363C"/>
                </a:solidFill>
                <a:latin typeface="Verdana" pitchFamily="34" charset="0"/>
              </a:defRPr>
            </a:lvl3pPr>
            <a:lvl4pPr marL="1600200" indent="-228600">
              <a:defRPr sz="2000">
                <a:solidFill>
                  <a:srgbClr val="21363C"/>
                </a:solidFill>
                <a:latin typeface="Verdana" pitchFamily="34" charset="0"/>
              </a:defRPr>
            </a:lvl4pPr>
            <a:lvl5pPr marL="2057400" indent="-228600">
              <a:defRPr sz="2000">
                <a:solidFill>
                  <a:srgbClr val="21363C"/>
                </a:solidFill>
                <a:latin typeface="Verdana" pitchFamily="34" charset="0"/>
              </a:defRPr>
            </a:lvl5pPr>
            <a:lvl6pPr marL="2514600" indent="-228600" eaLnBrk="0" fontAlgn="base" hangingPunct="0">
              <a:spcBef>
                <a:spcPct val="20000"/>
              </a:spcBef>
              <a:spcAft>
                <a:spcPct val="0"/>
              </a:spcAft>
              <a:buClr>
                <a:srgbClr val="F86613"/>
              </a:buClr>
              <a:buSzPct val="140000"/>
              <a:buChar char="•"/>
              <a:defRPr sz="2000">
                <a:solidFill>
                  <a:srgbClr val="21363C"/>
                </a:solidFill>
                <a:latin typeface="Verdana" pitchFamily="34" charset="0"/>
              </a:defRPr>
            </a:lvl6pPr>
            <a:lvl7pPr marL="2971800" indent="-228600" eaLnBrk="0" fontAlgn="base" hangingPunct="0">
              <a:spcBef>
                <a:spcPct val="20000"/>
              </a:spcBef>
              <a:spcAft>
                <a:spcPct val="0"/>
              </a:spcAft>
              <a:buClr>
                <a:srgbClr val="F86613"/>
              </a:buClr>
              <a:buSzPct val="140000"/>
              <a:buChar char="•"/>
              <a:defRPr sz="2000">
                <a:solidFill>
                  <a:srgbClr val="21363C"/>
                </a:solidFill>
                <a:latin typeface="Verdana" pitchFamily="34" charset="0"/>
              </a:defRPr>
            </a:lvl7pPr>
            <a:lvl8pPr marL="3429000" indent="-228600" eaLnBrk="0" fontAlgn="base" hangingPunct="0">
              <a:spcBef>
                <a:spcPct val="20000"/>
              </a:spcBef>
              <a:spcAft>
                <a:spcPct val="0"/>
              </a:spcAft>
              <a:buClr>
                <a:srgbClr val="F86613"/>
              </a:buClr>
              <a:buSzPct val="140000"/>
              <a:buChar char="•"/>
              <a:defRPr sz="2000">
                <a:solidFill>
                  <a:srgbClr val="21363C"/>
                </a:solidFill>
                <a:latin typeface="Verdana" pitchFamily="34" charset="0"/>
              </a:defRPr>
            </a:lvl8pPr>
            <a:lvl9pPr marL="3886200" indent="-228600" eaLnBrk="0" fontAlgn="base" hangingPunct="0">
              <a:spcBef>
                <a:spcPct val="20000"/>
              </a:spcBef>
              <a:spcAft>
                <a:spcPct val="0"/>
              </a:spcAft>
              <a:buClr>
                <a:srgbClr val="F86613"/>
              </a:buClr>
              <a:buSzPct val="140000"/>
              <a:buChar char="•"/>
              <a:defRPr sz="2000">
                <a:solidFill>
                  <a:srgbClr val="21363C"/>
                </a:solidFill>
                <a:latin typeface="Verdana" pitchFamily="34" charset="0"/>
              </a:defRPr>
            </a:lvl9pPr>
          </a:lstStyle>
          <a:p>
            <a:pPr>
              <a:spcBef>
                <a:spcPct val="50000"/>
              </a:spcBef>
              <a:buClrTx/>
              <a:buSzTx/>
              <a:buFontTx/>
              <a:buNone/>
            </a:pPr>
            <a:r>
              <a:rPr lang="fr-BE" altLang="fr-FR" sz="1000" dirty="0">
                <a:solidFill>
                  <a:schemeClr val="tx1"/>
                </a:solidFill>
              </a:rPr>
              <a:t>Cliquez sur “</a:t>
            </a:r>
            <a:r>
              <a:rPr lang="fr-BE" altLang="fr-FR" sz="1000" b="1" dirty="0" err="1">
                <a:solidFill>
                  <a:schemeClr val="tx1"/>
                </a:solidFill>
              </a:rPr>
              <a:t>Apply</a:t>
            </a:r>
            <a:r>
              <a:rPr lang="fr-BE" altLang="fr-FR" sz="1000" dirty="0">
                <a:solidFill>
                  <a:schemeClr val="tx1"/>
                </a:solidFill>
              </a:rPr>
              <a:t>”.</a:t>
            </a:r>
          </a:p>
        </p:txBody>
      </p:sp>
      <p:sp>
        <p:nvSpPr>
          <p:cNvPr id="17" name="Text Box 9"/>
          <p:cNvSpPr txBox="1">
            <a:spLocks noChangeArrowheads="1"/>
          </p:cNvSpPr>
          <p:nvPr/>
        </p:nvSpPr>
        <p:spPr bwMode="auto">
          <a:xfrm>
            <a:off x="1691680" y="5013176"/>
            <a:ext cx="5184576" cy="246221"/>
          </a:xfrm>
          <a:prstGeom prst="rect">
            <a:avLst/>
          </a:prstGeom>
          <a:solidFill>
            <a:srgbClr val="FFFF00"/>
          </a:solidFill>
          <a:ln>
            <a:noFill/>
          </a:ln>
          <a:effectLst/>
          <a:extLst>
            <a:ext uri="{91240B29-F687-4F45-9708-019B960494DF}">
              <a14:hiddenLine xmlns:a14="http://schemas.microsoft.com/office/drawing/2010/main" w="127" algn="ctr">
                <a:solidFill>
                  <a:srgbClr val="A6A6A6"/>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a:defRPr sz="2000">
                <a:solidFill>
                  <a:srgbClr val="21363C"/>
                </a:solidFill>
                <a:latin typeface="Verdana" pitchFamily="34" charset="0"/>
              </a:defRPr>
            </a:lvl1pPr>
            <a:lvl2pPr marL="742950" indent="-285750">
              <a:defRPr sz="2000">
                <a:solidFill>
                  <a:srgbClr val="21363C"/>
                </a:solidFill>
                <a:latin typeface="Verdana" pitchFamily="34" charset="0"/>
              </a:defRPr>
            </a:lvl2pPr>
            <a:lvl3pPr marL="1143000" indent="-228600">
              <a:defRPr sz="2000">
                <a:solidFill>
                  <a:srgbClr val="21363C"/>
                </a:solidFill>
                <a:latin typeface="Verdana" pitchFamily="34" charset="0"/>
              </a:defRPr>
            </a:lvl3pPr>
            <a:lvl4pPr marL="1600200" indent="-228600">
              <a:defRPr sz="2000">
                <a:solidFill>
                  <a:srgbClr val="21363C"/>
                </a:solidFill>
                <a:latin typeface="Verdana" pitchFamily="34" charset="0"/>
              </a:defRPr>
            </a:lvl4pPr>
            <a:lvl5pPr marL="2057400" indent="-228600">
              <a:defRPr sz="2000">
                <a:solidFill>
                  <a:srgbClr val="21363C"/>
                </a:solidFill>
                <a:latin typeface="Verdana" pitchFamily="34" charset="0"/>
              </a:defRPr>
            </a:lvl5pPr>
            <a:lvl6pPr marL="2514600" indent="-228600" eaLnBrk="0" fontAlgn="base" hangingPunct="0">
              <a:spcBef>
                <a:spcPct val="20000"/>
              </a:spcBef>
              <a:spcAft>
                <a:spcPct val="0"/>
              </a:spcAft>
              <a:buClr>
                <a:srgbClr val="F86613"/>
              </a:buClr>
              <a:buSzPct val="140000"/>
              <a:buChar char="•"/>
              <a:defRPr sz="2000">
                <a:solidFill>
                  <a:srgbClr val="21363C"/>
                </a:solidFill>
                <a:latin typeface="Verdana" pitchFamily="34" charset="0"/>
              </a:defRPr>
            </a:lvl6pPr>
            <a:lvl7pPr marL="2971800" indent="-228600" eaLnBrk="0" fontAlgn="base" hangingPunct="0">
              <a:spcBef>
                <a:spcPct val="20000"/>
              </a:spcBef>
              <a:spcAft>
                <a:spcPct val="0"/>
              </a:spcAft>
              <a:buClr>
                <a:srgbClr val="F86613"/>
              </a:buClr>
              <a:buSzPct val="140000"/>
              <a:buChar char="•"/>
              <a:defRPr sz="2000">
                <a:solidFill>
                  <a:srgbClr val="21363C"/>
                </a:solidFill>
                <a:latin typeface="Verdana" pitchFamily="34" charset="0"/>
              </a:defRPr>
            </a:lvl7pPr>
            <a:lvl8pPr marL="3429000" indent="-228600" eaLnBrk="0" fontAlgn="base" hangingPunct="0">
              <a:spcBef>
                <a:spcPct val="20000"/>
              </a:spcBef>
              <a:spcAft>
                <a:spcPct val="0"/>
              </a:spcAft>
              <a:buClr>
                <a:srgbClr val="F86613"/>
              </a:buClr>
              <a:buSzPct val="140000"/>
              <a:buChar char="•"/>
              <a:defRPr sz="2000">
                <a:solidFill>
                  <a:srgbClr val="21363C"/>
                </a:solidFill>
                <a:latin typeface="Verdana" pitchFamily="34" charset="0"/>
              </a:defRPr>
            </a:lvl8pPr>
            <a:lvl9pPr marL="3886200" indent="-228600" eaLnBrk="0" fontAlgn="base" hangingPunct="0">
              <a:spcBef>
                <a:spcPct val="20000"/>
              </a:spcBef>
              <a:spcAft>
                <a:spcPct val="0"/>
              </a:spcAft>
              <a:buClr>
                <a:srgbClr val="F86613"/>
              </a:buClr>
              <a:buSzPct val="140000"/>
              <a:buChar char="•"/>
              <a:defRPr sz="2000">
                <a:solidFill>
                  <a:srgbClr val="21363C"/>
                </a:solidFill>
                <a:latin typeface="Verdana" pitchFamily="34" charset="0"/>
              </a:defRPr>
            </a:lvl9pPr>
          </a:lstStyle>
          <a:p>
            <a:pPr>
              <a:spcBef>
                <a:spcPct val="50000"/>
              </a:spcBef>
              <a:buClrTx/>
              <a:buSzTx/>
              <a:buFontTx/>
              <a:buNone/>
            </a:pPr>
            <a:r>
              <a:rPr lang="fr-BE" altLang="fr-FR" sz="1000" dirty="0">
                <a:solidFill>
                  <a:schemeClr val="tx1"/>
                </a:solidFill>
              </a:rPr>
              <a:t>Cliquez sur “</a:t>
            </a:r>
            <a:r>
              <a:rPr lang="fr-BE" altLang="fr-FR" sz="1000" dirty="0" err="1">
                <a:solidFill>
                  <a:schemeClr val="tx1"/>
                </a:solidFill>
              </a:rPr>
              <a:t>Clear</a:t>
            </a:r>
            <a:r>
              <a:rPr lang="fr-BE" altLang="fr-FR" sz="1000" dirty="0">
                <a:solidFill>
                  <a:schemeClr val="tx1"/>
                </a:solidFill>
              </a:rPr>
              <a:t>” pour effacer les critères et faire une nouvelle sélection.</a:t>
            </a:r>
          </a:p>
        </p:txBody>
      </p:sp>
    </p:spTree>
    <p:extLst>
      <p:ext uri="{BB962C8B-B14F-4D97-AF65-F5344CB8AC3E}">
        <p14:creationId xmlns:p14="http://schemas.microsoft.com/office/powerpoint/2010/main" val="3329546783"/>
      </p:ext>
    </p:extLst>
  </p:cSld>
  <p:clrMapOvr>
    <a:masterClrMapping/>
  </p:clrMapOvr>
  <p:transition>
    <p:wipe dir="u"/>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fr-BE" noProof="0" dirty="0"/>
              <a:t>4</a:t>
            </a:r>
            <a:r>
              <a:rPr lang="fr-BE" dirty="0"/>
              <a:t>. Statuts des Requests et OT’s</a:t>
            </a:r>
            <a:endParaRPr lang="fr-BE" noProof="0" dirty="0"/>
          </a:p>
        </p:txBody>
      </p:sp>
      <p:sp>
        <p:nvSpPr>
          <p:cNvPr id="14340" name="Date Placeholder 3"/>
          <p:cNvSpPr>
            <a:spLocks noGrp="1"/>
          </p:cNvSpPr>
          <p:nvPr>
            <p:ph type="dt" sz="quarter" idx="10"/>
          </p:nvPr>
        </p:nvSpPr>
        <p:spPr bwMode="auto">
          <a:noFill/>
          <a:ln>
            <a:miter lim="800000"/>
            <a:headEnd/>
            <a:tailEnd/>
          </a:ln>
        </p:spPr>
        <p:txBody>
          <a:bodyPr/>
          <a:lstStyle/>
          <a:p>
            <a:r>
              <a:rPr lang="nl-BE"/>
              <a:t>28/02/2012</a:t>
            </a:r>
          </a:p>
        </p:txBody>
      </p:sp>
      <p:sp>
        <p:nvSpPr>
          <p:cNvPr id="14341" name="Footer Placeholder 4"/>
          <p:cNvSpPr>
            <a:spLocks noGrp="1"/>
          </p:cNvSpPr>
          <p:nvPr>
            <p:ph type="ftr" sz="quarter" idx="11"/>
          </p:nvPr>
        </p:nvSpPr>
        <p:spPr bwMode="auto">
          <a:noFill/>
          <a:ln>
            <a:miter lim="800000"/>
            <a:headEnd/>
            <a:tailEnd/>
          </a:ln>
        </p:spPr>
        <p:txBody>
          <a:bodyPr/>
          <a:lstStyle/>
          <a:p>
            <a:r>
              <a:rPr lang="en-US"/>
              <a:t>Footer</a:t>
            </a:r>
          </a:p>
        </p:txBody>
      </p:sp>
      <p:sp>
        <p:nvSpPr>
          <p:cNvPr id="14342" name="Slide Number Placeholder 5"/>
          <p:cNvSpPr>
            <a:spLocks noGrp="1"/>
          </p:cNvSpPr>
          <p:nvPr>
            <p:ph type="sldNum" sz="quarter" idx="12"/>
          </p:nvPr>
        </p:nvSpPr>
        <p:spPr bwMode="auto">
          <a:noFill/>
          <a:ln>
            <a:miter lim="800000"/>
            <a:headEnd/>
            <a:tailEnd/>
          </a:ln>
        </p:spPr>
        <p:txBody>
          <a:bodyPr/>
          <a:lstStyle/>
          <a:p>
            <a:fld id="{A8DBEB16-D175-BF4F-98B0-F2EFC36B5B6E}" type="slidenum">
              <a:rPr lang="en-US" smtClean="0"/>
              <a:pPr/>
              <a:t>38</a:t>
            </a:fld>
            <a:endParaRPr lang="en-US"/>
          </a:p>
        </p:txBody>
      </p:sp>
      <p:sp>
        <p:nvSpPr>
          <p:cNvPr id="9" name="Rectangle 7"/>
          <p:cNvSpPr txBox="1">
            <a:spLocks noChangeArrowheads="1"/>
          </p:cNvSpPr>
          <p:nvPr/>
        </p:nvSpPr>
        <p:spPr bwMode="auto">
          <a:xfrm>
            <a:off x="467544" y="1412776"/>
            <a:ext cx="8229600" cy="4320480"/>
          </a:xfrm>
          <a:prstGeom prst="rect">
            <a:avLst/>
          </a:prstGeom>
          <a:noFill/>
          <a:ln w="12700">
            <a:solidFill>
              <a:schemeClr val="tx1"/>
            </a:solidFill>
            <a:miter lim="800000"/>
            <a:headEnd/>
            <a:tailEnd/>
          </a:ln>
        </p:spPr>
        <p:txBody>
          <a:bodyPr vert="horz" wrap="square" lIns="88867" tIns="44433" rIns="88867" bIns="44433" numCol="1" anchor="t" anchorCtr="0" compatLnSpc="1">
            <a:prstTxWarp prst="textNoShape">
              <a:avLst/>
            </a:prstTxWarp>
          </a:bodyPr>
          <a:lstStyle>
            <a:lvl1pPr marL="342900" indent="-342900" algn="l" rtl="0" eaLnBrk="0" fontAlgn="base" hangingPunct="0">
              <a:spcBef>
                <a:spcPct val="20000"/>
              </a:spcBef>
              <a:spcAft>
                <a:spcPct val="0"/>
              </a:spcAft>
              <a:buClr>
                <a:srgbClr val="F86613"/>
              </a:buClr>
              <a:buSzPct val="100000"/>
              <a:buFont typeface="Arial" charset="0"/>
              <a:defRPr sz="2000" b="1">
                <a:solidFill>
                  <a:srgbClr val="21363C"/>
                </a:solidFill>
                <a:latin typeface="+mn-lt"/>
                <a:ea typeface="ヒラギノ角ゴ Pro W3" charset="-128"/>
                <a:cs typeface="ヒラギノ角ゴ Pro W3" charset="-128"/>
              </a:defRPr>
            </a:lvl1pPr>
            <a:lvl2pPr marL="381000" indent="-190500" algn="l" rtl="0" eaLnBrk="0" fontAlgn="base" hangingPunct="0">
              <a:spcBef>
                <a:spcPct val="20000"/>
              </a:spcBef>
              <a:spcAft>
                <a:spcPct val="0"/>
              </a:spcAft>
              <a:buClr>
                <a:schemeClr val="tx2"/>
              </a:buClr>
              <a:buFont typeface="Lucida Grande" charset="0"/>
              <a:buChar char="-"/>
              <a:defRPr sz="1600" b="1">
                <a:solidFill>
                  <a:srgbClr val="21363C"/>
                </a:solidFill>
                <a:latin typeface="+mn-lt"/>
                <a:ea typeface="ヒラギノ角ゴ Pro W3" charset="-128"/>
              </a:defRPr>
            </a:lvl2pPr>
            <a:lvl3pPr marL="569913" indent="-187325" algn="l" rtl="0" eaLnBrk="0" fontAlgn="base" hangingPunct="0">
              <a:spcBef>
                <a:spcPct val="20000"/>
              </a:spcBef>
              <a:spcAft>
                <a:spcPct val="0"/>
              </a:spcAft>
              <a:buClr>
                <a:schemeClr val="tx2"/>
              </a:buClr>
              <a:buSzPct val="85000"/>
              <a:buFont typeface="Verdana" charset="0"/>
              <a:buChar char="–"/>
              <a:defRPr sz="1600">
                <a:solidFill>
                  <a:srgbClr val="21363C"/>
                </a:solidFill>
                <a:latin typeface="+mn-lt"/>
                <a:ea typeface="ヒラギノ角ゴ Pro W3" charset="-128"/>
              </a:defRPr>
            </a:lvl3pPr>
            <a:lvl4pPr marL="762000" indent="-190500" algn="l" rtl="0" eaLnBrk="0" fontAlgn="base" hangingPunct="0">
              <a:spcBef>
                <a:spcPct val="20000"/>
              </a:spcBef>
              <a:spcAft>
                <a:spcPct val="0"/>
              </a:spcAft>
              <a:buClr>
                <a:schemeClr val="bg2"/>
              </a:buClr>
              <a:buSzPct val="100000"/>
              <a:buChar char="-"/>
              <a:defRPr sz="1400">
                <a:solidFill>
                  <a:schemeClr val="tx1"/>
                </a:solidFill>
                <a:latin typeface="Arial" charset="0"/>
                <a:ea typeface="ヒラギノ角ゴ Pro W3" charset="-128"/>
              </a:defRPr>
            </a:lvl4pPr>
            <a:lvl5pPr marL="955675" indent="-190500" algn="l" rtl="0" eaLnBrk="0" fontAlgn="base" hangingPunct="0">
              <a:spcBef>
                <a:spcPct val="20000"/>
              </a:spcBef>
              <a:spcAft>
                <a:spcPct val="0"/>
              </a:spcAft>
              <a:buClr>
                <a:schemeClr val="bg2"/>
              </a:buClr>
              <a:buChar char="-"/>
              <a:defRPr sz="1400">
                <a:solidFill>
                  <a:schemeClr val="tx1"/>
                </a:solidFill>
                <a:latin typeface="Arial" charset="0"/>
                <a:ea typeface="ヒラギノ角ゴ Pro W3" charset="-128"/>
              </a:defRPr>
            </a:lvl5pPr>
            <a:lvl6pPr marL="2514600" indent="-228600" algn="l" rtl="0" fontAlgn="base">
              <a:spcBef>
                <a:spcPct val="20000"/>
              </a:spcBef>
              <a:spcAft>
                <a:spcPct val="0"/>
              </a:spcAft>
              <a:buChar char="»"/>
              <a:defRPr sz="2000">
                <a:solidFill>
                  <a:schemeClr val="tx1"/>
                </a:solidFill>
                <a:latin typeface="Arial" charset="0"/>
              </a:defRPr>
            </a:lvl6pPr>
            <a:lvl7pPr marL="2971800" indent="-228600" algn="l" rtl="0" fontAlgn="base">
              <a:spcBef>
                <a:spcPct val="20000"/>
              </a:spcBef>
              <a:spcAft>
                <a:spcPct val="0"/>
              </a:spcAft>
              <a:buChar char="»"/>
              <a:defRPr sz="2000">
                <a:solidFill>
                  <a:schemeClr val="tx1"/>
                </a:solidFill>
                <a:latin typeface="Arial" charset="0"/>
              </a:defRPr>
            </a:lvl7pPr>
            <a:lvl8pPr marL="3429000" indent="-228600" algn="l" rtl="0" fontAlgn="base">
              <a:spcBef>
                <a:spcPct val="20000"/>
              </a:spcBef>
              <a:spcAft>
                <a:spcPct val="0"/>
              </a:spcAft>
              <a:buChar char="»"/>
              <a:defRPr sz="2000">
                <a:solidFill>
                  <a:schemeClr val="tx1"/>
                </a:solidFill>
                <a:latin typeface="Arial" charset="0"/>
              </a:defRPr>
            </a:lvl8pPr>
            <a:lvl9pPr marL="3886200" indent="-228600" algn="l" rtl="0" fontAlgn="base">
              <a:spcBef>
                <a:spcPct val="20000"/>
              </a:spcBef>
              <a:spcAft>
                <a:spcPct val="0"/>
              </a:spcAft>
              <a:buChar char="»"/>
              <a:defRPr sz="2000">
                <a:solidFill>
                  <a:schemeClr val="tx1"/>
                </a:solidFill>
                <a:latin typeface="Arial" charset="0"/>
              </a:defRPr>
            </a:lvl9pPr>
          </a:lstStyle>
          <a:p>
            <a:pPr marL="2873375" indent="-2873375" eaLnBrk="1" hangingPunct="1"/>
            <a:r>
              <a:rPr lang="fr-BE" altLang="fr-FR" sz="1600" b="0" kern="0" dirty="0"/>
              <a:t>Approbation commencée	Request ou OT envoyé en approbation mais pas encore traité par le 1</a:t>
            </a:r>
            <a:r>
              <a:rPr lang="fr-BE" altLang="fr-FR" sz="1600" b="0" kern="0" baseline="30000" dirty="0"/>
              <a:t>er</a:t>
            </a:r>
            <a:r>
              <a:rPr lang="fr-BE" altLang="fr-FR" sz="1600" b="0" kern="0" dirty="0"/>
              <a:t> approbateur chez Elia (chef de projet)</a:t>
            </a:r>
          </a:p>
          <a:p>
            <a:pPr marL="2873375" indent="-2873375" eaLnBrk="1" hangingPunct="1"/>
            <a:r>
              <a:rPr lang="fr-BE" altLang="fr-FR" sz="1600" b="0" kern="0" dirty="0"/>
              <a:t>En phase d’approbation	Request ou OT pas encore complètement approuvé par Elia (traité par le 1</a:t>
            </a:r>
            <a:r>
              <a:rPr lang="fr-BE" altLang="fr-FR" sz="1600" b="0" kern="0" baseline="30000" dirty="0"/>
              <a:t>er</a:t>
            </a:r>
            <a:r>
              <a:rPr lang="fr-BE" altLang="fr-FR" sz="1600" b="0" kern="0" dirty="0"/>
              <a:t> approbateur mais pas par le dernier)</a:t>
            </a:r>
          </a:p>
          <a:p>
            <a:pPr marL="2873375" indent="-2873375" eaLnBrk="1" hangingPunct="1"/>
            <a:r>
              <a:rPr lang="fr-BE" altLang="fr-FR" sz="1600" b="0" kern="0" dirty="0">
                <a:solidFill>
                  <a:srgbClr val="0070C0"/>
                </a:solidFill>
              </a:rPr>
              <a:t>Approval PAX</a:t>
            </a:r>
            <a:r>
              <a:rPr lang="fr-BE" altLang="fr-FR" sz="1600" b="0" kern="0" dirty="0"/>
              <a:t>	OT en dernière phase d’approbation chez Elia</a:t>
            </a:r>
          </a:p>
          <a:p>
            <a:pPr marL="2873375" indent="-2873375" eaLnBrk="1" hangingPunct="1"/>
            <a:r>
              <a:rPr lang="fr-BE" altLang="fr-FR" sz="1600" b="0" kern="0" dirty="0"/>
              <a:t>Approuvé	Request ou OT complètement approuvé</a:t>
            </a:r>
          </a:p>
          <a:p>
            <a:pPr marL="2873375" indent="-2873375" eaLnBrk="1" hangingPunct="1"/>
            <a:r>
              <a:rPr lang="fr-BE" altLang="fr-FR" sz="1600" b="0" kern="0" dirty="0"/>
              <a:t>Refusé	Request ou OT refusé (et donc à corriger ou supprimer)</a:t>
            </a:r>
          </a:p>
          <a:p>
            <a:pPr marL="2873375" indent="-2873375" eaLnBrk="1" hangingPunct="1"/>
            <a:r>
              <a:rPr lang="fr-BE" altLang="fr-FR" sz="1600" b="0" kern="0" dirty="0">
                <a:solidFill>
                  <a:srgbClr val="0070C0"/>
                </a:solidFill>
              </a:rPr>
              <a:t>Traité</a:t>
            </a:r>
            <a:r>
              <a:rPr lang="fr-BE" altLang="fr-FR" sz="1600" b="0" kern="0" dirty="0"/>
              <a:t>	OT approuvé et régularisé sous forme d’avenant à la cde</a:t>
            </a:r>
          </a:p>
          <a:p>
            <a:pPr marL="2873375" indent="-2873375" eaLnBrk="1" hangingPunct="1"/>
            <a:r>
              <a:rPr lang="fr-BE" altLang="fr-FR" sz="1600" b="0" kern="0" dirty="0"/>
              <a:t>Supprimé	Request ou OT supprimé</a:t>
            </a:r>
          </a:p>
          <a:p>
            <a:pPr marL="2873375" indent="-2873375" eaLnBrk="1" hangingPunct="1"/>
            <a:endParaRPr lang="fr-BE" altLang="fr-FR" sz="1600" b="0" kern="0" dirty="0"/>
          </a:p>
          <a:p>
            <a:pPr marL="0" indent="0" eaLnBrk="1" hangingPunct="1"/>
            <a:endParaRPr lang="fr-BE" altLang="fr-FR" sz="1600" b="0" kern="0" dirty="0"/>
          </a:p>
          <a:p>
            <a:pPr marL="0" indent="0" eaLnBrk="1" hangingPunct="1"/>
            <a:r>
              <a:rPr lang="fr-BE" altLang="fr-FR" sz="1600" b="0" kern="0" dirty="0"/>
              <a:t>NB : Les statuts ‘</a:t>
            </a:r>
            <a:r>
              <a:rPr lang="fr-BE" altLang="fr-FR" sz="1600" b="0" kern="0" dirty="0">
                <a:solidFill>
                  <a:srgbClr val="0070C0"/>
                </a:solidFill>
              </a:rPr>
              <a:t>Approval PAX</a:t>
            </a:r>
            <a:r>
              <a:rPr lang="fr-BE" altLang="fr-FR" sz="1600" b="0" kern="0" dirty="0"/>
              <a:t>’ et ‘</a:t>
            </a:r>
            <a:r>
              <a:rPr lang="fr-BE" altLang="fr-FR" sz="1600" b="0" kern="0" dirty="0">
                <a:solidFill>
                  <a:srgbClr val="0070C0"/>
                </a:solidFill>
              </a:rPr>
              <a:t>Traité</a:t>
            </a:r>
            <a:r>
              <a:rPr lang="fr-BE" altLang="fr-FR" sz="1600" b="0" kern="0" dirty="0"/>
              <a:t> ’ sont </a:t>
            </a:r>
            <a:r>
              <a:rPr lang="fr-BE" altLang="fr-FR" sz="1600" b="0" u="sng" kern="0" dirty="0"/>
              <a:t>spécifiques aux OT’s</a:t>
            </a:r>
            <a:r>
              <a:rPr lang="fr-BE" altLang="fr-FR" sz="1600" b="0" kern="0" dirty="0"/>
              <a:t> et n’existent pas pour les Requests for invoice.</a:t>
            </a:r>
          </a:p>
        </p:txBody>
      </p:sp>
    </p:spTree>
    <p:extLst>
      <p:ext uri="{BB962C8B-B14F-4D97-AF65-F5344CB8AC3E}">
        <p14:creationId xmlns:p14="http://schemas.microsoft.com/office/powerpoint/2010/main" val="3390454707"/>
      </p:ext>
    </p:extLst>
  </p:cSld>
  <p:clrMapOvr>
    <a:masterClrMapping/>
  </p:clrMapOvr>
  <p:transition>
    <p:wipe dir="u"/>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30" y="2072432"/>
            <a:ext cx="8987766" cy="41648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338" name="Title 1"/>
          <p:cNvSpPr>
            <a:spLocks noGrp="1"/>
          </p:cNvSpPr>
          <p:nvPr>
            <p:ph type="title"/>
          </p:nvPr>
        </p:nvSpPr>
        <p:spPr/>
        <p:txBody>
          <a:bodyPr/>
          <a:lstStyle/>
          <a:p>
            <a:r>
              <a:rPr lang="fr-BE" noProof="0" dirty="0"/>
              <a:t>4</a:t>
            </a:r>
            <a:r>
              <a:rPr lang="fr-BE" dirty="0"/>
              <a:t>. Suivi des Requests et OT’s</a:t>
            </a:r>
            <a:endParaRPr lang="fr-BE" noProof="0" dirty="0"/>
          </a:p>
        </p:txBody>
      </p:sp>
      <p:sp>
        <p:nvSpPr>
          <p:cNvPr id="14340" name="Date Placeholder 3"/>
          <p:cNvSpPr>
            <a:spLocks noGrp="1"/>
          </p:cNvSpPr>
          <p:nvPr>
            <p:ph type="dt" sz="quarter" idx="10"/>
          </p:nvPr>
        </p:nvSpPr>
        <p:spPr bwMode="auto">
          <a:noFill/>
          <a:ln>
            <a:miter lim="800000"/>
            <a:headEnd/>
            <a:tailEnd/>
          </a:ln>
        </p:spPr>
        <p:txBody>
          <a:bodyPr/>
          <a:lstStyle/>
          <a:p>
            <a:r>
              <a:rPr lang="nl-BE"/>
              <a:t>28/02/2012</a:t>
            </a:r>
          </a:p>
        </p:txBody>
      </p:sp>
      <p:sp>
        <p:nvSpPr>
          <p:cNvPr id="14341" name="Footer Placeholder 4"/>
          <p:cNvSpPr>
            <a:spLocks noGrp="1"/>
          </p:cNvSpPr>
          <p:nvPr>
            <p:ph type="ftr" sz="quarter" idx="11"/>
          </p:nvPr>
        </p:nvSpPr>
        <p:spPr bwMode="auto">
          <a:noFill/>
          <a:ln>
            <a:miter lim="800000"/>
            <a:headEnd/>
            <a:tailEnd/>
          </a:ln>
        </p:spPr>
        <p:txBody>
          <a:bodyPr/>
          <a:lstStyle/>
          <a:p>
            <a:r>
              <a:rPr lang="en-US"/>
              <a:t>Footer</a:t>
            </a:r>
          </a:p>
        </p:txBody>
      </p:sp>
      <p:sp>
        <p:nvSpPr>
          <p:cNvPr id="14342" name="Slide Number Placeholder 5"/>
          <p:cNvSpPr>
            <a:spLocks noGrp="1"/>
          </p:cNvSpPr>
          <p:nvPr>
            <p:ph type="sldNum" sz="quarter" idx="12"/>
          </p:nvPr>
        </p:nvSpPr>
        <p:spPr bwMode="auto">
          <a:noFill/>
          <a:ln>
            <a:miter lim="800000"/>
            <a:headEnd/>
            <a:tailEnd/>
          </a:ln>
        </p:spPr>
        <p:txBody>
          <a:bodyPr/>
          <a:lstStyle/>
          <a:p>
            <a:fld id="{A8DBEB16-D175-BF4F-98B0-F2EFC36B5B6E}" type="slidenum">
              <a:rPr lang="en-US" smtClean="0"/>
              <a:pPr/>
              <a:t>39</a:t>
            </a:fld>
            <a:endParaRPr lang="en-US"/>
          </a:p>
        </p:txBody>
      </p:sp>
      <p:sp>
        <p:nvSpPr>
          <p:cNvPr id="9" name="Rectangle 8"/>
          <p:cNvSpPr/>
          <p:nvPr/>
        </p:nvSpPr>
        <p:spPr bwMode="auto">
          <a:xfrm>
            <a:off x="179512" y="2464386"/>
            <a:ext cx="504056" cy="172526"/>
          </a:xfrm>
          <a:prstGeom prst="rect">
            <a:avLst/>
          </a:prstGeom>
          <a:no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fr-BE" sz="2800" b="0" i="0" u="none" strike="noStrike" cap="none" normalizeH="0" baseline="0">
              <a:ln>
                <a:noFill/>
              </a:ln>
              <a:solidFill>
                <a:schemeClr val="tx1"/>
              </a:solidFill>
              <a:effectLst/>
              <a:latin typeface="Times" pitchFamily="18" charset="0"/>
            </a:endParaRPr>
          </a:p>
        </p:txBody>
      </p:sp>
      <p:sp>
        <p:nvSpPr>
          <p:cNvPr id="10" name="Text Box 9"/>
          <p:cNvSpPr txBox="1">
            <a:spLocks noChangeArrowheads="1"/>
          </p:cNvSpPr>
          <p:nvPr/>
        </p:nvSpPr>
        <p:spPr bwMode="auto">
          <a:xfrm>
            <a:off x="1403648" y="1434842"/>
            <a:ext cx="2808312" cy="553998"/>
          </a:xfrm>
          <a:prstGeom prst="rect">
            <a:avLst/>
          </a:prstGeom>
          <a:solidFill>
            <a:srgbClr val="FFFF00"/>
          </a:solidFill>
          <a:ln>
            <a:noFill/>
          </a:ln>
          <a:effectLst/>
          <a:extLst>
            <a:ext uri="{91240B29-F687-4F45-9708-019B960494DF}">
              <a14:hiddenLine xmlns:a14="http://schemas.microsoft.com/office/drawing/2010/main" w="127" algn="ctr">
                <a:solidFill>
                  <a:srgbClr val="A6A6A6"/>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a:defRPr sz="2000">
                <a:solidFill>
                  <a:srgbClr val="21363C"/>
                </a:solidFill>
                <a:latin typeface="Verdana" pitchFamily="34" charset="0"/>
              </a:defRPr>
            </a:lvl1pPr>
            <a:lvl2pPr marL="742950" indent="-285750">
              <a:defRPr sz="2000">
                <a:solidFill>
                  <a:srgbClr val="21363C"/>
                </a:solidFill>
                <a:latin typeface="Verdana" pitchFamily="34" charset="0"/>
              </a:defRPr>
            </a:lvl2pPr>
            <a:lvl3pPr marL="1143000" indent="-228600">
              <a:defRPr sz="2000">
                <a:solidFill>
                  <a:srgbClr val="21363C"/>
                </a:solidFill>
                <a:latin typeface="Verdana" pitchFamily="34" charset="0"/>
              </a:defRPr>
            </a:lvl3pPr>
            <a:lvl4pPr marL="1600200" indent="-228600">
              <a:defRPr sz="2000">
                <a:solidFill>
                  <a:srgbClr val="21363C"/>
                </a:solidFill>
                <a:latin typeface="Verdana" pitchFamily="34" charset="0"/>
              </a:defRPr>
            </a:lvl4pPr>
            <a:lvl5pPr marL="2057400" indent="-228600">
              <a:defRPr sz="2000">
                <a:solidFill>
                  <a:srgbClr val="21363C"/>
                </a:solidFill>
                <a:latin typeface="Verdana" pitchFamily="34" charset="0"/>
              </a:defRPr>
            </a:lvl5pPr>
            <a:lvl6pPr marL="2514600" indent="-228600" eaLnBrk="0" fontAlgn="base" hangingPunct="0">
              <a:spcBef>
                <a:spcPct val="20000"/>
              </a:spcBef>
              <a:spcAft>
                <a:spcPct val="0"/>
              </a:spcAft>
              <a:buClr>
                <a:srgbClr val="F86613"/>
              </a:buClr>
              <a:buSzPct val="140000"/>
              <a:buChar char="•"/>
              <a:defRPr sz="2000">
                <a:solidFill>
                  <a:srgbClr val="21363C"/>
                </a:solidFill>
                <a:latin typeface="Verdana" pitchFamily="34" charset="0"/>
              </a:defRPr>
            </a:lvl6pPr>
            <a:lvl7pPr marL="2971800" indent="-228600" eaLnBrk="0" fontAlgn="base" hangingPunct="0">
              <a:spcBef>
                <a:spcPct val="20000"/>
              </a:spcBef>
              <a:spcAft>
                <a:spcPct val="0"/>
              </a:spcAft>
              <a:buClr>
                <a:srgbClr val="F86613"/>
              </a:buClr>
              <a:buSzPct val="140000"/>
              <a:buChar char="•"/>
              <a:defRPr sz="2000">
                <a:solidFill>
                  <a:srgbClr val="21363C"/>
                </a:solidFill>
                <a:latin typeface="Verdana" pitchFamily="34" charset="0"/>
              </a:defRPr>
            </a:lvl7pPr>
            <a:lvl8pPr marL="3429000" indent="-228600" eaLnBrk="0" fontAlgn="base" hangingPunct="0">
              <a:spcBef>
                <a:spcPct val="20000"/>
              </a:spcBef>
              <a:spcAft>
                <a:spcPct val="0"/>
              </a:spcAft>
              <a:buClr>
                <a:srgbClr val="F86613"/>
              </a:buClr>
              <a:buSzPct val="140000"/>
              <a:buChar char="•"/>
              <a:defRPr sz="2000">
                <a:solidFill>
                  <a:srgbClr val="21363C"/>
                </a:solidFill>
                <a:latin typeface="Verdana" pitchFamily="34" charset="0"/>
              </a:defRPr>
            </a:lvl8pPr>
            <a:lvl9pPr marL="3886200" indent="-228600" eaLnBrk="0" fontAlgn="base" hangingPunct="0">
              <a:spcBef>
                <a:spcPct val="20000"/>
              </a:spcBef>
              <a:spcAft>
                <a:spcPct val="0"/>
              </a:spcAft>
              <a:buClr>
                <a:srgbClr val="F86613"/>
              </a:buClr>
              <a:buSzPct val="140000"/>
              <a:buChar char="•"/>
              <a:defRPr sz="2000">
                <a:solidFill>
                  <a:srgbClr val="21363C"/>
                </a:solidFill>
                <a:latin typeface="Verdana" pitchFamily="34" charset="0"/>
              </a:defRPr>
            </a:lvl9pPr>
          </a:lstStyle>
          <a:p>
            <a:pPr>
              <a:spcBef>
                <a:spcPct val="50000"/>
              </a:spcBef>
              <a:buClrTx/>
              <a:buSzTx/>
              <a:buFontTx/>
              <a:buNone/>
            </a:pPr>
            <a:r>
              <a:rPr lang="fr-BE" altLang="fr-FR" sz="1000" dirty="0">
                <a:solidFill>
                  <a:schemeClr val="tx1"/>
                </a:solidFill>
              </a:rPr>
              <a:t>Cliquez sur un </a:t>
            </a:r>
            <a:r>
              <a:rPr lang="fr-BE" altLang="fr-FR" sz="1000" dirty="0" err="1">
                <a:solidFill>
                  <a:schemeClr val="tx1"/>
                </a:solidFill>
              </a:rPr>
              <a:t>n°de</a:t>
            </a:r>
            <a:r>
              <a:rPr lang="fr-BE" altLang="fr-FR" sz="1000" dirty="0">
                <a:solidFill>
                  <a:schemeClr val="tx1"/>
                </a:solidFill>
              </a:rPr>
              <a:t> Request / WO ou sur un n° de PO pour accéder à l’écran de détail du PO en REFIN.</a:t>
            </a:r>
          </a:p>
        </p:txBody>
      </p:sp>
      <p:sp>
        <p:nvSpPr>
          <p:cNvPr id="11" name="Rectangle 10"/>
          <p:cNvSpPr/>
          <p:nvPr/>
        </p:nvSpPr>
        <p:spPr bwMode="auto">
          <a:xfrm>
            <a:off x="5652120" y="2464386"/>
            <a:ext cx="504056" cy="172526"/>
          </a:xfrm>
          <a:prstGeom prst="rect">
            <a:avLst/>
          </a:prstGeom>
          <a:no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fr-BE" sz="2800" b="0" i="0" u="none" strike="noStrike" cap="none" normalizeH="0" baseline="0">
              <a:ln>
                <a:noFill/>
              </a:ln>
              <a:solidFill>
                <a:schemeClr val="tx1"/>
              </a:solidFill>
              <a:effectLst/>
              <a:latin typeface="Times" pitchFamily="18" charset="0"/>
            </a:endParaRPr>
          </a:p>
        </p:txBody>
      </p:sp>
    </p:spTree>
    <p:extLst>
      <p:ext uri="{BB962C8B-B14F-4D97-AF65-F5344CB8AC3E}">
        <p14:creationId xmlns:p14="http://schemas.microsoft.com/office/powerpoint/2010/main" val="140681615"/>
      </p:ext>
    </p:extLst>
  </p:cSld>
  <p:clrMapOvr>
    <a:masterClrMapping/>
  </p:clrMapOvr>
  <p:transition>
    <p:wipe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fr-BE" noProof="0" dirty="0"/>
              <a:t>1. </a:t>
            </a:r>
            <a:r>
              <a:rPr lang="fr-BE" dirty="0"/>
              <a:t>Connexion</a:t>
            </a:r>
            <a:endParaRPr lang="fr-BE" noProof="0" dirty="0"/>
          </a:p>
        </p:txBody>
      </p:sp>
      <p:sp>
        <p:nvSpPr>
          <p:cNvPr id="14339" name="Content Placeholder 2"/>
          <p:cNvSpPr>
            <a:spLocks noGrp="1"/>
          </p:cNvSpPr>
          <p:nvPr>
            <p:ph idx="1"/>
          </p:nvPr>
        </p:nvSpPr>
        <p:spPr>
          <a:xfrm>
            <a:off x="755576" y="1484784"/>
            <a:ext cx="7560840" cy="4262437"/>
          </a:xfrm>
        </p:spPr>
        <p:txBody>
          <a:bodyPr/>
          <a:lstStyle/>
          <a:p>
            <a:pPr marL="0" indent="0" eaLnBrk="1" hangingPunct="1"/>
            <a:r>
              <a:rPr lang="fr-BE" altLang="fr-FR" dirty="0"/>
              <a:t>En cas de problème de connexion lié aux cookies, cliquez sur le lien ‘</a:t>
            </a:r>
            <a:r>
              <a:rPr lang="fr-BE" altLang="fr-FR" dirty="0">
                <a:solidFill>
                  <a:srgbClr val="00B0F0"/>
                </a:solidFill>
              </a:rPr>
              <a:t>click </a:t>
            </a:r>
            <a:r>
              <a:rPr lang="fr-BE" altLang="fr-FR" dirty="0" err="1">
                <a:solidFill>
                  <a:srgbClr val="00B0F0"/>
                </a:solidFill>
              </a:rPr>
              <a:t>here</a:t>
            </a:r>
            <a:r>
              <a:rPr lang="fr-BE" altLang="fr-FR" dirty="0"/>
              <a:t>’ pour ouvrir une nouvelle session, ou suivez les instructions ci-dessous.</a:t>
            </a:r>
            <a:endParaRPr lang="fr-BE" altLang="fr-FR" noProof="0" dirty="0"/>
          </a:p>
        </p:txBody>
      </p:sp>
      <p:sp>
        <p:nvSpPr>
          <p:cNvPr id="14340" name="Date Placeholder 3"/>
          <p:cNvSpPr>
            <a:spLocks noGrp="1"/>
          </p:cNvSpPr>
          <p:nvPr>
            <p:ph type="dt" sz="quarter" idx="10"/>
          </p:nvPr>
        </p:nvSpPr>
        <p:spPr bwMode="auto">
          <a:noFill/>
          <a:ln>
            <a:miter lim="800000"/>
            <a:headEnd/>
            <a:tailEnd/>
          </a:ln>
        </p:spPr>
        <p:txBody>
          <a:bodyPr/>
          <a:lstStyle/>
          <a:p>
            <a:r>
              <a:rPr lang="nl-BE"/>
              <a:t>28/02/2012</a:t>
            </a:r>
          </a:p>
        </p:txBody>
      </p:sp>
      <p:sp>
        <p:nvSpPr>
          <p:cNvPr id="14341" name="Footer Placeholder 4"/>
          <p:cNvSpPr>
            <a:spLocks noGrp="1"/>
          </p:cNvSpPr>
          <p:nvPr>
            <p:ph type="ftr" sz="quarter" idx="11"/>
          </p:nvPr>
        </p:nvSpPr>
        <p:spPr bwMode="auto">
          <a:noFill/>
          <a:ln>
            <a:miter lim="800000"/>
            <a:headEnd/>
            <a:tailEnd/>
          </a:ln>
        </p:spPr>
        <p:txBody>
          <a:bodyPr/>
          <a:lstStyle/>
          <a:p>
            <a:r>
              <a:rPr lang="en-US"/>
              <a:t>Footer</a:t>
            </a:r>
          </a:p>
        </p:txBody>
      </p:sp>
      <p:sp>
        <p:nvSpPr>
          <p:cNvPr id="14342" name="Slide Number Placeholder 5"/>
          <p:cNvSpPr>
            <a:spLocks noGrp="1"/>
          </p:cNvSpPr>
          <p:nvPr>
            <p:ph type="sldNum" sz="quarter" idx="12"/>
          </p:nvPr>
        </p:nvSpPr>
        <p:spPr bwMode="auto">
          <a:noFill/>
          <a:ln>
            <a:miter lim="800000"/>
            <a:headEnd/>
            <a:tailEnd/>
          </a:ln>
        </p:spPr>
        <p:txBody>
          <a:bodyPr/>
          <a:lstStyle/>
          <a:p>
            <a:fld id="{A8DBEB16-D175-BF4F-98B0-F2EFC36B5B6E}" type="slidenum">
              <a:rPr lang="en-US" smtClean="0"/>
              <a:pPr/>
              <a:t>4</a:t>
            </a:fld>
            <a:endParaRPr lang="en-US"/>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2618953"/>
            <a:ext cx="3486150" cy="3762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48236" y="3573016"/>
            <a:ext cx="5788260" cy="2592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13668523"/>
      </p:ext>
    </p:extLst>
  </p:cSld>
  <p:clrMapOvr>
    <a:masterClrMapping/>
  </p:clrMapOvr>
  <p:transition>
    <p:wipe dir="u"/>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7550" y="1484784"/>
            <a:ext cx="7250834" cy="46546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338" name="Title 1"/>
          <p:cNvSpPr>
            <a:spLocks noGrp="1"/>
          </p:cNvSpPr>
          <p:nvPr>
            <p:ph type="title"/>
          </p:nvPr>
        </p:nvSpPr>
        <p:spPr/>
        <p:txBody>
          <a:bodyPr/>
          <a:lstStyle/>
          <a:p>
            <a:r>
              <a:rPr lang="fr-BE" noProof="0" dirty="0"/>
              <a:t>4. Créer une variante d’affichage</a:t>
            </a:r>
          </a:p>
        </p:txBody>
      </p:sp>
      <p:sp>
        <p:nvSpPr>
          <p:cNvPr id="14340" name="Date Placeholder 3"/>
          <p:cNvSpPr>
            <a:spLocks noGrp="1"/>
          </p:cNvSpPr>
          <p:nvPr>
            <p:ph type="dt" sz="quarter" idx="10"/>
          </p:nvPr>
        </p:nvSpPr>
        <p:spPr bwMode="auto">
          <a:noFill/>
          <a:ln>
            <a:miter lim="800000"/>
            <a:headEnd/>
            <a:tailEnd/>
          </a:ln>
        </p:spPr>
        <p:txBody>
          <a:bodyPr/>
          <a:lstStyle/>
          <a:p>
            <a:r>
              <a:rPr lang="nl-BE"/>
              <a:t>28/02/2012</a:t>
            </a:r>
          </a:p>
        </p:txBody>
      </p:sp>
      <p:sp>
        <p:nvSpPr>
          <p:cNvPr id="14341" name="Footer Placeholder 4"/>
          <p:cNvSpPr>
            <a:spLocks noGrp="1"/>
          </p:cNvSpPr>
          <p:nvPr>
            <p:ph type="ftr" sz="quarter" idx="11"/>
          </p:nvPr>
        </p:nvSpPr>
        <p:spPr bwMode="auto">
          <a:noFill/>
          <a:ln>
            <a:miter lim="800000"/>
            <a:headEnd/>
            <a:tailEnd/>
          </a:ln>
        </p:spPr>
        <p:txBody>
          <a:bodyPr/>
          <a:lstStyle/>
          <a:p>
            <a:r>
              <a:rPr lang="en-US"/>
              <a:t>Footer</a:t>
            </a:r>
          </a:p>
        </p:txBody>
      </p:sp>
      <p:sp>
        <p:nvSpPr>
          <p:cNvPr id="14342" name="Slide Number Placeholder 5"/>
          <p:cNvSpPr>
            <a:spLocks noGrp="1"/>
          </p:cNvSpPr>
          <p:nvPr>
            <p:ph type="sldNum" sz="quarter" idx="12"/>
          </p:nvPr>
        </p:nvSpPr>
        <p:spPr bwMode="auto">
          <a:noFill/>
          <a:ln>
            <a:miter lim="800000"/>
            <a:headEnd/>
            <a:tailEnd/>
          </a:ln>
        </p:spPr>
        <p:txBody>
          <a:bodyPr/>
          <a:lstStyle/>
          <a:p>
            <a:fld id="{A8DBEB16-D175-BF4F-98B0-F2EFC36B5B6E}" type="slidenum">
              <a:rPr lang="en-US" smtClean="0"/>
              <a:pPr/>
              <a:t>40</a:t>
            </a:fld>
            <a:endParaRPr lang="en-US"/>
          </a:p>
        </p:txBody>
      </p:sp>
      <p:sp>
        <p:nvSpPr>
          <p:cNvPr id="9" name="Rectangle 8"/>
          <p:cNvSpPr/>
          <p:nvPr/>
        </p:nvSpPr>
        <p:spPr bwMode="auto">
          <a:xfrm>
            <a:off x="7740352" y="1476000"/>
            <a:ext cx="288032" cy="217414"/>
          </a:xfrm>
          <a:prstGeom prst="rect">
            <a:avLst/>
          </a:prstGeom>
          <a:no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fr-BE" sz="2800" b="0" i="0" u="none" strike="noStrike" cap="none" normalizeH="0" baseline="0">
              <a:ln>
                <a:noFill/>
              </a:ln>
              <a:solidFill>
                <a:schemeClr val="tx1"/>
              </a:solidFill>
              <a:effectLst/>
              <a:latin typeface="Times" pitchFamily="18" charset="0"/>
            </a:endParaRPr>
          </a:p>
        </p:txBody>
      </p:sp>
      <p:sp>
        <p:nvSpPr>
          <p:cNvPr id="10" name="Text Box 9"/>
          <p:cNvSpPr txBox="1">
            <a:spLocks noChangeArrowheads="1"/>
          </p:cNvSpPr>
          <p:nvPr/>
        </p:nvSpPr>
        <p:spPr bwMode="auto">
          <a:xfrm>
            <a:off x="5724128" y="980728"/>
            <a:ext cx="2952328" cy="400110"/>
          </a:xfrm>
          <a:prstGeom prst="rect">
            <a:avLst/>
          </a:prstGeom>
          <a:solidFill>
            <a:srgbClr val="FFFF00"/>
          </a:solidFill>
          <a:ln>
            <a:noFill/>
          </a:ln>
          <a:effectLst/>
          <a:extLst>
            <a:ext uri="{91240B29-F687-4F45-9708-019B960494DF}">
              <a14:hiddenLine xmlns:a14="http://schemas.microsoft.com/office/drawing/2010/main" w="127" algn="ctr">
                <a:solidFill>
                  <a:srgbClr val="A6A6A6"/>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a:defRPr sz="2000">
                <a:solidFill>
                  <a:srgbClr val="21363C"/>
                </a:solidFill>
                <a:latin typeface="Verdana" pitchFamily="34" charset="0"/>
              </a:defRPr>
            </a:lvl1pPr>
            <a:lvl2pPr marL="742950" indent="-285750">
              <a:defRPr sz="2000">
                <a:solidFill>
                  <a:srgbClr val="21363C"/>
                </a:solidFill>
                <a:latin typeface="Verdana" pitchFamily="34" charset="0"/>
              </a:defRPr>
            </a:lvl2pPr>
            <a:lvl3pPr marL="1143000" indent="-228600">
              <a:defRPr sz="2000">
                <a:solidFill>
                  <a:srgbClr val="21363C"/>
                </a:solidFill>
                <a:latin typeface="Verdana" pitchFamily="34" charset="0"/>
              </a:defRPr>
            </a:lvl3pPr>
            <a:lvl4pPr marL="1600200" indent="-228600">
              <a:defRPr sz="2000">
                <a:solidFill>
                  <a:srgbClr val="21363C"/>
                </a:solidFill>
                <a:latin typeface="Verdana" pitchFamily="34" charset="0"/>
              </a:defRPr>
            </a:lvl4pPr>
            <a:lvl5pPr marL="2057400" indent="-228600">
              <a:defRPr sz="2000">
                <a:solidFill>
                  <a:srgbClr val="21363C"/>
                </a:solidFill>
                <a:latin typeface="Verdana" pitchFamily="34" charset="0"/>
              </a:defRPr>
            </a:lvl5pPr>
            <a:lvl6pPr marL="2514600" indent="-228600" eaLnBrk="0" fontAlgn="base" hangingPunct="0">
              <a:spcBef>
                <a:spcPct val="20000"/>
              </a:spcBef>
              <a:spcAft>
                <a:spcPct val="0"/>
              </a:spcAft>
              <a:buClr>
                <a:srgbClr val="F86613"/>
              </a:buClr>
              <a:buSzPct val="140000"/>
              <a:buChar char="•"/>
              <a:defRPr sz="2000">
                <a:solidFill>
                  <a:srgbClr val="21363C"/>
                </a:solidFill>
                <a:latin typeface="Verdana" pitchFamily="34" charset="0"/>
              </a:defRPr>
            </a:lvl6pPr>
            <a:lvl7pPr marL="2971800" indent="-228600" eaLnBrk="0" fontAlgn="base" hangingPunct="0">
              <a:spcBef>
                <a:spcPct val="20000"/>
              </a:spcBef>
              <a:spcAft>
                <a:spcPct val="0"/>
              </a:spcAft>
              <a:buClr>
                <a:srgbClr val="F86613"/>
              </a:buClr>
              <a:buSzPct val="140000"/>
              <a:buChar char="•"/>
              <a:defRPr sz="2000">
                <a:solidFill>
                  <a:srgbClr val="21363C"/>
                </a:solidFill>
                <a:latin typeface="Verdana" pitchFamily="34" charset="0"/>
              </a:defRPr>
            </a:lvl7pPr>
            <a:lvl8pPr marL="3429000" indent="-228600" eaLnBrk="0" fontAlgn="base" hangingPunct="0">
              <a:spcBef>
                <a:spcPct val="20000"/>
              </a:spcBef>
              <a:spcAft>
                <a:spcPct val="0"/>
              </a:spcAft>
              <a:buClr>
                <a:srgbClr val="F86613"/>
              </a:buClr>
              <a:buSzPct val="140000"/>
              <a:buChar char="•"/>
              <a:defRPr sz="2000">
                <a:solidFill>
                  <a:srgbClr val="21363C"/>
                </a:solidFill>
                <a:latin typeface="Verdana" pitchFamily="34" charset="0"/>
              </a:defRPr>
            </a:lvl8pPr>
            <a:lvl9pPr marL="3886200" indent="-228600" eaLnBrk="0" fontAlgn="base" hangingPunct="0">
              <a:spcBef>
                <a:spcPct val="20000"/>
              </a:spcBef>
              <a:spcAft>
                <a:spcPct val="0"/>
              </a:spcAft>
              <a:buClr>
                <a:srgbClr val="F86613"/>
              </a:buClr>
              <a:buSzPct val="140000"/>
              <a:buChar char="•"/>
              <a:defRPr sz="2000">
                <a:solidFill>
                  <a:srgbClr val="21363C"/>
                </a:solidFill>
                <a:latin typeface="Verdana" pitchFamily="34" charset="0"/>
              </a:defRPr>
            </a:lvl9pPr>
          </a:lstStyle>
          <a:p>
            <a:pPr>
              <a:spcBef>
                <a:spcPct val="50000"/>
              </a:spcBef>
            </a:pPr>
            <a:r>
              <a:rPr lang="fr-BE" altLang="fr-FR" sz="1000" dirty="0">
                <a:solidFill>
                  <a:schemeClr val="tx1"/>
                </a:solidFill>
              </a:rPr>
              <a:t>Vous pouvez adapter le lay-out de la liste via l’icône à l’extrême droite de l’écran.</a:t>
            </a:r>
          </a:p>
        </p:txBody>
      </p:sp>
    </p:spTree>
    <p:extLst>
      <p:ext uri="{BB962C8B-B14F-4D97-AF65-F5344CB8AC3E}">
        <p14:creationId xmlns:p14="http://schemas.microsoft.com/office/powerpoint/2010/main" val="2770849856"/>
      </p:ext>
    </p:extLst>
  </p:cSld>
  <p:clrMapOvr>
    <a:masterClrMapping/>
  </p:clrMapOvr>
  <p:transition>
    <p:wipe dir="u"/>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576" y="2060848"/>
            <a:ext cx="5619750" cy="3581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338" name="Title 1"/>
          <p:cNvSpPr>
            <a:spLocks noGrp="1"/>
          </p:cNvSpPr>
          <p:nvPr>
            <p:ph type="title"/>
          </p:nvPr>
        </p:nvSpPr>
        <p:spPr/>
        <p:txBody>
          <a:bodyPr/>
          <a:lstStyle/>
          <a:p>
            <a:r>
              <a:rPr lang="fr-BE" noProof="0" dirty="0"/>
              <a:t>4</a:t>
            </a:r>
            <a:r>
              <a:rPr lang="fr-BE" dirty="0"/>
              <a:t>. Créer une variante d’affichage</a:t>
            </a:r>
            <a:endParaRPr lang="fr-BE" noProof="0" dirty="0"/>
          </a:p>
        </p:txBody>
      </p:sp>
      <p:sp>
        <p:nvSpPr>
          <p:cNvPr id="14340" name="Date Placeholder 3"/>
          <p:cNvSpPr>
            <a:spLocks noGrp="1"/>
          </p:cNvSpPr>
          <p:nvPr>
            <p:ph type="dt" sz="quarter" idx="10"/>
          </p:nvPr>
        </p:nvSpPr>
        <p:spPr bwMode="auto">
          <a:noFill/>
          <a:ln>
            <a:miter lim="800000"/>
            <a:headEnd/>
            <a:tailEnd/>
          </a:ln>
        </p:spPr>
        <p:txBody>
          <a:bodyPr/>
          <a:lstStyle/>
          <a:p>
            <a:r>
              <a:rPr lang="nl-BE"/>
              <a:t>28/02/2012</a:t>
            </a:r>
          </a:p>
        </p:txBody>
      </p:sp>
      <p:sp>
        <p:nvSpPr>
          <p:cNvPr id="14341" name="Footer Placeholder 4"/>
          <p:cNvSpPr>
            <a:spLocks noGrp="1"/>
          </p:cNvSpPr>
          <p:nvPr>
            <p:ph type="ftr" sz="quarter" idx="11"/>
          </p:nvPr>
        </p:nvSpPr>
        <p:spPr bwMode="auto">
          <a:noFill/>
          <a:ln>
            <a:miter lim="800000"/>
            <a:headEnd/>
            <a:tailEnd/>
          </a:ln>
        </p:spPr>
        <p:txBody>
          <a:bodyPr/>
          <a:lstStyle/>
          <a:p>
            <a:r>
              <a:rPr lang="en-US"/>
              <a:t>Footer</a:t>
            </a:r>
          </a:p>
        </p:txBody>
      </p:sp>
      <p:sp>
        <p:nvSpPr>
          <p:cNvPr id="14342" name="Slide Number Placeholder 5"/>
          <p:cNvSpPr>
            <a:spLocks noGrp="1"/>
          </p:cNvSpPr>
          <p:nvPr>
            <p:ph type="sldNum" sz="quarter" idx="12"/>
          </p:nvPr>
        </p:nvSpPr>
        <p:spPr bwMode="auto">
          <a:noFill/>
          <a:ln>
            <a:miter lim="800000"/>
            <a:headEnd/>
            <a:tailEnd/>
          </a:ln>
        </p:spPr>
        <p:txBody>
          <a:bodyPr/>
          <a:lstStyle/>
          <a:p>
            <a:fld id="{A8DBEB16-D175-BF4F-98B0-F2EFC36B5B6E}" type="slidenum">
              <a:rPr lang="en-US" smtClean="0"/>
              <a:pPr/>
              <a:t>41</a:t>
            </a:fld>
            <a:endParaRPr lang="en-US"/>
          </a:p>
        </p:txBody>
      </p:sp>
      <p:sp>
        <p:nvSpPr>
          <p:cNvPr id="10" name="Text Box 9"/>
          <p:cNvSpPr txBox="1">
            <a:spLocks noChangeArrowheads="1"/>
          </p:cNvSpPr>
          <p:nvPr/>
        </p:nvSpPr>
        <p:spPr bwMode="auto">
          <a:xfrm>
            <a:off x="6475909" y="4725144"/>
            <a:ext cx="2344563" cy="707886"/>
          </a:xfrm>
          <a:prstGeom prst="rect">
            <a:avLst/>
          </a:prstGeom>
          <a:solidFill>
            <a:srgbClr val="FFFF00"/>
          </a:solidFill>
          <a:ln>
            <a:noFill/>
          </a:ln>
          <a:effectLst/>
          <a:extLst>
            <a:ext uri="{91240B29-F687-4F45-9708-019B960494DF}">
              <a14:hiddenLine xmlns:a14="http://schemas.microsoft.com/office/drawing/2010/main" w="127" algn="ctr">
                <a:solidFill>
                  <a:srgbClr val="A6A6A6"/>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a:defRPr sz="2000">
                <a:solidFill>
                  <a:srgbClr val="21363C"/>
                </a:solidFill>
                <a:latin typeface="Verdana" pitchFamily="34" charset="0"/>
              </a:defRPr>
            </a:lvl1pPr>
            <a:lvl2pPr marL="742950" indent="-285750">
              <a:defRPr sz="2000">
                <a:solidFill>
                  <a:srgbClr val="21363C"/>
                </a:solidFill>
                <a:latin typeface="Verdana" pitchFamily="34" charset="0"/>
              </a:defRPr>
            </a:lvl2pPr>
            <a:lvl3pPr marL="1143000" indent="-228600">
              <a:defRPr sz="2000">
                <a:solidFill>
                  <a:srgbClr val="21363C"/>
                </a:solidFill>
                <a:latin typeface="Verdana" pitchFamily="34" charset="0"/>
              </a:defRPr>
            </a:lvl3pPr>
            <a:lvl4pPr marL="1600200" indent="-228600">
              <a:defRPr sz="2000">
                <a:solidFill>
                  <a:srgbClr val="21363C"/>
                </a:solidFill>
                <a:latin typeface="Verdana" pitchFamily="34" charset="0"/>
              </a:defRPr>
            </a:lvl4pPr>
            <a:lvl5pPr marL="2057400" indent="-228600">
              <a:defRPr sz="2000">
                <a:solidFill>
                  <a:srgbClr val="21363C"/>
                </a:solidFill>
                <a:latin typeface="Verdana" pitchFamily="34" charset="0"/>
              </a:defRPr>
            </a:lvl5pPr>
            <a:lvl6pPr marL="2514600" indent="-228600" eaLnBrk="0" fontAlgn="base" hangingPunct="0">
              <a:spcBef>
                <a:spcPct val="20000"/>
              </a:spcBef>
              <a:spcAft>
                <a:spcPct val="0"/>
              </a:spcAft>
              <a:buClr>
                <a:srgbClr val="F86613"/>
              </a:buClr>
              <a:buSzPct val="140000"/>
              <a:buChar char="•"/>
              <a:defRPr sz="2000">
                <a:solidFill>
                  <a:srgbClr val="21363C"/>
                </a:solidFill>
                <a:latin typeface="Verdana" pitchFamily="34" charset="0"/>
              </a:defRPr>
            </a:lvl6pPr>
            <a:lvl7pPr marL="2971800" indent="-228600" eaLnBrk="0" fontAlgn="base" hangingPunct="0">
              <a:spcBef>
                <a:spcPct val="20000"/>
              </a:spcBef>
              <a:spcAft>
                <a:spcPct val="0"/>
              </a:spcAft>
              <a:buClr>
                <a:srgbClr val="F86613"/>
              </a:buClr>
              <a:buSzPct val="140000"/>
              <a:buChar char="•"/>
              <a:defRPr sz="2000">
                <a:solidFill>
                  <a:srgbClr val="21363C"/>
                </a:solidFill>
                <a:latin typeface="Verdana" pitchFamily="34" charset="0"/>
              </a:defRPr>
            </a:lvl7pPr>
            <a:lvl8pPr marL="3429000" indent="-228600" eaLnBrk="0" fontAlgn="base" hangingPunct="0">
              <a:spcBef>
                <a:spcPct val="20000"/>
              </a:spcBef>
              <a:spcAft>
                <a:spcPct val="0"/>
              </a:spcAft>
              <a:buClr>
                <a:srgbClr val="F86613"/>
              </a:buClr>
              <a:buSzPct val="140000"/>
              <a:buChar char="•"/>
              <a:defRPr sz="2000">
                <a:solidFill>
                  <a:srgbClr val="21363C"/>
                </a:solidFill>
                <a:latin typeface="Verdana" pitchFamily="34" charset="0"/>
              </a:defRPr>
            </a:lvl8pPr>
            <a:lvl9pPr marL="3886200" indent="-228600" eaLnBrk="0" fontAlgn="base" hangingPunct="0">
              <a:spcBef>
                <a:spcPct val="20000"/>
              </a:spcBef>
              <a:spcAft>
                <a:spcPct val="0"/>
              </a:spcAft>
              <a:buClr>
                <a:srgbClr val="F86613"/>
              </a:buClr>
              <a:buSzPct val="140000"/>
              <a:buChar char="•"/>
              <a:defRPr sz="2000">
                <a:solidFill>
                  <a:srgbClr val="21363C"/>
                </a:solidFill>
                <a:latin typeface="Verdana" pitchFamily="34" charset="0"/>
              </a:defRPr>
            </a:lvl9pPr>
          </a:lstStyle>
          <a:p>
            <a:pPr>
              <a:spcBef>
                <a:spcPct val="50000"/>
              </a:spcBef>
              <a:buClrTx/>
              <a:buSzTx/>
              <a:buFontTx/>
              <a:buNone/>
            </a:pPr>
            <a:r>
              <a:rPr lang="fr-BE" altLang="fr-FR" sz="1000" b="1" dirty="0">
                <a:solidFill>
                  <a:schemeClr val="tx1"/>
                </a:solidFill>
              </a:rPr>
              <a:t>1.</a:t>
            </a:r>
            <a:r>
              <a:rPr lang="fr-BE" altLang="fr-FR" sz="1000" dirty="0">
                <a:solidFill>
                  <a:schemeClr val="tx1"/>
                </a:solidFill>
              </a:rPr>
              <a:t> Adaptez l’ordre des colonnes, et, si nécessaire, masquez les colonnes inutiles via le bouton ‘Supprimer’.</a:t>
            </a:r>
          </a:p>
        </p:txBody>
      </p:sp>
      <p:sp>
        <p:nvSpPr>
          <p:cNvPr id="11" name="Rectangle 10"/>
          <p:cNvSpPr/>
          <p:nvPr/>
        </p:nvSpPr>
        <p:spPr bwMode="auto">
          <a:xfrm>
            <a:off x="4211960" y="4941168"/>
            <a:ext cx="432048" cy="217414"/>
          </a:xfrm>
          <a:prstGeom prst="rect">
            <a:avLst/>
          </a:prstGeom>
          <a:no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fr-BE" sz="2800" b="0" i="0" u="none" strike="noStrike" cap="none" normalizeH="0" baseline="0">
              <a:ln>
                <a:noFill/>
              </a:ln>
              <a:solidFill>
                <a:schemeClr val="tx1"/>
              </a:solidFill>
              <a:effectLst/>
              <a:latin typeface="Times" pitchFamily="18" charset="0"/>
            </a:endParaRPr>
          </a:p>
        </p:txBody>
      </p:sp>
      <p:sp>
        <p:nvSpPr>
          <p:cNvPr id="12" name="Rectangle 11"/>
          <p:cNvSpPr/>
          <p:nvPr/>
        </p:nvSpPr>
        <p:spPr bwMode="auto">
          <a:xfrm>
            <a:off x="5508104" y="4941168"/>
            <a:ext cx="432048" cy="217414"/>
          </a:xfrm>
          <a:prstGeom prst="rect">
            <a:avLst/>
          </a:prstGeom>
          <a:no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fr-BE" sz="2800" b="0" i="0" u="none" strike="noStrike" cap="none" normalizeH="0" baseline="0">
              <a:ln>
                <a:noFill/>
              </a:ln>
              <a:solidFill>
                <a:schemeClr val="tx1"/>
              </a:solidFill>
              <a:effectLst/>
              <a:latin typeface="Times" pitchFamily="18" charset="0"/>
            </a:endParaRPr>
          </a:p>
        </p:txBody>
      </p:sp>
      <p:sp>
        <p:nvSpPr>
          <p:cNvPr id="13" name="Rectangle 12"/>
          <p:cNvSpPr/>
          <p:nvPr/>
        </p:nvSpPr>
        <p:spPr bwMode="auto">
          <a:xfrm>
            <a:off x="3131840" y="2376000"/>
            <a:ext cx="1080120" cy="217414"/>
          </a:xfrm>
          <a:prstGeom prst="rect">
            <a:avLst/>
          </a:prstGeom>
          <a:no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fr-BE" sz="2800" b="0" i="0" u="none" strike="noStrike" cap="none" normalizeH="0" baseline="0">
              <a:ln>
                <a:noFill/>
              </a:ln>
              <a:solidFill>
                <a:schemeClr val="tx1"/>
              </a:solidFill>
              <a:effectLst/>
              <a:latin typeface="Times" pitchFamily="18" charset="0"/>
            </a:endParaRPr>
          </a:p>
        </p:txBody>
      </p:sp>
      <p:sp>
        <p:nvSpPr>
          <p:cNvPr id="14" name="Text Box 9"/>
          <p:cNvSpPr txBox="1">
            <a:spLocks noChangeArrowheads="1"/>
          </p:cNvSpPr>
          <p:nvPr/>
        </p:nvSpPr>
        <p:spPr bwMode="auto">
          <a:xfrm>
            <a:off x="2411760" y="1484784"/>
            <a:ext cx="2592288" cy="553998"/>
          </a:xfrm>
          <a:prstGeom prst="rect">
            <a:avLst/>
          </a:prstGeom>
          <a:solidFill>
            <a:srgbClr val="FFFF00"/>
          </a:solidFill>
          <a:ln>
            <a:noFill/>
          </a:ln>
          <a:effectLst/>
          <a:extLst>
            <a:ext uri="{91240B29-F687-4F45-9708-019B960494DF}">
              <a14:hiddenLine xmlns:a14="http://schemas.microsoft.com/office/drawing/2010/main" w="127" algn="ctr">
                <a:solidFill>
                  <a:srgbClr val="A6A6A6"/>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a:defRPr sz="2000">
                <a:solidFill>
                  <a:srgbClr val="21363C"/>
                </a:solidFill>
                <a:latin typeface="Verdana" pitchFamily="34" charset="0"/>
              </a:defRPr>
            </a:lvl1pPr>
            <a:lvl2pPr marL="742950" indent="-285750">
              <a:defRPr sz="2000">
                <a:solidFill>
                  <a:srgbClr val="21363C"/>
                </a:solidFill>
                <a:latin typeface="Verdana" pitchFamily="34" charset="0"/>
              </a:defRPr>
            </a:lvl2pPr>
            <a:lvl3pPr marL="1143000" indent="-228600">
              <a:defRPr sz="2000">
                <a:solidFill>
                  <a:srgbClr val="21363C"/>
                </a:solidFill>
                <a:latin typeface="Verdana" pitchFamily="34" charset="0"/>
              </a:defRPr>
            </a:lvl3pPr>
            <a:lvl4pPr marL="1600200" indent="-228600">
              <a:defRPr sz="2000">
                <a:solidFill>
                  <a:srgbClr val="21363C"/>
                </a:solidFill>
                <a:latin typeface="Verdana" pitchFamily="34" charset="0"/>
              </a:defRPr>
            </a:lvl4pPr>
            <a:lvl5pPr marL="2057400" indent="-228600">
              <a:defRPr sz="2000">
                <a:solidFill>
                  <a:srgbClr val="21363C"/>
                </a:solidFill>
                <a:latin typeface="Verdana" pitchFamily="34" charset="0"/>
              </a:defRPr>
            </a:lvl5pPr>
            <a:lvl6pPr marL="2514600" indent="-228600" eaLnBrk="0" fontAlgn="base" hangingPunct="0">
              <a:spcBef>
                <a:spcPct val="20000"/>
              </a:spcBef>
              <a:spcAft>
                <a:spcPct val="0"/>
              </a:spcAft>
              <a:buClr>
                <a:srgbClr val="F86613"/>
              </a:buClr>
              <a:buSzPct val="140000"/>
              <a:buChar char="•"/>
              <a:defRPr sz="2000">
                <a:solidFill>
                  <a:srgbClr val="21363C"/>
                </a:solidFill>
                <a:latin typeface="Verdana" pitchFamily="34" charset="0"/>
              </a:defRPr>
            </a:lvl6pPr>
            <a:lvl7pPr marL="2971800" indent="-228600" eaLnBrk="0" fontAlgn="base" hangingPunct="0">
              <a:spcBef>
                <a:spcPct val="20000"/>
              </a:spcBef>
              <a:spcAft>
                <a:spcPct val="0"/>
              </a:spcAft>
              <a:buClr>
                <a:srgbClr val="F86613"/>
              </a:buClr>
              <a:buSzPct val="140000"/>
              <a:buChar char="•"/>
              <a:defRPr sz="2000">
                <a:solidFill>
                  <a:srgbClr val="21363C"/>
                </a:solidFill>
                <a:latin typeface="Verdana" pitchFamily="34" charset="0"/>
              </a:defRPr>
            </a:lvl7pPr>
            <a:lvl8pPr marL="3429000" indent="-228600" eaLnBrk="0" fontAlgn="base" hangingPunct="0">
              <a:spcBef>
                <a:spcPct val="20000"/>
              </a:spcBef>
              <a:spcAft>
                <a:spcPct val="0"/>
              </a:spcAft>
              <a:buClr>
                <a:srgbClr val="F86613"/>
              </a:buClr>
              <a:buSzPct val="140000"/>
              <a:buChar char="•"/>
              <a:defRPr sz="2000">
                <a:solidFill>
                  <a:srgbClr val="21363C"/>
                </a:solidFill>
                <a:latin typeface="Verdana" pitchFamily="34" charset="0"/>
              </a:defRPr>
            </a:lvl8pPr>
            <a:lvl9pPr marL="3886200" indent="-228600" eaLnBrk="0" fontAlgn="base" hangingPunct="0">
              <a:spcBef>
                <a:spcPct val="20000"/>
              </a:spcBef>
              <a:spcAft>
                <a:spcPct val="0"/>
              </a:spcAft>
              <a:buClr>
                <a:srgbClr val="F86613"/>
              </a:buClr>
              <a:buSzPct val="140000"/>
              <a:buChar char="•"/>
              <a:defRPr sz="2000">
                <a:solidFill>
                  <a:srgbClr val="21363C"/>
                </a:solidFill>
                <a:latin typeface="Verdana" pitchFamily="34" charset="0"/>
              </a:defRPr>
            </a:lvl9pPr>
          </a:lstStyle>
          <a:p>
            <a:pPr>
              <a:spcBef>
                <a:spcPct val="50000"/>
              </a:spcBef>
              <a:buClrTx/>
              <a:buSzTx/>
              <a:buFontTx/>
              <a:buNone/>
            </a:pPr>
            <a:r>
              <a:rPr lang="fr-BE" altLang="fr-FR" sz="1000" b="1" dirty="0">
                <a:solidFill>
                  <a:schemeClr val="tx1"/>
                </a:solidFill>
              </a:rPr>
              <a:t>2.</a:t>
            </a:r>
            <a:r>
              <a:rPr lang="fr-BE" altLang="fr-FR" sz="1000" dirty="0">
                <a:solidFill>
                  <a:schemeClr val="tx1"/>
                </a:solidFill>
              </a:rPr>
              <a:t> Donnez un nom à votre variante et cochez la case ‘Vue initiale’ pour remplacer la ‘Vue par défaut’.</a:t>
            </a:r>
          </a:p>
        </p:txBody>
      </p:sp>
      <p:sp>
        <p:nvSpPr>
          <p:cNvPr id="15" name="Rectangle 14"/>
          <p:cNvSpPr/>
          <p:nvPr/>
        </p:nvSpPr>
        <p:spPr bwMode="auto">
          <a:xfrm>
            <a:off x="864000" y="5328000"/>
            <a:ext cx="432048" cy="217414"/>
          </a:xfrm>
          <a:prstGeom prst="rect">
            <a:avLst/>
          </a:prstGeom>
          <a:no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fr-BE" sz="2800" b="0" i="0" u="none" strike="noStrike" cap="none" normalizeH="0" baseline="0">
              <a:ln>
                <a:noFill/>
              </a:ln>
              <a:solidFill>
                <a:schemeClr val="tx1"/>
              </a:solidFill>
              <a:effectLst/>
              <a:latin typeface="Times" pitchFamily="18" charset="0"/>
            </a:endParaRPr>
          </a:p>
        </p:txBody>
      </p:sp>
      <p:sp>
        <p:nvSpPr>
          <p:cNvPr id="16" name="Text Box 9"/>
          <p:cNvSpPr txBox="1">
            <a:spLocks noChangeArrowheads="1"/>
          </p:cNvSpPr>
          <p:nvPr/>
        </p:nvSpPr>
        <p:spPr bwMode="auto">
          <a:xfrm>
            <a:off x="819476" y="5722222"/>
            <a:ext cx="1592284" cy="246221"/>
          </a:xfrm>
          <a:prstGeom prst="rect">
            <a:avLst/>
          </a:prstGeom>
          <a:solidFill>
            <a:srgbClr val="FFFF00"/>
          </a:solidFill>
          <a:ln>
            <a:noFill/>
          </a:ln>
          <a:effectLst/>
          <a:extLst>
            <a:ext uri="{91240B29-F687-4F45-9708-019B960494DF}">
              <a14:hiddenLine xmlns:a14="http://schemas.microsoft.com/office/drawing/2010/main" w="127" algn="ctr">
                <a:solidFill>
                  <a:srgbClr val="A6A6A6"/>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a:defRPr sz="2000">
                <a:solidFill>
                  <a:srgbClr val="21363C"/>
                </a:solidFill>
                <a:latin typeface="Verdana" pitchFamily="34" charset="0"/>
              </a:defRPr>
            </a:lvl1pPr>
            <a:lvl2pPr marL="742950" indent="-285750">
              <a:defRPr sz="2000">
                <a:solidFill>
                  <a:srgbClr val="21363C"/>
                </a:solidFill>
                <a:latin typeface="Verdana" pitchFamily="34" charset="0"/>
              </a:defRPr>
            </a:lvl2pPr>
            <a:lvl3pPr marL="1143000" indent="-228600">
              <a:defRPr sz="2000">
                <a:solidFill>
                  <a:srgbClr val="21363C"/>
                </a:solidFill>
                <a:latin typeface="Verdana" pitchFamily="34" charset="0"/>
              </a:defRPr>
            </a:lvl3pPr>
            <a:lvl4pPr marL="1600200" indent="-228600">
              <a:defRPr sz="2000">
                <a:solidFill>
                  <a:srgbClr val="21363C"/>
                </a:solidFill>
                <a:latin typeface="Verdana" pitchFamily="34" charset="0"/>
              </a:defRPr>
            </a:lvl4pPr>
            <a:lvl5pPr marL="2057400" indent="-228600">
              <a:defRPr sz="2000">
                <a:solidFill>
                  <a:srgbClr val="21363C"/>
                </a:solidFill>
                <a:latin typeface="Verdana" pitchFamily="34" charset="0"/>
              </a:defRPr>
            </a:lvl5pPr>
            <a:lvl6pPr marL="2514600" indent="-228600" eaLnBrk="0" fontAlgn="base" hangingPunct="0">
              <a:spcBef>
                <a:spcPct val="20000"/>
              </a:spcBef>
              <a:spcAft>
                <a:spcPct val="0"/>
              </a:spcAft>
              <a:buClr>
                <a:srgbClr val="F86613"/>
              </a:buClr>
              <a:buSzPct val="140000"/>
              <a:buChar char="•"/>
              <a:defRPr sz="2000">
                <a:solidFill>
                  <a:srgbClr val="21363C"/>
                </a:solidFill>
                <a:latin typeface="Verdana" pitchFamily="34" charset="0"/>
              </a:defRPr>
            </a:lvl6pPr>
            <a:lvl7pPr marL="2971800" indent="-228600" eaLnBrk="0" fontAlgn="base" hangingPunct="0">
              <a:spcBef>
                <a:spcPct val="20000"/>
              </a:spcBef>
              <a:spcAft>
                <a:spcPct val="0"/>
              </a:spcAft>
              <a:buClr>
                <a:srgbClr val="F86613"/>
              </a:buClr>
              <a:buSzPct val="140000"/>
              <a:buChar char="•"/>
              <a:defRPr sz="2000">
                <a:solidFill>
                  <a:srgbClr val="21363C"/>
                </a:solidFill>
                <a:latin typeface="Verdana" pitchFamily="34" charset="0"/>
              </a:defRPr>
            </a:lvl7pPr>
            <a:lvl8pPr marL="3429000" indent="-228600" eaLnBrk="0" fontAlgn="base" hangingPunct="0">
              <a:spcBef>
                <a:spcPct val="20000"/>
              </a:spcBef>
              <a:spcAft>
                <a:spcPct val="0"/>
              </a:spcAft>
              <a:buClr>
                <a:srgbClr val="F86613"/>
              </a:buClr>
              <a:buSzPct val="140000"/>
              <a:buChar char="•"/>
              <a:defRPr sz="2000">
                <a:solidFill>
                  <a:srgbClr val="21363C"/>
                </a:solidFill>
                <a:latin typeface="Verdana" pitchFamily="34" charset="0"/>
              </a:defRPr>
            </a:lvl8pPr>
            <a:lvl9pPr marL="3886200" indent="-228600" eaLnBrk="0" fontAlgn="base" hangingPunct="0">
              <a:spcBef>
                <a:spcPct val="20000"/>
              </a:spcBef>
              <a:spcAft>
                <a:spcPct val="0"/>
              </a:spcAft>
              <a:buClr>
                <a:srgbClr val="F86613"/>
              </a:buClr>
              <a:buSzPct val="140000"/>
              <a:buChar char="•"/>
              <a:defRPr sz="2000">
                <a:solidFill>
                  <a:srgbClr val="21363C"/>
                </a:solidFill>
                <a:latin typeface="Verdana" pitchFamily="34" charset="0"/>
              </a:defRPr>
            </a:lvl9pPr>
          </a:lstStyle>
          <a:p>
            <a:pPr>
              <a:spcBef>
                <a:spcPct val="50000"/>
              </a:spcBef>
              <a:buClrTx/>
              <a:buSzTx/>
              <a:buFontTx/>
              <a:buNone/>
            </a:pPr>
            <a:r>
              <a:rPr lang="fr-BE" altLang="fr-FR" sz="1000" b="1" dirty="0">
                <a:solidFill>
                  <a:schemeClr val="tx1"/>
                </a:solidFill>
              </a:rPr>
              <a:t>3.</a:t>
            </a:r>
            <a:r>
              <a:rPr lang="fr-BE" altLang="fr-FR" sz="1000" dirty="0">
                <a:solidFill>
                  <a:schemeClr val="tx1"/>
                </a:solidFill>
              </a:rPr>
              <a:t> Cliquez sur “</a:t>
            </a:r>
            <a:r>
              <a:rPr lang="fr-BE" altLang="fr-FR" sz="1000" b="1" dirty="0">
                <a:solidFill>
                  <a:schemeClr val="tx1"/>
                </a:solidFill>
              </a:rPr>
              <a:t>OK</a:t>
            </a:r>
            <a:r>
              <a:rPr lang="fr-BE" altLang="fr-FR" sz="1000" dirty="0">
                <a:solidFill>
                  <a:schemeClr val="tx1"/>
                </a:solidFill>
              </a:rPr>
              <a:t>”.</a:t>
            </a:r>
          </a:p>
        </p:txBody>
      </p:sp>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20072" y="1268760"/>
            <a:ext cx="2894632" cy="10786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7" name="Straight Arrow Connector 16"/>
          <p:cNvCxnSpPr/>
          <p:nvPr/>
        </p:nvCxnSpPr>
        <p:spPr bwMode="auto">
          <a:xfrm flipV="1">
            <a:off x="4211960" y="1916832"/>
            <a:ext cx="1008112" cy="459168"/>
          </a:xfrm>
          <a:prstGeom prst="straightConnector1">
            <a:avLst/>
          </a:prstGeom>
          <a:solidFill>
            <a:schemeClr val="accent1"/>
          </a:solidFill>
          <a:ln w="12700" cap="flat" cmpd="sng" algn="ctr">
            <a:solidFill>
              <a:srgbClr val="FF0000"/>
            </a:solidFill>
            <a:prstDash val="solid"/>
            <a:round/>
            <a:headEnd type="none" w="med" len="med"/>
            <a:tailEnd type="arrow"/>
          </a:ln>
          <a:effectLst/>
        </p:spPr>
      </p:cxnSp>
    </p:spTree>
    <p:extLst>
      <p:ext uri="{BB962C8B-B14F-4D97-AF65-F5344CB8AC3E}">
        <p14:creationId xmlns:p14="http://schemas.microsoft.com/office/powerpoint/2010/main" val="2868923109"/>
      </p:ext>
    </p:extLst>
  </p:cSld>
  <p:clrMapOvr>
    <a:masterClrMapping/>
  </p:clrMapOvr>
  <p:transition>
    <p:wipe dir="u"/>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008" y="2431546"/>
            <a:ext cx="8892480" cy="22215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338" name="Title 1"/>
          <p:cNvSpPr>
            <a:spLocks noGrp="1"/>
          </p:cNvSpPr>
          <p:nvPr>
            <p:ph type="title"/>
          </p:nvPr>
        </p:nvSpPr>
        <p:spPr/>
        <p:txBody>
          <a:bodyPr/>
          <a:lstStyle/>
          <a:p>
            <a:r>
              <a:rPr lang="fr-BE" noProof="0" dirty="0"/>
              <a:t>4</a:t>
            </a:r>
            <a:r>
              <a:rPr lang="fr-BE" dirty="0"/>
              <a:t>. Créer une variante d’affichage</a:t>
            </a:r>
            <a:endParaRPr lang="fr-BE" noProof="0" dirty="0"/>
          </a:p>
        </p:txBody>
      </p:sp>
      <p:sp>
        <p:nvSpPr>
          <p:cNvPr id="14340" name="Date Placeholder 3"/>
          <p:cNvSpPr>
            <a:spLocks noGrp="1"/>
          </p:cNvSpPr>
          <p:nvPr>
            <p:ph type="dt" sz="quarter" idx="10"/>
          </p:nvPr>
        </p:nvSpPr>
        <p:spPr bwMode="auto">
          <a:noFill/>
          <a:ln>
            <a:miter lim="800000"/>
            <a:headEnd/>
            <a:tailEnd/>
          </a:ln>
        </p:spPr>
        <p:txBody>
          <a:bodyPr/>
          <a:lstStyle/>
          <a:p>
            <a:r>
              <a:rPr lang="nl-BE"/>
              <a:t>28/02/2012</a:t>
            </a:r>
          </a:p>
        </p:txBody>
      </p:sp>
      <p:sp>
        <p:nvSpPr>
          <p:cNvPr id="14341" name="Footer Placeholder 4"/>
          <p:cNvSpPr>
            <a:spLocks noGrp="1"/>
          </p:cNvSpPr>
          <p:nvPr>
            <p:ph type="ftr" sz="quarter" idx="11"/>
          </p:nvPr>
        </p:nvSpPr>
        <p:spPr bwMode="auto">
          <a:noFill/>
          <a:ln>
            <a:miter lim="800000"/>
            <a:headEnd/>
            <a:tailEnd/>
          </a:ln>
        </p:spPr>
        <p:txBody>
          <a:bodyPr/>
          <a:lstStyle/>
          <a:p>
            <a:r>
              <a:rPr lang="en-US"/>
              <a:t>Footer</a:t>
            </a:r>
          </a:p>
        </p:txBody>
      </p:sp>
      <p:sp>
        <p:nvSpPr>
          <p:cNvPr id="14342" name="Slide Number Placeholder 5"/>
          <p:cNvSpPr>
            <a:spLocks noGrp="1"/>
          </p:cNvSpPr>
          <p:nvPr>
            <p:ph type="sldNum" sz="quarter" idx="12"/>
          </p:nvPr>
        </p:nvSpPr>
        <p:spPr bwMode="auto">
          <a:noFill/>
          <a:ln>
            <a:miter lim="800000"/>
            <a:headEnd/>
            <a:tailEnd/>
          </a:ln>
        </p:spPr>
        <p:txBody>
          <a:bodyPr/>
          <a:lstStyle/>
          <a:p>
            <a:fld id="{A8DBEB16-D175-BF4F-98B0-F2EFC36B5B6E}" type="slidenum">
              <a:rPr lang="en-US" smtClean="0"/>
              <a:pPr/>
              <a:t>42</a:t>
            </a:fld>
            <a:endParaRPr lang="en-US"/>
          </a:p>
        </p:txBody>
      </p:sp>
      <p:sp>
        <p:nvSpPr>
          <p:cNvPr id="10" name="Text Box 9"/>
          <p:cNvSpPr txBox="1">
            <a:spLocks noChangeArrowheads="1"/>
          </p:cNvSpPr>
          <p:nvPr/>
        </p:nvSpPr>
        <p:spPr bwMode="auto">
          <a:xfrm>
            <a:off x="251520" y="1556792"/>
            <a:ext cx="2448272" cy="400110"/>
          </a:xfrm>
          <a:prstGeom prst="rect">
            <a:avLst/>
          </a:prstGeom>
          <a:solidFill>
            <a:srgbClr val="FFFF00"/>
          </a:solidFill>
          <a:ln>
            <a:noFill/>
          </a:ln>
          <a:effectLst/>
          <a:extLst>
            <a:ext uri="{91240B29-F687-4F45-9708-019B960494DF}">
              <a14:hiddenLine xmlns:a14="http://schemas.microsoft.com/office/drawing/2010/main" w="127" algn="ctr">
                <a:solidFill>
                  <a:srgbClr val="A6A6A6"/>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a:defRPr sz="2000">
                <a:solidFill>
                  <a:srgbClr val="21363C"/>
                </a:solidFill>
                <a:latin typeface="Verdana" pitchFamily="34" charset="0"/>
              </a:defRPr>
            </a:lvl1pPr>
            <a:lvl2pPr marL="742950" indent="-285750">
              <a:defRPr sz="2000">
                <a:solidFill>
                  <a:srgbClr val="21363C"/>
                </a:solidFill>
                <a:latin typeface="Verdana" pitchFamily="34" charset="0"/>
              </a:defRPr>
            </a:lvl2pPr>
            <a:lvl3pPr marL="1143000" indent="-228600">
              <a:defRPr sz="2000">
                <a:solidFill>
                  <a:srgbClr val="21363C"/>
                </a:solidFill>
                <a:latin typeface="Verdana" pitchFamily="34" charset="0"/>
              </a:defRPr>
            </a:lvl3pPr>
            <a:lvl4pPr marL="1600200" indent="-228600">
              <a:defRPr sz="2000">
                <a:solidFill>
                  <a:srgbClr val="21363C"/>
                </a:solidFill>
                <a:latin typeface="Verdana" pitchFamily="34" charset="0"/>
              </a:defRPr>
            </a:lvl4pPr>
            <a:lvl5pPr marL="2057400" indent="-228600">
              <a:defRPr sz="2000">
                <a:solidFill>
                  <a:srgbClr val="21363C"/>
                </a:solidFill>
                <a:latin typeface="Verdana" pitchFamily="34" charset="0"/>
              </a:defRPr>
            </a:lvl5pPr>
            <a:lvl6pPr marL="2514600" indent="-228600" eaLnBrk="0" fontAlgn="base" hangingPunct="0">
              <a:spcBef>
                <a:spcPct val="20000"/>
              </a:spcBef>
              <a:spcAft>
                <a:spcPct val="0"/>
              </a:spcAft>
              <a:buClr>
                <a:srgbClr val="F86613"/>
              </a:buClr>
              <a:buSzPct val="140000"/>
              <a:buChar char="•"/>
              <a:defRPr sz="2000">
                <a:solidFill>
                  <a:srgbClr val="21363C"/>
                </a:solidFill>
                <a:latin typeface="Verdana" pitchFamily="34" charset="0"/>
              </a:defRPr>
            </a:lvl6pPr>
            <a:lvl7pPr marL="2971800" indent="-228600" eaLnBrk="0" fontAlgn="base" hangingPunct="0">
              <a:spcBef>
                <a:spcPct val="20000"/>
              </a:spcBef>
              <a:spcAft>
                <a:spcPct val="0"/>
              </a:spcAft>
              <a:buClr>
                <a:srgbClr val="F86613"/>
              </a:buClr>
              <a:buSzPct val="140000"/>
              <a:buChar char="•"/>
              <a:defRPr sz="2000">
                <a:solidFill>
                  <a:srgbClr val="21363C"/>
                </a:solidFill>
                <a:latin typeface="Verdana" pitchFamily="34" charset="0"/>
              </a:defRPr>
            </a:lvl7pPr>
            <a:lvl8pPr marL="3429000" indent="-228600" eaLnBrk="0" fontAlgn="base" hangingPunct="0">
              <a:spcBef>
                <a:spcPct val="20000"/>
              </a:spcBef>
              <a:spcAft>
                <a:spcPct val="0"/>
              </a:spcAft>
              <a:buClr>
                <a:srgbClr val="F86613"/>
              </a:buClr>
              <a:buSzPct val="140000"/>
              <a:buChar char="•"/>
              <a:defRPr sz="2000">
                <a:solidFill>
                  <a:srgbClr val="21363C"/>
                </a:solidFill>
                <a:latin typeface="Verdana" pitchFamily="34" charset="0"/>
              </a:defRPr>
            </a:lvl8pPr>
            <a:lvl9pPr marL="3886200" indent="-228600" eaLnBrk="0" fontAlgn="base" hangingPunct="0">
              <a:spcBef>
                <a:spcPct val="20000"/>
              </a:spcBef>
              <a:spcAft>
                <a:spcPct val="0"/>
              </a:spcAft>
              <a:buClr>
                <a:srgbClr val="F86613"/>
              </a:buClr>
              <a:buSzPct val="140000"/>
              <a:buChar char="•"/>
              <a:defRPr sz="2000">
                <a:solidFill>
                  <a:srgbClr val="21363C"/>
                </a:solidFill>
                <a:latin typeface="Verdana" pitchFamily="34" charset="0"/>
              </a:defRPr>
            </a:lvl9pPr>
          </a:lstStyle>
          <a:p>
            <a:pPr>
              <a:spcBef>
                <a:spcPct val="50000"/>
              </a:spcBef>
              <a:buClrTx/>
              <a:buSzTx/>
              <a:buFontTx/>
              <a:buNone/>
            </a:pPr>
            <a:r>
              <a:rPr lang="fr-BE" altLang="fr-FR" sz="1000" dirty="0">
                <a:solidFill>
                  <a:schemeClr val="tx1"/>
                </a:solidFill>
              </a:rPr>
              <a:t>Lay-out de la liste adapté selon votre variante.</a:t>
            </a:r>
          </a:p>
        </p:txBody>
      </p:sp>
      <p:sp>
        <p:nvSpPr>
          <p:cNvPr id="11" name="Rectangle 10"/>
          <p:cNvSpPr/>
          <p:nvPr/>
        </p:nvSpPr>
        <p:spPr bwMode="auto">
          <a:xfrm>
            <a:off x="324000" y="2422682"/>
            <a:ext cx="828000" cy="180000"/>
          </a:xfrm>
          <a:prstGeom prst="rect">
            <a:avLst/>
          </a:prstGeom>
          <a:no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fr-BE" sz="2800" b="0" i="0" u="none" strike="noStrike" cap="none" normalizeH="0" baseline="0">
              <a:ln>
                <a:noFill/>
              </a:ln>
              <a:solidFill>
                <a:schemeClr val="tx1"/>
              </a:solidFill>
              <a:effectLst/>
              <a:latin typeface="Times" pitchFamily="18" charset="0"/>
            </a:endParaRPr>
          </a:p>
        </p:txBody>
      </p:sp>
      <p:sp>
        <p:nvSpPr>
          <p:cNvPr id="9" name="Text Box 9"/>
          <p:cNvSpPr txBox="1">
            <a:spLocks noChangeArrowheads="1"/>
          </p:cNvSpPr>
          <p:nvPr/>
        </p:nvSpPr>
        <p:spPr bwMode="auto">
          <a:xfrm>
            <a:off x="3419872" y="1556792"/>
            <a:ext cx="3528392" cy="400110"/>
          </a:xfrm>
          <a:prstGeom prst="rect">
            <a:avLst/>
          </a:prstGeom>
          <a:solidFill>
            <a:srgbClr val="FFC000"/>
          </a:solidFill>
          <a:ln>
            <a:noFill/>
          </a:ln>
          <a:effectLst/>
        </p:spPr>
        <p:txBody>
          <a:bodyPr wrap="square">
            <a:spAutoFit/>
          </a:bodyPr>
          <a:lstStyle>
            <a:lvl1pPr>
              <a:defRPr sz="2000">
                <a:solidFill>
                  <a:srgbClr val="21363C"/>
                </a:solidFill>
                <a:latin typeface="Verdana" pitchFamily="34" charset="0"/>
              </a:defRPr>
            </a:lvl1pPr>
            <a:lvl2pPr marL="742950" indent="-285750">
              <a:defRPr sz="2000">
                <a:solidFill>
                  <a:srgbClr val="21363C"/>
                </a:solidFill>
                <a:latin typeface="Verdana" pitchFamily="34" charset="0"/>
              </a:defRPr>
            </a:lvl2pPr>
            <a:lvl3pPr marL="1143000" indent="-228600">
              <a:defRPr sz="2000">
                <a:solidFill>
                  <a:srgbClr val="21363C"/>
                </a:solidFill>
                <a:latin typeface="Verdana" pitchFamily="34" charset="0"/>
              </a:defRPr>
            </a:lvl3pPr>
            <a:lvl4pPr marL="1600200" indent="-228600">
              <a:defRPr sz="2000">
                <a:solidFill>
                  <a:srgbClr val="21363C"/>
                </a:solidFill>
                <a:latin typeface="Verdana" pitchFamily="34" charset="0"/>
              </a:defRPr>
            </a:lvl4pPr>
            <a:lvl5pPr marL="2057400" indent="-228600">
              <a:defRPr sz="2000">
                <a:solidFill>
                  <a:srgbClr val="21363C"/>
                </a:solidFill>
                <a:latin typeface="Verdana" pitchFamily="34" charset="0"/>
              </a:defRPr>
            </a:lvl5pPr>
            <a:lvl6pPr marL="2514600" indent="-228600" eaLnBrk="0" fontAlgn="base" hangingPunct="0">
              <a:spcBef>
                <a:spcPct val="20000"/>
              </a:spcBef>
              <a:spcAft>
                <a:spcPct val="0"/>
              </a:spcAft>
              <a:buClr>
                <a:srgbClr val="F86613"/>
              </a:buClr>
              <a:buSzPct val="140000"/>
              <a:buChar char="•"/>
              <a:defRPr sz="2000">
                <a:solidFill>
                  <a:srgbClr val="21363C"/>
                </a:solidFill>
                <a:latin typeface="Verdana" pitchFamily="34" charset="0"/>
              </a:defRPr>
            </a:lvl6pPr>
            <a:lvl7pPr marL="2971800" indent="-228600" eaLnBrk="0" fontAlgn="base" hangingPunct="0">
              <a:spcBef>
                <a:spcPct val="20000"/>
              </a:spcBef>
              <a:spcAft>
                <a:spcPct val="0"/>
              </a:spcAft>
              <a:buClr>
                <a:srgbClr val="F86613"/>
              </a:buClr>
              <a:buSzPct val="140000"/>
              <a:buChar char="•"/>
              <a:defRPr sz="2000">
                <a:solidFill>
                  <a:srgbClr val="21363C"/>
                </a:solidFill>
                <a:latin typeface="Verdana" pitchFamily="34" charset="0"/>
              </a:defRPr>
            </a:lvl7pPr>
            <a:lvl8pPr marL="3429000" indent="-228600" eaLnBrk="0" fontAlgn="base" hangingPunct="0">
              <a:spcBef>
                <a:spcPct val="20000"/>
              </a:spcBef>
              <a:spcAft>
                <a:spcPct val="0"/>
              </a:spcAft>
              <a:buClr>
                <a:srgbClr val="F86613"/>
              </a:buClr>
              <a:buSzPct val="140000"/>
              <a:buChar char="•"/>
              <a:defRPr sz="2000">
                <a:solidFill>
                  <a:srgbClr val="21363C"/>
                </a:solidFill>
                <a:latin typeface="Verdana" pitchFamily="34" charset="0"/>
              </a:defRPr>
            </a:lvl8pPr>
            <a:lvl9pPr marL="3886200" indent="-228600" eaLnBrk="0" fontAlgn="base" hangingPunct="0">
              <a:spcBef>
                <a:spcPct val="20000"/>
              </a:spcBef>
              <a:spcAft>
                <a:spcPct val="0"/>
              </a:spcAft>
              <a:buClr>
                <a:srgbClr val="F86613"/>
              </a:buClr>
              <a:buSzPct val="140000"/>
              <a:buChar char="•"/>
              <a:defRPr sz="2000">
                <a:solidFill>
                  <a:srgbClr val="21363C"/>
                </a:solidFill>
                <a:latin typeface="Verdana" pitchFamily="34" charset="0"/>
              </a:defRPr>
            </a:lvl9pPr>
          </a:lstStyle>
          <a:p>
            <a:pPr>
              <a:spcBef>
                <a:spcPct val="50000"/>
              </a:spcBef>
              <a:buClrTx/>
              <a:buSzTx/>
              <a:buFontTx/>
              <a:buNone/>
            </a:pPr>
            <a:r>
              <a:rPr lang="fr-BE" altLang="fr-FR" sz="1000" u="sng" dirty="0">
                <a:solidFill>
                  <a:schemeClr val="tx1"/>
                </a:solidFill>
              </a:rPr>
              <a:t>Remarque</a:t>
            </a:r>
            <a:r>
              <a:rPr lang="fr-BE" altLang="fr-FR" sz="1000" dirty="0">
                <a:solidFill>
                  <a:schemeClr val="tx1"/>
                </a:solidFill>
              </a:rPr>
              <a:t> : Chaque personne peut créer une ou plusieurs variantes d’affichage selon ses besoins.</a:t>
            </a:r>
          </a:p>
        </p:txBody>
      </p:sp>
      <p:sp>
        <p:nvSpPr>
          <p:cNvPr id="12" name="Rectangle 11"/>
          <p:cNvSpPr/>
          <p:nvPr/>
        </p:nvSpPr>
        <p:spPr bwMode="auto">
          <a:xfrm>
            <a:off x="1835696" y="2430156"/>
            <a:ext cx="504056" cy="172526"/>
          </a:xfrm>
          <a:prstGeom prst="rect">
            <a:avLst/>
          </a:prstGeom>
          <a:no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fr-BE" sz="2800" b="0" i="0" u="none" strike="noStrike" cap="none" normalizeH="0" baseline="0">
              <a:ln>
                <a:noFill/>
              </a:ln>
              <a:solidFill>
                <a:schemeClr val="tx1"/>
              </a:solidFill>
              <a:effectLst/>
              <a:latin typeface="Times" pitchFamily="18" charset="0"/>
            </a:endParaRPr>
          </a:p>
        </p:txBody>
      </p:sp>
      <p:sp>
        <p:nvSpPr>
          <p:cNvPr id="13" name="Text Box 9"/>
          <p:cNvSpPr txBox="1">
            <a:spLocks noChangeArrowheads="1"/>
          </p:cNvSpPr>
          <p:nvPr/>
        </p:nvSpPr>
        <p:spPr bwMode="auto">
          <a:xfrm>
            <a:off x="1835696" y="2102659"/>
            <a:ext cx="1656184" cy="246221"/>
          </a:xfrm>
          <a:prstGeom prst="rect">
            <a:avLst/>
          </a:prstGeom>
          <a:solidFill>
            <a:srgbClr val="FFFF00"/>
          </a:solidFill>
          <a:ln>
            <a:noFill/>
          </a:ln>
          <a:effectLst/>
          <a:extLst>
            <a:ext uri="{91240B29-F687-4F45-9708-019B960494DF}">
              <a14:hiddenLine xmlns:a14="http://schemas.microsoft.com/office/drawing/2010/main" w="127" algn="ctr">
                <a:solidFill>
                  <a:srgbClr val="A6A6A6"/>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a:defRPr sz="2000">
                <a:solidFill>
                  <a:srgbClr val="21363C"/>
                </a:solidFill>
                <a:latin typeface="Verdana" pitchFamily="34" charset="0"/>
              </a:defRPr>
            </a:lvl1pPr>
            <a:lvl2pPr marL="742950" indent="-285750">
              <a:defRPr sz="2000">
                <a:solidFill>
                  <a:srgbClr val="21363C"/>
                </a:solidFill>
                <a:latin typeface="Verdana" pitchFamily="34" charset="0"/>
              </a:defRPr>
            </a:lvl2pPr>
            <a:lvl3pPr marL="1143000" indent="-228600">
              <a:defRPr sz="2000">
                <a:solidFill>
                  <a:srgbClr val="21363C"/>
                </a:solidFill>
                <a:latin typeface="Verdana" pitchFamily="34" charset="0"/>
              </a:defRPr>
            </a:lvl3pPr>
            <a:lvl4pPr marL="1600200" indent="-228600">
              <a:defRPr sz="2000">
                <a:solidFill>
                  <a:srgbClr val="21363C"/>
                </a:solidFill>
                <a:latin typeface="Verdana" pitchFamily="34" charset="0"/>
              </a:defRPr>
            </a:lvl4pPr>
            <a:lvl5pPr marL="2057400" indent="-228600">
              <a:defRPr sz="2000">
                <a:solidFill>
                  <a:srgbClr val="21363C"/>
                </a:solidFill>
                <a:latin typeface="Verdana" pitchFamily="34" charset="0"/>
              </a:defRPr>
            </a:lvl5pPr>
            <a:lvl6pPr marL="2514600" indent="-228600" eaLnBrk="0" fontAlgn="base" hangingPunct="0">
              <a:spcBef>
                <a:spcPct val="20000"/>
              </a:spcBef>
              <a:spcAft>
                <a:spcPct val="0"/>
              </a:spcAft>
              <a:buClr>
                <a:srgbClr val="F86613"/>
              </a:buClr>
              <a:buSzPct val="140000"/>
              <a:buChar char="•"/>
              <a:defRPr sz="2000">
                <a:solidFill>
                  <a:srgbClr val="21363C"/>
                </a:solidFill>
                <a:latin typeface="Verdana" pitchFamily="34" charset="0"/>
              </a:defRPr>
            </a:lvl6pPr>
            <a:lvl7pPr marL="2971800" indent="-228600" eaLnBrk="0" fontAlgn="base" hangingPunct="0">
              <a:spcBef>
                <a:spcPct val="20000"/>
              </a:spcBef>
              <a:spcAft>
                <a:spcPct val="0"/>
              </a:spcAft>
              <a:buClr>
                <a:srgbClr val="F86613"/>
              </a:buClr>
              <a:buSzPct val="140000"/>
              <a:buChar char="•"/>
              <a:defRPr sz="2000">
                <a:solidFill>
                  <a:srgbClr val="21363C"/>
                </a:solidFill>
                <a:latin typeface="Verdana" pitchFamily="34" charset="0"/>
              </a:defRPr>
            </a:lvl7pPr>
            <a:lvl8pPr marL="3429000" indent="-228600" eaLnBrk="0" fontAlgn="base" hangingPunct="0">
              <a:spcBef>
                <a:spcPct val="20000"/>
              </a:spcBef>
              <a:spcAft>
                <a:spcPct val="0"/>
              </a:spcAft>
              <a:buClr>
                <a:srgbClr val="F86613"/>
              </a:buClr>
              <a:buSzPct val="140000"/>
              <a:buChar char="•"/>
              <a:defRPr sz="2000">
                <a:solidFill>
                  <a:srgbClr val="21363C"/>
                </a:solidFill>
                <a:latin typeface="Verdana" pitchFamily="34" charset="0"/>
              </a:defRPr>
            </a:lvl8pPr>
            <a:lvl9pPr marL="3886200" indent="-228600" eaLnBrk="0" fontAlgn="base" hangingPunct="0">
              <a:spcBef>
                <a:spcPct val="20000"/>
              </a:spcBef>
              <a:spcAft>
                <a:spcPct val="0"/>
              </a:spcAft>
              <a:buClr>
                <a:srgbClr val="F86613"/>
              </a:buClr>
              <a:buSzPct val="140000"/>
              <a:buChar char="•"/>
              <a:defRPr sz="2000">
                <a:solidFill>
                  <a:srgbClr val="21363C"/>
                </a:solidFill>
                <a:latin typeface="Verdana" pitchFamily="34" charset="0"/>
              </a:defRPr>
            </a:lvl9pPr>
          </a:lstStyle>
          <a:p>
            <a:pPr>
              <a:spcBef>
                <a:spcPct val="50000"/>
              </a:spcBef>
              <a:buClrTx/>
              <a:buSzTx/>
              <a:buFontTx/>
              <a:buNone/>
            </a:pPr>
            <a:r>
              <a:rPr lang="fr-BE" altLang="fr-FR" sz="1000" dirty="0">
                <a:solidFill>
                  <a:schemeClr val="tx1"/>
                </a:solidFill>
              </a:rPr>
              <a:t>Exportez vers Excel</a:t>
            </a:r>
          </a:p>
        </p:txBody>
      </p:sp>
      <p:sp>
        <p:nvSpPr>
          <p:cNvPr id="14" name="AutoShape 11"/>
          <p:cNvSpPr>
            <a:spLocks noChangeArrowheads="1"/>
          </p:cNvSpPr>
          <p:nvPr/>
        </p:nvSpPr>
        <p:spPr bwMode="auto">
          <a:xfrm rot="5400000">
            <a:off x="558949" y="2113459"/>
            <a:ext cx="449263" cy="200025"/>
          </a:xfrm>
          <a:prstGeom prst="rightArrow">
            <a:avLst>
              <a:gd name="adj1" fmla="val 50000"/>
              <a:gd name="adj2" fmla="val 85817"/>
            </a:avLst>
          </a:prstGeom>
          <a:solidFill>
            <a:srgbClr val="FFFF00"/>
          </a:solidFill>
          <a:ln w="127" algn="ctr">
            <a:solidFill>
              <a:srgbClr val="A6A6A6"/>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defRPr sz="2000">
                <a:solidFill>
                  <a:srgbClr val="21363C"/>
                </a:solidFill>
                <a:latin typeface="Verdana" pitchFamily="34" charset="0"/>
              </a:defRPr>
            </a:lvl1pPr>
            <a:lvl2pPr marL="742950" indent="-285750">
              <a:defRPr sz="2000">
                <a:solidFill>
                  <a:srgbClr val="21363C"/>
                </a:solidFill>
                <a:latin typeface="Verdana" pitchFamily="34" charset="0"/>
              </a:defRPr>
            </a:lvl2pPr>
            <a:lvl3pPr marL="1143000" indent="-228600">
              <a:defRPr sz="2000">
                <a:solidFill>
                  <a:srgbClr val="21363C"/>
                </a:solidFill>
                <a:latin typeface="Verdana" pitchFamily="34" charset="0"/>
              </a:defRPr>
            </a:lvl3pPr>
            <a:lvl4pPr marL="1600200" indent="-228600">
              <a:defRPr sz="2000">
                <a:solidFill>
                  <a:srgbClr val="21363C"/>
                </a:solidFill>
                <a:latin typeface="Verdana" pitchFamily="34" charset="0"/>
              </a:defRPr>
            </a:lvl4pPr>
            <a:lvl5pPr marL="2057400" indent="-228600">
              <a:defRPr sz="2000">
                <a:solidFill>
                  <a:srgbClr val="21363C"/>
                </a:solidFill>
                <a:latin typeface="Verdana" pitchFamily="34" charset="0"/>
              </a:defRPr>
            </a:lvl5pPr>
            <a:lvl6pPr marL="2514600" indent="-228600" eaLnBrk="0" fontAlgn="base" hangingPunct="0">
              <a:spcBef>
                <a:spcPct val="20000"/>
              </a:spcBef>
              <a:spcAft>
                <a:spcPct val="0"/>
              </a:spcAft>
              <a:buClr>
                <a:srgbClr val="F86613"/>
              </a:buClr>
              <a:buSzPct val="140000"/>
              <a:buChar char="•"/>
              <a:defRPr sz="2000">
                <a:solidFill>
                  <a:srgbClr val="21363C"/>
                </a:solidFill>
                <a:latin typeface="Verdana" pitchFamily="34" charset="0"/>
              </a:defRPr>
            </a:lvl6pPr>
            <a:lvl7pPr marL="2971800" indent="-228600" eaLnBrk="0" fontAlgn="base" hangingPunct="0">
              <a:spcBef>
                <a:spcPct val="20000"/>
              </a:spcBef>
              <a:spcAft>
                <a:spcPct val="0"/>
              </a:spcAft>
              <a:buClr>
                <a:srgbClr val="F86613"/>
              </a:buClr>
              <a:buSzPct val="140000"/>
              <a:buChar char="•"/>
              <a:defRPr sz="2000">
                <a:solidFill>
                  <a:srgbClr val="21363C"/>
                </a:solidFill>
                <a:latin typeface="Verdana" pitchFamily="34" charset="0"/>
              </a:defRPr>
            </a:lvl7pPr>
            <a:lvl8pPr marL="3429000" indent="-228600" eaLnBrk="0" fontAlgn="base" hangingPunct="0">
              <a:spcBef>
                <a:spcPct val="20000"/>
              </a:spcBef>
              <a:spcAft>
                <a:spcPct val="0"/>
              </a:spcAft>
              <a:buClr>
                <a:srgbClr val="F86613"/>
              </a:buClr>
              <a:buSzPct val="140000"/>
              <a:buChar char="•"/>
              <a:defRPr sz="2000">
                <a:solidFill>
                  <a:srgbClr val="21363C"/>
                </a:solidFill>
                <a:latin typeface="Verdana" pitchFamily="34" charset="0"/>
              </a:defRPr>
            </a:lvl8pPr>
            <a:lvl9pPr marL="3886200" indent="-228600" eaLnBrk="0" fontAlgn="base" hangingPunct="0">
              <a:spcBef>
                <a:spcPct val="20000"/>
              </a:spcBef>
              <a:spcAft>
                <a:spcPct val="0"/>
              </a:spcAft>
              <a:buClr>
                <a:srgbClr val="F86613"/>
              </a:buClr>
              <a:buSzPct val="140000"/>
              <a:buChar char="•"/>
              <a:defRPr sz="2000">
                <a:solidFill>
                  <a:srgbClr val="21363C"/>
                </a:solidFill>
                <a:latin typeface="Verdana" pitchFamily="34" charset="0"/>
              </a:defRPr>
            </a:lvl9pPr>
          </a:lstStyle>
          <a:p>
            <a:endParaRPr lang="nl-BE" altLang="fr-FR"/>
          </a:p>
        </p:txBody>
      </p:sp>
    </p:spTree>
    <p:extLst>
      <p:ext uri="{BB962C8B-B14F-4D97-AF65-F5344CB8AC3E}">
        <p14:creationId xmlns:p14="http://schemas.microsoft.com/office/powerpoint/2010/main" val="2159949741"/>
      </p:ext>
    </p:extLst>
  </p:cSld>
  <p:clrMapOvr>
    <a:masterClrMapping/>
  </p:clrMapOvr>
  <p:transition>
    <p:wipe dir="u"/>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Date Placeholder 5"/>
          <p:cNvSpPr>
            <a:spLocks noGrp="1"/>
          </p:cNvSpPr>
          <p:nvPr>
            <p:ph type="dt" sz="quarter" idx="13"/>
          </p:nvPr>
        </p:nvSpPr>
        <p:spPr bwMode="auto">
          <a:noFill/>
          <a:ln>
            <a:miter lim="800000"/>
            <a:headEnd/>
            <a:tailEnd/>
          </a:ln>
        </p:spPr>
        <p:txBody>
          <a:bodyPr/>
          <a:lstStyle/>
          <a:p>
            <a:r>
              <a:rPr lang="nl-BE" dirty="0"/>
              <a:t>16/06/2014</a:t>
            </a:r>
            <a:endParaRPr lang="en-US" dirty="0"/>
          </a:p>
        </p:txBody>
      </p:sp>
      <p:sp>
        <p:nvSpPr>
          <p:cNvPr id="13315" name="Footer Placeholder 6"/>
          <p:cNvSpPr>
            <a:spLocks noGrp="1"/>
          </p:cNvSpPr>
          <p:nvPr>
            <p:ph type="ftr" sz="quarter" idx="14"/>
          </p:nvPr>
        </p:nvSpPr>
        <p:spPr bwMode="auto">
          <a:noFill/>
          <a:ln>
            <a:miter lim="800000"/>
            <a:headEnd/>
            <a:tailEnd/>
          </a:ln>
        </p:spPr>
        <p:txBody>
          <a:bodyPr/>
          <a:lstStyle/>
          <a:p>
            <a:r>
              <a:rPr lang="en-US"/>
              <a:t>Footer</a:t>
            </a:r>
          </a:p>
        </p:txBody>
      </p:sp>
      <p:sp>
        <p:nvSpPr>
          <p:cNvPr id="13316" name="Title 1"/>
          <p:cNvSpPr>
            <a:spLocks noGrp="1"/>
          </p:cNvSpPr>
          <p:nvPr>
            <p:ph type="title"/>
          </p:nvPr>
        </p:nvSpPr>
        <p:spPr/>
        <p:txBody>
          <a:bodyPr/>
          <a:lstStyle/>
          <a:p>
            <a:pPr marL="361950" indent="-361950" eaLnBrk="1" hangingPunct="1"/>
            <a:r>
              <a:rPr lang="fr-BE" noProof="0" dirty="0"/>
              <a:t>5. Requests et Ordres de travail (OT’s) refusés</a:t>
            </a:r>
          </a:p>
        </p:txBody>
      </p:sp>
    </p:spTree>
    <p:extLst>
      <p:ext uri="{BB962C8B-B14F-4D97-AF65-F5344CB8AC3E}">
        <p14:creationId xmlns:p14="http://schemas.microsoft.com/office/powerpoint/2010/main" val="225747007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7"/>
          <p:cNvSpPr txBox="1">
            <a:spLocks noChangeArrowheads="1"/>
          </p:cNvSpPr>
          <p:nvPr/>
        </p:nvSpPr>
        <p:spPr bwMode="auto">
          <a:xfrm>
            <a:off x="467544" y="1412776"/>
            <a:ext cx="8352928" cy="4525962"/>
          </a:xfrm>
          <a:prstGeom prst="rect">
            <a:avLst/>
          </a:prstGeom>
          <a:noFill/>
          <a:ln w="9525">
            <a:noFill/>
            <a:miter lim="800000"/>
            <a:headEnd/>
            <a:tailEnd/>
          </a:ln>
        </p:spPr>
        <p:txBody>
          <a:bodyPr vert="horz" wrap="square" lIns="88867" tIns="44433" rIns="88867" bIns="44433" numCol="1" anchor="t" anchorCtr="0" compatLnSpc="1">
            <a:prstTxWarp prst="textNoShape">
              <a:avLst/>
            </a:prstTxWarp>
          </a:bodyPr>
          <a:lstStyle>
            <a:lvl1pPr marL="342900" indent="-342900" algn="l" rtl="0" eaLnBrk="0" fontAlgn="base" hangingPunct="0">
              <a:spcBef>
                <a:spcPct val="20000"/>
              </a:spcBef>
              <a:spcAft>
                <a:spcPct val="0"/>
              </a:spcAft>
              <a:buClr>
                <a:srgbClr val="F86613"/>
              </a:buClr>
              <a:buSzPct val="100000"/>
              <a:buFont typeface="Arial" charset="0"/>
              <a:defRPr sz="2000" b="1">
                <a:solidFill>
                  <a:srgbClr val="21363C"/>
                </a:solidFill>
                <a:latin typeface="+mn-lt"/>
                <a:ea typeface="ヒラギノ角ゴ Pro W3" charset="-128"/>
                <a:cs typeface="ヒラギノ角ゴ Pro W3" charset="-128"/>
              </a:defRPr>
            </a:lvl1pPr>
            <a:lvl2pPr marL="381000" indent="-190500" algn="l" rtl="0" eaLnBrk="0" fontAlgn="base" hangingPunct="0">
              <a:spcBef>
                <a:spcPct val="20000"/>
              </a:spcBef>
              <a:spcAft>
                <a:spcPct val="0"/>
              </a:spcAft>
              <a:buClr>
                <a:schemeClr val="tx2"/>
              </a:buClr>
              <a:buFont typeface="Lucida Grande" charset="0"/>
              <a:buChar char="-"/>
              <a:defRPr sz="1600" b="1">
                <a:solidFill>
                  <a:srgbClr val="21363C"/>
                </a:solidFill>
                <a:latin typeface="+mn-lt"/>
                <a:ea typeface="ヒラギノ角ゴ Pro W3" charset="-128"/>
              </a:defRPr>
            </a:lvl2pPr>
            <a:lvl3pPr marL="569913" indent="-187325" algn="l" rtl="0" eaLnBrk="0" fontAlgn="base" hangingPunct="0">
              <a:spcBef>
                <a:spcPct val="20000"/>
              </a:spcBef>
              <a:spcAft>
                <a:spcPct val="0"/>
              </a:spcAft>
              <a:buClr>
                <a:schemeClr val="tx2"/>
              </a:buClr>
              <a:buSzPct val="85000"/>
              <a:buFont typeface="Verdana" charset="0"/>
              <a:buChar char="–"/>
              <a:defRPr sz="1600">
                <a:solidFill>
                  <a:srgbClr val="21363C"/>
                </a:solidFill>
                <a:latin typeface="+mn-lt"/>
                <a:ea typeface="ヒラギノ角ゴ Pro W3" charset="-128"/>
              </a:defRPr>
            </a:lvl3pPr>
            <a:lvl4pPr marL="762000" indent="-190500" algn="l" rtl="0" eaLnBrk="0" fontAlgn="base" hangingPunct="0">
              <a:spcBef>
                <a:spcPct val="20000"/>
              </a:spcBef>
              <a:spcAft>
                <a:spcPct val="0"/>
              </a:spcAft>
              <a:buClr>
                <a:schemeClr val="bg2"/>
              </a:buClr>
              <a:buSzPct val="100000"/>
              <a:buChar char="-"/>
              <a:defRPr sz="1400">
                <a:solidFill>
                  <a:schemeClr val="tx1"/>
                </a:solidFill>
                <a:latin typeface="Arial" charset="0"/>
                <a:ea typeface="ヒラギノ角ゴ Pro W3" charset="-128"/>
              </a:defRPr>
            </a:lvl4pPr>
            <a:lvl5pPr marL="955675" indent="-190500" algn="l" rtl="0" eaLnBrk="0" fontAlgn="base" hangingPunct="0">
              <a:spcBef>
                <a:spcPct val="20000"/>
              </a:spcBef>
              <a:spcAft>
                <a:spcPct val="0"/>
              </a:spcAft>
              <a:buClr>
                <a:schemeClr val="bg2"/>
              </a:buClr>
              <a:buChar char="-"/>
              <a:defRPr sz="1400">
                <a:solidFill>
                  <a:schemeClr val="tx1"/>
                </a:solidFill>
                <a:latin typeface="Arial" charset="0"/>
                <a:ea typeface="ヒラギノ角ゴ Pro W3" charset="-128"/>
              </a:defRPr>
            </a:lvl5pPr>
            <a:lvl6pPr marL="2514600" indent="-228600" algn="l" rtl="0" fontAlgn="base">
              <a:spcBef>
                <a:spcPct val="20000"/>
              </a:spcBef>
              <a:spcAft>
                <a:spcPct val="0"/>
              </a:spcAft>
              <a:buChar char="»"/>
              <a:defRPr sz="2000">
                <a:solidFill>
                  <a:schemeClr val="tx1"/>
                </a:solidFill>
                <a:latin typeface="Arial" charset="0"/>
              </a:defRPr>
            </a:lvl6pPr>
            <a:lvl7pPr marL="2971800" indent="-228600" algn="l" rtl="0" fontAlgn="base">
              <a:spcBef>
                <a:spcPct val="20000"/>
              </a:spcBef>
              <a:spcAft>
                <a:spcPct val="0"/>
              </a:spcAft>
              <a:buChar char="»"/>
              <a:defRPr sz="2000">
                <a:solidFill>
                  <a:schemeClr val="tx1"/>
                </a:solidFill>
                <a:latin typeface="Arial" charset="0"/>
              </a:defRPr>
            </a:lvl7pPr>
            <a:lvl8pPr marL="3429000" indent="-228600" algn="l" rtl="0" fontAlgn="base">
              <a:spcBef>
                <a:spcPct val="20000"/>
              </a:spcBef>
              <a:spcAft>
                <a:spcPct val="0"/>
              </a:spcAft>
              <a:buChar char="»"/>
              <a:defRPr sz="2000">
                <a:solidFill>
                  <a:schemeClr val="tx1"/>
                </a:solidFill>
                <a:latin typeface="Arial" charset="0"/>
              </a:defRPr>
            </a:lvl8pPr>
            <a:lvl9pPr marL="3886200" indent="-228600" algn="l" rtl="0" fontAlgn="base">
              <a:spcBef>
                <a:spcPct val="20000"/>
              </a:spcBef>
              <a:spcAft>
                <a:spcPct val="0"/>
              </a:spcAft>
              <a:buChar char="»"/>
              <a:defRPr sz="2000">
                <a:solidFill>
                  <a:schemeClr val="tx1"/>
                </a:solidFill>
                <a:latin typeface="Arial" charset="0"/>
              </a:defRPr>
            </a:lvl9pPr>
          </a:lstStyle>
          <a:p>
            <a:pPr marL="0" indent="0" eaLnBrk="1" hangingPunct="1"/>
            <a:r>
              <a:rPr lang="fr-BE" altLang="fr-FR" kern="0" dirty="0"/>
              <a:t>Après refus par Elia, le Request ou l’OT est renvoyé au fournisseur.</a:t>
            </a:r>
          </a:p>
          <a:p>
            <a:pPr marL="0" indent="0" eaLnBrk="1" hangingPunct="1"/>
            <a:r>
              <a:rPr lang="fr-BE" altLang="fr-FR" dirty="0">
                <a:solidFill>
                  <a:srgbClr val="FF0000"/>
                </a:solidFill>
              </a:rPr>
              <a:t>Un Request ou un OT ne doit pas rester avec le statut « Refusé », car si vous le modifiez par inadvertance et sauvegardez cette modification, il repartira en approbation chez le Chef de projet !</a:t>
            </a:r>
          </a:p>
          <a:p>
            <a:pPr marL="0" indent="0" eaLnBrk="1" hangingPunct="1"/>
            <a:r>
              <a:rPr lang="fr-BE" altLang="fr-FR" kern="0" dirty="0">
                <a:solidFill>
                  <a:srgbClr val="FF0000"/>
                </a:solidFill>
              </a:rPr>
              <a:t>Le but est de le corriger ou de le supprimer.</a:t>
            </a:r>
          </a:p>
        </p:txBody>
      </p:sp>
      <p:sp>
        <p:nvSpPr>
          <p:cNvPr id="14338" name="Title 1"/>
          <p:cNvSpPr>
            <a:spLocks noGrp="1"/>
          </p:cNvSpPr>
          <p:nvPr>
            <p:ph type="title"/>
          </p:nvPr>
        </p:nvSpPr>
        <p:spPr/>
        <p:txBody>
          <a:bodyPr/>
          <a:lstStyle/>
          <a:p>
            <a:r>
              <a:rPr lang="fr-BE" noProof="0" dirty="0"/>
              <a:t>5. Requests et OT’s refusés</a:t>
            </a:r>
          </a:p>
        </p:txBody>
      </p:sp>
      <p:sp>
        <p:nvSpPr>
          <p:cNvPr id="14340" name="Date Placeholder 3"/>
          <p:cNvSpPr>
            <a:spLocks noGrp="1"/>
          </p:cNvSpPr>
          <p:nvPr>
            <p:ph type="dt" sz="quarter" idx="10"/>
          </p:nvPr>
        </p:nvSpPr>
        <p:spPr bwMode="auto">
          <a:noFill/>
          <a:ln>
            <a:miter lim="800000"/>
            <a:headEnd/>
            <a:tailEnd/>
          </a:ln>
        </p:spPr>
        <p:txBody>
          <a:bodyPr/>
          <a:lstStyle/>
          <a:p>
            <a:r>
              <a:rPr lang="nl-BE"/>
              <a:t>28/02/2012</a:t>
            </a:r>
          </a:p>
        </p:txBody>
      </p:sp>
      <p:sp>
        <p:nvSpPr>
          <p:cNvPr id="14341" name="Footer Placeholder 4"/>
          <p:cNvSpPr>
            <a:spLocks noGrp="1"/>
          </p:cNvSpPr>
          <p:nvPr>
            <p:ph type="ftr" sz="quarter" idx="11"/>
          </p:nvPr>
        </p:nvSpPr>
        <p:spPr bwMode="auto">
          <a:noFill/>
          <a:ln>
            <a:miter lim="800000"/>
            <a:headEnd/>
            <a:tailEnd/>
          </a:ln>
        </p:spPr>
        <p:txBody>
          <a:bodyPr/>
          <a:lstStyle/>
          <a:p>
            <a:r>
              <a:rPr lang="en-US"/>
              <a:t>Footer</a:t>
            </a:r>
          </a:p>
        </p:txBody>
      </p:sp>
      <p:sp>
        <p:nvSpPr>
          <p:cNvPr id="14342" name="Slide Number Placeholder 5"/>
          <p:cNvSpPr>
            <a:spLocks noGrp="1"/>
          </p:cNvSpPr>
          <p:nvPr>
            <p:ph type="sldNum" sz="quarter" idx="12"/>
          </p:nvPr>
        </p:nvSpPr>
        <p:spPr bwMode="auto">
          <a:noFill/>
          <a:ln>
            <a:miter lim="800000"/>
            <a:headEnd/>
            <a:tailEnd/>
          </a:ln>
        </p:spPr>
        <p:txBody>
          <a:bodyPr/>
          <a:lstStyle/>
          <a:p>
            <a:fld id="{A8DBEB16-D175-BF4F-98B0-F2EFC36B5B6E}" type="slidenum">
              <a:rPr lang="en-US" smtClean="0"/>
              <a:pPr/>
              <a:t>44</a:t>
            </a:fld>
            <a:endParaRPr lang="en-US"/>
          </a:p>
        </p:txBody>
      </p:sp>
      <p:pic>
        <p:nvPicPr>
          <p:cNvPr id="1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9668" y="3284984"/>
            <a:ext cx="6754700" cy="2950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 name="Rectangle 16"/>
          <p:cNvSpPr/>
          <p:nvPr/>
        </p:nvSpPr>
        <p:spPr bwMode="auto">
          <a:xfrm>
            <a:off x="4009988" y="5229200"/>
            <a:ext cx="1440160" cy="432048"/>
          </a:xfrm>
          <a:prstGeom prst="rect">
            <a:avLst/>
          </a:prstGeom>
          <a:no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fr-BE" sz="2800" b="0" i="0" u="none" strike="noStrike" cap="none" normalizeH="0" baseline="0">
              <a:ln>
                <a:noFill/>
              </a:ln>
              <a:solidFill>
                <a:schemeClr val="tx1"/>
              </a:solidFill>
              <a:effectLst/>
              <a:latin typeface="Times" pitchFamily="18" charset="0"/>
            </a:endParaRPr>
          </a:p>
        </p:txBody>
      </p:sp>
    </p:spTree>
    <p:extLst>
      <p:ext uri="{BB962C8B-B14F-4D97-AF65-F5344CB8AC3E}">
        <p14:creationId xmlns:p14="http://schemas.microsoft.com/office/powerpoint/2010/main" val="1663914005"/>
      </p:ext>
    </p:extLst>
  </p:cSld>
  <p:clrMapOvr>
    <a:masterClrMapping/>
  </p:clrMapOvr>
  <p:transition>
    <p:wipe dir="u"/>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576" y="1556791"/>
            <a:ext cx="6429818" cy="428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338" name="Title 1"/>
          <p:cNvSpPr>
            <a:spLocks noGrp="1"/>
          </p:cNvSpPr>
          <p:nvPr>
            <p:ph type="title"/>
          </p:nvPr>
        </p:nvSpPr>
        <p:spPr/>
        <p:txBody>
          <a:bodyPr/>
          <a:lstStyle/>
          <a:p>
            <a:r>
              <a:rPr lang="fr-BE" noProof="0" dirty="0"/>
              <a:t>5. Requests et OT’s refusés</a:t>
            </a:r>
          </a:p>
        </p:txBody>
      </p:sp>
      <p:sp>
        <p:nvSpPr>
          <p:cNvPr id="14340" name="Date Placeholder 3"/>
          <p:cNvSpPr>
            <a:spLocks noGrp="1"/>
          </p:cNvSpPr>
          <p:nvPr>
            <p:ph type="dt" sz="quarter" idx="10"/>
          </p:nvPr>
        </p:nvSpPr>
        <p:spPr bwMode="auto">
          <a:noFill/>
          <a:ln>
            <a:miter lim="800000"/>
            <a:headEnd/>
            <a:tailEnd/>
          </a:ln>
        </p:spPr>
        <p:txBody>
          <a:bodyPr/>
          <a:lstStyle/>
          <a:p>
            <a:r>
              <a:rPr lang="nl-BE"/>
              <a:t>28/02/2012</a:t>
            </a:r>
          </a:p>
        </p:txBody>
      </p:sp>
      <p:sp>
        <p:nvSpPr>
          <p:cNvPr id="14341" name="Footer Placeholder 4"/>
          <p:cNvSpPr>
            <a:spLocks noGrp="1"/>
          </p:cNvSpPr>
          <p:nvPr>
            <p:ph type="ftr" sz="quarter" idx="11"/>
          </p:nvPr>
        </p:nvSpPr>
        <p:spPr bwMode="auto">
          <a:noFill/>
          <a:ln>
            <a:miter lim="800000"/>
            <a:headEnd/>
            <a:tailEnd/>
          </a:ln>
        </p:spPr>
        <p:txBody>
          <a:bodyPr/>
          <a:lstStyle/>
          <a:p>
            <a:r>
              <a:rPr lang="en-US"/>
              <a:t>Footer</a:t>
            </a:r>
          </a:p>
        </p:txBody>
      </p:sp>
      <p:sp>
        <p:nvSpPr>
          <p:cNvPr id="14342" name="Slide Number Placeholder 5"/>
          <p:cNvSpPr>
            <a:spLocks noGrp="1"/>
          </p:cNvSpPr>
          <p:nvPr>
            <p:ph type="sldNum" sz="quarter" idx="12"/>
          </p:nvPr>
        </p:nvSpPr>
        <p:spPr bwMode="auto">
          <a:noFill/>
          <a:ln>
            <a:miter lim="800000"/>
            <a:headEnd/>
            <a:tailEnd/>
          </a:ln>
        </p:spPr>
        <p:txBody>
          <a:bodyPr/>
          <a:lstStyle/>
          <a:p>
            <a:fld id="{A8DBEB16-D175-BF4F-98B0-F2EFC36B5B6E}" type="slidenum">
              <a:rPr lang="en-US" smtClean="0"/>
              <a:pPr/>
              <a:t>45</a:t>
            </a:fld>
            <a:endParaRPr lang="en-US"/>
          </a:p>
        </p:txBody>
      </p:sp>
      <p:sp>
        <p:nvSpPr>
          <p:cNvPr id="13" name="Rectangle 12"/>
          <p:cNvSpPr/>
          <p:nvPr/>
        </p:nvSpPr>
        <p:spPr bwMode="auto">
          <a:xfrm>
            <a:off x="4211960" y="3978000"/>
            <a:ext cx="648072" cy="144000"/>
          </a:xfrm>
          <a:prstGeom prst="rect">
            <a:avLst/>
          </a:prstGeom>
          <a:no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fr-BE" sz="2800" b="0" i="0" u="none" strike="noStrike" cap="none" normalizeH="0" baseline="0">
              <a:ln>
                <a:noFill/>
              </a:ln>
              <a:solidFill>
                <a:schemeClr val="tx1"/>
              </a:solidFill>
              <a:effectLst/>
              <a:latin typeface="Times" pitchFamily="18" charset="0"/>
            </a:endParaRPr>
          </a:p>
        </p:txBody>
      </p:sp>
      <p:sp>
        <p:nvSpPr>
          <p:cNvPr id="14" name="Rectangle 13"/>
          <p:cNvSpPr/>
          <p:nvPr/>
        </p:nvSpPr>
        <p:spPr bwMode="auto">
          <a:xfrm>
            <a:off x="2267744" y="3429016"/>
            <a:ext cx="576064" cy="144000"/>
          </a:xfrm>
          <a:prstGeom prst="rect">
            <a:avLst/>
          </a:prstGeom>
          <a:no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fr-BE" sz="2800" b="0" i="0" u="none" strike="noStrike" cap="none" normalizeH="0" baseline="0">
              <a:ln>
                <a:noFill/>
              </a:ln>
              <a:solidFill>
                <a:schemeClr val="tx1"/>
              </a:solidFill>
              <a:effectLst/>
              <a:latin typeface="Times" pitchFamily="18" charset="0"/>
            </a:endParaRPr>
          </a:p>
        </p:txBody>
      </p:sp>
      <p:sp>
        <p:nvSpPr>
          <p:cNvPr id="15" name="Rectangle 14"/>
          <p:cNvSpPr/>
          <p:nvPr/>
        </p:nvSpPr>
        <p:spPr bwMode="auto">
          <a:xfrm>
            <a:off x="755576" y="4437112"/>
            <a:ext cx="360040" cy="180000"/>
          </a:xfrm>
          <a:prstGeom prst="rect">
            <a:avLst/>
          </a:prstGeom>
          <a:no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fr-BE" sz="2800" b="0" i="0" u="none" strike="noStrike" cap="none" normalizeH="0" baseline="0">
              <a:ln>
                <a:noFill/>
              </a:ln>
              <a:solidFill>
                <a:schemeClr val="tx1"/>
              </a:solidFill>
              <a:effectLst/>
              <a:latin typeface="Times" pitchFamily="18" charset="0"/>
            </a:endParaRPr>
          </a:p>
        </p:txBody>
      </p:sp>
      <p:sp>
        <p:nvSpPr>
          <p:cNvPr id="16" name="Text Box 9"/>
          <p:cNvSpPr txBox="1">
            <a:spLocks noChangeArrowheads="1"/>
          </p:cNvSpPr>
          <p:nvPr/>
        </p:nvSpPr>
        <p:spPr bwMode="auto">
          <a:xfrm>
            <a:off x="3635896" y="2668836"/>
            <a:ext cx="3816424" cy="630942"/>
          </a:xfrm>
          <a:prstGeom prst="rect">
            <a:avLst/>
          </a:prstGeom>
          <a:solidFill>
            <a:srgbClr val="FFFF00"/>
          </a:solidFill>
          <a:ln>
            <a:noFill/>
          </a:ln>
          <a:effectLst/>
          <a:extLst>
            <a:ext uri="{91240B29-F687-4F45-9708-019B960494DF}">
              <a14:hiddenLine xmlns:a14="http://schemas.microsoft.com/office/drawing/2010/main" w="127" algn="ctr">
                <a:solidFill>
                  <a:srgbClr val="A6A6A6"/>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a:defRPr sz="2000">
                <a:solidFill>
                  <a:srgbClr val="21363C"/>
                </a:solidFill>
                <a:latin typeface="Verdana" pitchFamily="34" charset="0"/>
              </a:defRPr>
            </a:lvl1pPr>
            <a:lvl2pPr marL="742950" indent="-285750">
              <a:defRPr sz="2000">
                <a:solidFill>
                  <a:srgbClr val="21363C"/>
                </a:solidFill>
                <a:latin typeface="Verdana" pitchFamily="34" charset="0"/>
              </a:defRPr>
            </a:lvl2pPr>
            <a:lvl3pPr marL="1143000" indent="-228600">
              <a:defRPr sz="2000">
                <a:solidFill>
                  <a:srgbClr val="21363C"/>
                </a:solidFill>
                <a:latin typeface="Verdana" pitchFamily="34" charset="0"/>
              </a:defRPr>
            </a:lvl3pPr>
            <a:lvl4pPr marL="1600200" indent="-228600">
              <a:defRPr sz="2000">
                <a:solidFill>
                  <a:srgbClr val="21363C"/>
                </a:solidFill>
                <a:latin typeface="Verdana" pitchFamily="34" charset="0"/>
              </a:defRPr>
            </a:lvl4pPr>
            <a:lvl5pPr marL="2057400" indent="-228600">
              <a:defRPr sz="2000">
                <a:solidFill>
                  <a:srgbClr val="21363C"/>
                </a:solidFill>
                <a:latin typeface="Verdana" pitchFamily="34" charset="0"/>
              </a:defRPr>
            </a:lvl5pPr>
            <a:lvl6pPr marL="2514600" indent="-228600" eaLnBrk="0" fontAlgn="base" hangingPunct="0">
              <a:spcBef>
                <a:spcPct val="20000"/>
              </a:spcBef>
              <a:spcAft>
                <a:spcPct val="0"/>
              </a:spcAft>
              <a:buClr>
                <a:srgbClr val="F86613"/>
              </a:buClr>
              <a:buSzPct val="140000"/>
              <a:buChar char="•"/>
              <a:defRPr sz="2000">
                <a:solidFill>
                  <a:srgbClr val="21363C"/>
                </a:solidFill>
                <a:latin typeface="Verdana" pitchFamily="34" charset="0"/>
              </a:defRPr>
            </a:lvl6pPr>
            <a:lvl7pPr marL="2971800" indent="-228600" eaLnBrk="0" fontAlgn="base" hangingPunct="0">
              <a:spcBef>
                <a:spcPct val="20000"/>
              </a:spcBef>
              <a:spcAft>
                <a:spcPct val="0"/>
              </a:spcAft>
              <a:buClr>
                <a:srgbClr val="F86613"/>
              </a:buClr>
              <a:buSzPct val="140000"/>
              <a:buChar char="•"/>
              <a:defRPr sz="2000">
                <a:solidFill>
                  <a:srgbClr val="21363C"/>
                </a:solidFill>
                <a:latin typeface="Verdana" pitchFamily="34" charset="0"/>
              </a:defRPr>
            </a:lvl7pPr>
            <a:lvl8pPr marL="3429000" indent="-228600" eaLnBrk="0" fontAlgn="base" hangingPunct="0">
              <a:spcBef>
                <a:spcPct val="20000"/>
              </a:spcBef>
              <a:spcAft>
                <a:spcPct val="0"/>
              </a:spcAft>
              <a:buClr>
                <a:srgbClr val="F86613"/>
              </a:buClr>
              <a:buSzPct val="140000"/>
              <a:buChar char="•"/>
              <a:defRPr sz="2000">
                <a:solidFill>
                  <a:srgbClr val="21363C"/>
                </a:solidFill>
                <a:latin typeface="Verdana" pitchFamily="34" charset="0"/>
              </a:defRPr>
            </a:lvl8pPr>
            <a:lvl9pPr marL="3886200" indent="-228600" eaLnBrk="0" fontAlgn="base" hangingPunct="0">
              <a:spcBef>
                <a:spcPct val="20000"/>
              </a:spcBef>
              <a:spcAft>
                <a:spcPct val="0"/>
              </a:spcAft>
              <a:buClr>
                <a:srgbClr val="F86613"/>
              </a:buClr>
              <a:buSzPct val="140000"/>
              <a:buChar char="•"/>
              <a:defRPr sz="2000">
                <a:solidFill>
                  <a:srgbClr val="21363C"/>
                </a:solidFill>
                <a:latin typeface="Verdana" pitchFamily="34" charset="0"/>
              </a:defRPr>
            </a:lvl9pPr>
          </a:lstStyle>
          <a:p>
            <a:pPr>
              <a:spcBef>
                <a:spcPct val="50000"/>
              </a:spcBef>
              <a:buClrTx/>
              <a:buSzTx/>
              <a:buFontTx/>
              <a:buNone/>
            </a:pPr>
            <a:r>
              <a:rPr lang="fr-BE" altLang="fr-FR" sz="1000" dirty="0">
                <a:solidFill>
                  <a:schemeClr val="tx1"/>
                </a:solidFill>
              </a:rPr>
              <a:t>Choisissez selon le cas la catégorie de document (R ou W) avec le statut “</a:t>
            </a:r>
            <a:r>
              <a:rPr lang="fr-BE" altLang="fr-FR" sz="1000" b="1" dirty="0">
                <a:solidFill>
                  <a:schemeClr val="tx1"/>
                </a:solidFill>
              </a:rPr>
              <a:t>Refusé</a:t>
            </a:r>
            <a:r>
              <a:rPr lang="fr-BE" altLang="fr-FR" sz="1000" dirty="0">
                <a:solidFill>
                  <a:schemeClr val="tx1"/>
                </a:solidFill>
              </a:rPr>
              <a:t>” et cliquez sur “</a:t>
            </a:r>
            <a:r>
              <a:rPr lang="fr-BE" altLang="fr-FR" sz="1000" b="1" dirty="0" err="1">
                <a:solidFill>
                  <a:schemeClr val="tx1"/>
                </a:solidFill>
              </a:rPr>
              <a:t>Apply</a:t>
            </a:r>
            <a:r>
              <a:rPr lang="fr-BE" altLang="fr-FR" sz="1000" dirty="0">
                <a:solidFill>
                  <a:schemeClr val="tx1"/>
                </a:solidFill>
              </a:rPr>
              <a:t>”.</a:t>
            </a:r>
          </a:p>
          <a:p>
            <a:pPr>
              <a:spcBef>
                <a:spcPct val="50000"/>
              </a:spcBef>
              <a:buClrTx/>
              <a:buSzTx/>
              <a:buFontTx/>
              <a:buNone/>
            </a:pPr>
            <a:r>
              <a:rPr lang="fr-BE" altLang="fr-FR" sz="1000" dirty="0">
                <a:solidFill>
                  <a:schemeClr val="tx1"/>
                </a:solidFill>
              </a:rPr>
              <a:t>Cliquez ensuite sur le n° du Request / OT dans la liste.</a:t>
            </a:r>
          </a:p>
        </p:txBody>
      </p:sp>
      <p:sp>
        <p:nvSpPr>
          <p:cNvPr id="11" name="AutoShape 11"/>
          <p:cNvSpPr>
            <a:spLocks noChangeArrowheads="1"/>
          </p:cNvSpPr>
          <p:nvPr/>
        </p:nvSpPr>
        <p:spPr bwMode="auto">
          <a:xfrm rot="5400000">
            <a:off x="6392293" y="4327795"/>
            <a:ext cx="737296" cy="201418"/>
          </a:xfrm>
          <a:prstGeom prst="rightArrow">
            <a:avLst>
              <a:gd name="adj1" fmla="val 50000"/>
              <a:gd name="adj2" fmla="val 85817"/>
            </a:avLst>
          </a:prstGeom>
          <a:solidFill>
            <a:srgbClr val="FFFF00"/>
          </a:solidFill>
          <a:ln w="127" algn="ctr">
            <a:solidFill>
              <a:srgbClr val="A6A6A6"/>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defRPr sz="2000">
                <a:solidFill>
                  <a:srgbClr val="21363C"/>
                </a:solidFill>
                <a:latin typeface="Verdana" pitchFamily="34" charset="0"/>
              </a:defRPr>
            </a:lvl1pPr>
            <a:lvl2pPr marL="742950" indent="-285750">
              <a:defRPr sz="2000">
                <a:solidFill>
                  <a:srgbClr val="21363C"/>
                </a:solidFill>
                <a:latin typeface="Verdana" pitchFamily="34" charset="0"/>
              </a:defRPr>
            </a:lvl2pPr>
            <a:lvl3pPr marL="1143000" indent="-228600">
              <a:defRPr sz="2000">
                <a:solidFill>
                  <a:srgbClr val="21363C"/>
                </a:solidFill>
                <a:latin typeface="Verdana" pitchFamily="34" charset="0"/>
              </a:defRPr>
            </a:lvl3pPr>
            <a:lvl4pPr marL="1600200" indent="-228600">
              <a:defRPr sz="2000">
                <a:solidFill>
                  <a:srgbClr val="21363C"/>
                </a:solidFill>
                <a:latin typeface="Verdana" pitchFamily="34" charset="0"/>
              </a:defRPr>
            </a:lvl4pPr>
            <a:lvl5pPr marL="2057400" indent="-228600">
              <a:defRPr sz="2000">
                <a:solidFill>
                  <a:srgbClr val="21363C"/>
                </a:solidFill>
                <a:latin typeface="Verdana" pitchFamily="34" charset="0"/>
              </a:defRPr>
            </a:lvl5pPr>
            <a:lvl6pPr marL="2514600" indent="-228600" eaLnBrk="0" fontAlgn="base" hangingPunct="0">
              <a:spcBef>
                <a:spcPct val="20000"/>
              </a:spcBef>
              <a:spcAft>
                <a:spcPct val="0"/>
              </a:spcAft>
              <a:buClr>
                <a:srgbClr val="F86613"/>
              </a:buClr>
              <a:buSzPct val="140000"/>
              <a:buChar char="•"/>
              <a:defRPr sz="2000">
                <a:solidFill>
                  <a:srgbClr val="21363C"/>
                </a:solidFill>
                <a:latin typeface="Verdana" pitchFamily="34" charset="0"/>
              </a:defRPr>
            </a:lvl6pPr>
            <a:lvl7pPr marL="2971800" indent="-228600" eaLnBrk="0" fontAlgn="base" hangingPunct="0">
              <a:spcBef>
                <a:spcPct val="20000"/>
              </a:spcBef>
              <a:spcAft>
                <a:spcPct val="0"/>
              </a:spcAft>
              <a:buClr>
                <a:srgbClr val="F86613"/>
              </a:buClr>
              <a:buSzPct val="140000"/>
              <a:buChar char="•"/>
              <a:defRPr sz="2000">
                <a:solidFill>
                  <a:srgbClr val="21363C"/>
                </a:solidFill>
                <a:latin typeface="Verdana" pitchFamily="34" charset="0"/>
              </a:defRPr>
            </a:lvl7pPr>
            <a:lvl8pPr marL="3429000" indent="-228600" eaLnBrk="0" fontAlgn="base" hangingPunct="0">
              <a:spcBef>
                <a:spcPct val="20000"/>
              </a:spcBef>
              <a:spcAft>
                <a:spcPct val="0"/>
              </a:spcAft>
              <a:buClr>
                <a:srgbClr val="F86613"/>
              </a:buClr>
              <a:buSzPct val="140000"/>
              <a:buChar char="•"/>
              <a:defRPr sz="2000">
                <a:solidFill>
                  <a:srgbClr val="21363C"/>
                </a:solidFill>
                <a:latin typeface="Verdana" pitchFamily="34" charset="0"/>
              </a:defRPr>
            </a:lvl8pPr>
            <a:lvl9pPr marL="3886200" indent="-228600" eaLnBrk="0" fontAlgn="base" hangingPunct="0">
              <a:spcBef>
                <a:spcPct val="20000"/>
              </a:spcBef>
              <a:spcAft>
                <a:spcPct val="0"/>
              </a:spcAft>
              <a:buClr>
                <a:srgbClr val="F86613"/>
              </a:buClr>
              <a:buSzPct val="140000"/>
              <a:buChar char="•"/>
              <a:defRPr sz="2000">
                <a:solidFill>
                  <a:srgbClr val="21363C"/>
                </a:solidFill>
                <a:latin typeface="Verdana" pitchFamily="34" charset="0"/>
              </a:defRPr>
            </a:lvl9pPr>
          </a:lstStyle>
          <a:p>
            <a:endParaRPr lang="nl-BE" altLang="fr-FR"/>
          </a:p>
        </p:txBody>
      </p:sp>
    </p:spTree>
    <p:extLst>
      <p:ext uri="{BB962C8B-B14F-4D97-AF65-F5344CB8AC3E}">
        <p14:creationId xmlns:p14="http://schemas.microsoft.com/office/powerpoint/2010/main" val="1696982056"/>
      </p:ext>
    </p:extLst>
  </p:cSld>
  <p:clrMapOvr>
    <a:masterClrMapping/>
  </p:clrMapOvr>
  <p:transition>
    <p:wipe dir="u"/>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1412776"/>
            <a:ext cx="8922022" cy="44049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338" name="Title 1"/>
          <p:cNvSpPr>
            <a:spLocks noGrp="1"/>
          </p:cNvSpPr>
          <p:nvPr>
            <p:ph type="title"/>
          </p:nvPr>
        </p:nvSpPr>
        <p:spPr/>
        <p:txBody>
          <a:bodyPr/>
          <a:lstStyle/>
          <a:p>
            <a:r>
              <a:rPr lang="fr-BE" noProof="0" dirty="0"/>
              <a:t>5</a:t>
            </a:r>
            <a:r>
              <a:rPr lang="fr-BE" dirty="0"/>
              <a:t>. Requests et OT’s refusés</a:t>
            </a:r>
            <a:endParaRPr lang="fr-BE" noProof="0" dirty="0"/>
          </a:p>
        </p:txBody>
      </p:sp>
      <p:sp>
        <p:nvSpPr>
          <p:cNvPr id="14340" name="Date Placeholder 3"/>
          <p:cNvSpPr>
            <a:spLocks noGrp="1"/>
          </p:cNvSpPr>
          <p:nvPr>
            <p:ph type="dt" sz="quarter" idx="10"/>
          </p:nvPr>
        </p:nvSpPr>
        <p:spPr bwMode="auto">
          <a:noFill/>
          <a:ln>
            <a:miter lim="800000"/>
            <a:headEnd/>
            <a:tailEnd/>
          </a:ln>
        </p:spPr>
        <p:txBody>
          <a:bodyPr/>
          <a:lstStyle/>
          <a:p>
            <a:r>
              <a:rPr lang="nl-BE"/>
              <a:t>28/02/2012</a:t>
            </a:r>
          </a:p>
        </p:txBody>
      </p:sp>
      <p:sp>
        <p:nvSpPr>
          <p:cNvPr id="14341" name="Footer Placeholder 4"/>
          <p:cNvSpPr>
            <a:spLocks noGrp="1"/>
          </p:cNvSpPr>
          <p:nvPr>
            <p:ph type="ftr" sz="quarter" idx="11"/>
          </p:nvPr>
        </p:nvSpPr>
        <p:spPr bwMode="auto">
          <a:noFill/>
          <a:ln>
            <a:miter lim="800000"/>
            <a:headEnd/>
            <a:tailEnd/>
          </a:ln>
        </p:spPr>
        <p:txBody>
          <a:bodyPr/>
          <a:lstStyle/>
          <a:p>
            <a:r>
              <a:rPr lang="en-US"/>
              <a:t>Footer</a:t>
            </a:r>
          </a:p>
        </p:txBody>
      </p:sp>
      <p:sp>
        <p:nvSpPr>
          <p:cNvPr id="14342" name="Slide Number Placeholder 5"/>
          <p:cNvSpPr>
            <a:spLocks noGrp="1"/>
          </p:cNvSpPr>
          <p:nvPr>
            <p:ph type="sldNum" sz="quarter" idx="12"/>
          </p:nvPr>
        </p:nvSpPr>
        <p:spPr bwMode="auto">
          <a:noFill/>
          <a:ln>
            <a:miter lim="800000"/>
            <a:headEnd/>
            <a:tailEnd/>
          </a:ln>
        </p:spPr>
        <p:txBody>
          <a:bodyPr/>
          <a:lstStyle/>
          <a:p>
            <a:fld id="{A8DBEB16-D175-BF4F-98B0-F2EFC36B5B6E}" type="slidenum">
              <a:rPr lang="en-US" smtClean="0"/>
              <a:pPr/>
              <a:t>46</a:t>
            </a:fld>
            <a:endParaRPr lang="en-US"/>
          </a:p>
        </p:txBody>
      </p:sp>
      <p:sp>
        <p:nvSpPr>
          <p:cNvPr id="12" name="Rectangle 11"/>
          <p:cNvSpPr/>
          <p:nvPr/>
        </p:nvSpPr>
        <p:spPr bwMode="auto">
          <a:xfrm>
            <a:off x="144000" y="1794233"/>
            <a:ext cx="396000" cy="144000"/>
          </a:xfrm>
          <a:prstGeom prst="rect">
            <a:avLst/>
          </a:prstGeom>
          <a:no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fr-BE" sz="2800" b="0" i="0" u="none" strike="noStrike" cap="none" normalizeH="0" baseline="0">
              <a:ln>
                <a:noFill/>
              </a:ln>
              <a:solidFill>
                <a:schemeClr val="tx1"/>
              </a:solidFill>
              <a:effectLst/>
              <a:latin typeface="Times" pitchFamily="18" charset="0"/>
            </a:endParaRPr>
          </a:p>
        </p:txBody>
      </p:sp>
      <p:sp>
        <p:nvSpPr>
          <p:cNvPr id="13" name="Text Box 9"/>
          <p:cNvSpPr txBox="1">
            <a:spLocks noChangeArrowheads="1"/>
          </p:cNvSpPr>
          <p:nvPr/>
        </p:nvSpPr>
        <p:spPr bwMode="auto">
          <a:xfrm>
            <a:off x="2915816" y="1515332"/>
            <a:ext cx="3096344" cy="400110"/>
          </a:xfrm>
          <a:prstGeom prst="rect">
            <a:avLst/>
          </a:prstGeom>
          <a:solidFill>
            <a:srgbClr val="FFFF00"/>
          </a:solidFill>
          <a:ln>
            <a:noFill/>
          </a:ln>
          <a:effectLst/>
          <a:extLst>
            <a:ext uri="{91240B29-F687-4F45-9708-019B960494DF}">
              <a14:hiddenLine xmlns:a14="http://schemas.microsoft.com/office/drawing/2010/main" w="127" algn="ctr">
                <a:solidFill>
                  <a:srgbClr val="A6A6A6"/>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a:defRPr sz="2000">
                <a:solidFill>
                  <a:srgbClr val="21363C"/>
                </a:solidFill>
                <a:latin typeface="Verdana" pitchFamily="34" charset="0"/>
              </a:defRPr>
            </a:lvl1pPr>
            <a:lvl2pPr marL="742950" indent="-285750">
              <a:defRPr sz="2000">
                <a:solidFill>
                  <a:srgbClr val="21363C"/>
                </a:solidFill>
                <a:latin typeface="Verdana" pitchFamily="34" charset="0"/>
              </a:defRPr>
            </a:lvl2pPr>
            <a:lvl3pPr marL="1143000" indent="-228600">
              <a:defRPr sz="2000">
                <a:solidFill>
                  <a:srgbClr val="21363C"/>
                </a:solidFill>
                <a:latin typeface="Verdana" pitchFamily="34" charset="0"/>
              </a:defRPr>
            </a:lvl3pPr>
            <a:lvl4pPr marL="1600200" indent="-228600">
              <a:defRPr sz="2000">
                <a:solidFill>
                  <a:srgbClr val="21363C"/>
                </a:solidFill>
                <a:latin typeface="Verdana" pitchFamily="34" charset="0"/>
              </a:defRPr>
            </a:lvl4pPr>
            <a:lvl5pPr marL="2057400" indent="-228600">
              <a:defRPr sz="2000">
                <a:solidFill>
                  <a:srgbClr val="21363C"/>
                </a:solidFill>
                <a:latin typeface="Verdana" pitchFamily="34" charset="0"/>
              </a:defRPr>
            </a:lvl5pPr>
            <a:lvl6pPr marL="2514600" indent="-228600" eaLnBrk="0" fontAlgn="base" hangingPunct="0">
              <a:spcBef>
                <a:spcPct val="20000"/>
              </a:spcBef>
              <a:spcAft>
                <a:spcPct val="0"/>
              </a:spcAft>
              <a:buClr>
                <a:srgbClr val="F86613"/>
              </a:buClr>
              <a:buSzPct val="140000"/>
              <a:buChar char="•"/>
              <a:defRPr sz="2000">
                <a:solidFill>
                  <a:srgbClr val="21363C"/>
                </a:solidFill>
                <a:latin typeface="Verdana" pitchFamily="34" charset="0"/>
              </a:defRPr>
            </a:lvl6pPr>
            <a:lvl7pPr marL="2971800" indent="-228600" eaLnBrk="0" fontAlgn="base" hangingPunct="0">
              <a:spcBef>
                <a:spcPct val="20000"/>
              </a:spcBef>
              <a:spcAft>
                <a:spcPct val="0"/>
              </a:spcAft>
              <a:buClr>
                <a:srgbClr val="F86613"/>
              </a:buClr>
              <a:buSzPct val="140000"/>
              <a:buChar char="•"/>
              <a:defRPr sz="2000">
                <a:solidFill>
                  <a:srgbClr val="21363C"/>
                </a:solidFill>
                <a:latin typeface="Verdana" pitchFamily="34" charset="0"/>
              </a:defRPr>
            </a:lvl7pPr>
            <a:lvl8pPr marL="3429000" indent="-228600" eaLnBrk="0" fontAlgn="base" hangingPunct="0">
              <a:spcBef>
                <a:spcPct val="20000"/>
              </a:spcBef>
              <a:spcAft>
                <a:spcPct val="0"/>
              </a:spcAft>
              <a:buClr>
                <a:srgbClr val="F86613"/>
              </a:buClr>
              <a:buSzPct val="140000"/>
              <a:buChar char="•"/>
              <a:defRPr sz="2000">
                <a:solidFill>
                  <a:srgbClr val="21363C"/>
                </a:solidFill>
                <a:latin typeface="Verdana" pitchFamily="34" charset="0"/>
              </a:defRPr>
            </a:lvl8pPr>
            <a:lvl9pPr marL="3886200" indent="-228600" eaLnBrk="0" fontAlgn="base" hangingPunct="0">
              <a:spcBef>
                <a:spcPct val="20000"/>
              </a:spcBef>
              <a:spcAft>
                <a:spcPct val="0"/>
              </a:spcAft>
              <a:buClr>
                <a:srgbClr val="F86613"/>
              </a:buClr>
              <a:buSzPct val="140000"/>
              <a:buChar char="•"/>
              <a:defRPr sz="2000">
                <a:solidFill>
                  <a:srgbClr val="21363C"/>
                </a:solidFill>
                <a:latin typeface="Verdana" pitchFamily="34" charset="0"/>
              </a:defRPr>
            </a:lvl9pPr>
          </a:lstStyle>
          <a:p>
            <a:pPr>
              <a:spcBef>
                <a:spcPct val="50000"/>
              </a:spcBef>
              <a:buClrTx/>
              <a:buSzTx/>
              <a:buFontTx/>
              <a:buNone/>
            </a:pPr>
            <a:r>
              <a:rPr lang="fr-BE" altLang="fr-FR" sz="1000" dirty="0">
                <a:solidFill>
                  <a:schemeClr val="tx1"/>
                </a:solidFill>
              </a:rPr>
              <a:t>Cliquez sur “</a:t>
            </a:r>
            <a:r>
              <a:rPr lang="fr-BE" altLang="fr-FR" sz="1000" b="1" dirty="0">
                <a:solidFill>
                  <a:schemeClr val="tx1"/>
                </a:solidFill>
              </a:rPr>
              <a:t>Traiter</a:t>
            </a:r>
            <a:r>
              <a:rPr lang="fr-BE" altLang="fr-FR" sz="1000" dirty="0">
                <a:solidFill>
                  <a:schemeClr val="tx1"/>
                </a:solidFill>
              </a:rPr>
              <a:t>” pour pouvoir adapter (ou supprimer) un Request ou un WO.</a:t>
            </a:r>
          </a:p>
        </p:txBody>
      </p:sp>
      <p:sp>
        <p:nvSpPr>
          <p:cNvPr id="14" name="AutoShape 11"/>
          <p:cNvSpPr>
            <a:spLocks noChangeArrowheads="1"/>
          </p:cNvSpPr>
          <p:nvPr/>
        </p:nvSpPr>
        <p:spPr bwMode="auto">
          <a:xfrm rot="10800000">
            <a:off x="1026392" y="1772816"/>
            <a:ext cx="1385367" cy="201416"/>
          </a:xfrm>
          <a:prstGeom prst="rightArrow">
            <a:avLst>
              <a:gd name="adj1" fmla="val 50000"/>
              <a:gd name="adj2" fmla="val 85817"/>
            </a:avLst>
          </a:prstGeom>
          <a:solidFill>
            <a:srgbClr val="FFFF00"/>
          </a:solidFill>
          <a:ln w="127" algn="ctr">
            <a:solidFill>
              <a:srgbClr val="A6A6A6"/>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defRPr sz="2000">
                <a:solidFill>
                  <a:srgbClr val="21363C"/>
                </a:solidFill>
                <a:latin typeface="Verdana" pitchFamily="34" charset="0"/>
              </a:defRPr>
            </a:lvl1pPr>
            <a:lvl2pPr marL="742950" indent="-285750">
              <a:defRPr sz="2000">
                <a:solidFill>
                  <a:srgbClr val="21363C"/>
                </a:solidFill>
                <a:latin typeface="Verdana" pitchFamily="34" charset="0"/>
              </a:defRPr>
            </a:lvl2pPr>
            <a:lvl3pPr marL="1143000" indent="-228600">
              <a:defRPr sz="2000">
                <a:solidFill>
                  <a:srgbClr val="21363C"/>
                </a:solidFill>
                <a:latin typeface="Verdana" pitchFamily="34" charset="0"/>
              </a:defRPr>
            </a:lvl3pPr>
            <a:lvl4pPr marL="1600200" indent="-228600">
              <a:defRPr sz="2000">
                <a:solidFill>
                  <a:srgbClr val="21363C"/>
                </a:solidFill>
                <a:latin typeface="Verdana" pitchFamily="34" charset="0"/>
              </a:defRPr>
            </a:lvl4pPr>
            <a:lvl5pPr marL="2057400" indent="-228600">
              <a:defRPr sz="2000">
                <a:solidFill>
                  <a:srgbClr val="21363C"/>
                </a:solidFill>
                <a:latin typeface="Verdana" pitchFamily="34" charset="0"/>
              </a:defRPr>
            </a:lvl5pPr>
            <a:lvl6pPr marL="2514600" indent="-228600" eaLnBrk="0" fontAlgn="base" hangingPunct="0">
              <a:spcBef>
                <a:spcPct val="20000"/>
              </a:spcBef>
              <a:spcAft>
                <a:spcPct val="0"/>
              </a:spcAft>
              <a:buClr>
                <a:srgbClr val="F86613"/>
              </a:buClr>
              <a:buSzPct val="140000"/>
              <a:buChar char="•"/>
              <a:defRPr sz="2000">
                <a:solidFill>
                  <a:srgbClr val="21363C"/>
                </a:solidFill>
                <a:latin typeface="Verdana" pitchFamily="34" charset="0"/>
              </a:defRPr>
            </a:lvl6pPr>
            <a:lvl7pPr marL="2971800" indent="-228600" eaLnBrk="0" fontAlgn="base" hangingPunct="0">
              <a:spcBef>
                <a:spcPct val="20000"/>
              </a:spcBef>
              <a:spcAft>
                <a:spcPct val="0"/>
              </a:spcAft>
              <a:buClr>
                <a:srgbClr val="F86613"/>
              </a:buClr>
              <a:buSzPct val="140000"/>
              <a:buChar char="•"/>
              <a:defRPr sz="2000">
                <a:solidFill>
                  <a:srgbClr val="21363C"/>
                </a:solidFill>
                <a:latin typeface="Verdana" pitchFamily="34" charset="0"/>
              </a:defRPr>
            </a:lvl7pPr>
            <a:lvl8pPr marL="3429000" indent="-228600" eaLnBrk="0" fontAlgn="base" hangingPunct="0">
              <a:spcBef>
                <a:spcPct val="20000"/>
              </a:spcBef>
              <a:spcAft>
                <a:spcPct val="0"/>
              </a:spcAft>
              <a:buClr>
                <a:srgbClr val="F86613"/>
              </a:buClr>
              <a:buSzPct val="140000"/>
              <a:buChar char="•"/>
              <a:defRPr sz="2000">
                <a:solidFill>
                  <a:srgbClr val="21363C"/>
                </a:solidFill>
                <a:latin typeface="Verdana" pitchFamily="34" charset="0"/>
              </a:defRPr>
            </a:lvl8pPr>
            <a:lvl9pPr marL="3886200" indent="-228600" eaLnBrk="0" fontAlgn="base" hangingPunct="0">
              <a:spcBef>
                <a:spcPct val="20000"/>
              </a:spcBef>
              <a:spcAft>
                <a:spcPct val="0"/>
              </a:spcAft>
              <a:buClr>
                <a:srgbClr val="F86613"/>
              </a:buClr>
              <a:buSzPct val="140000"/>
              <a:buChar char="•"/>
              <a:defRPr sz="2000">
                <a:solidFill>
                  <a:srgbClr val="21363C"/>
                </a:solidFill>
                <a:latin typeface="Verdana" pitchFamily="34" charset="0"/>
              </a:defRPr>
            </a:lvl9pPr>
          </a:lstStyle>
          <a:p>
            <a:endParaRPr lang="nl-BE" altLang="fr-FR"/>
          </a:p>
        </p:txBody>
      </p:sp>
      <p:sp>
        <p:nvSpPr>
          <p:cNvPr id="10" name="Oval 9"/>
          <p:cNvSpPr/>
          <p:nvPr/>
        </p:nvSpPr>
        <p:spPr bwMode="auto">
          <a:xfrm>
            <a:off x="360000" y="4896000"/>
            <a:ext cx="288032" cy="250329"/>
          </a:xfrm>
          <a:prstGeom prst="ellipse">
            <a:avLst/>
          </a:prstGeom>
          <a:no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fr-BE" sz="2800" b="0" i="0" u="none" strike="noStrike" cap="none" normalizeH="0" baseline="0">
              <a:ln>
                <a:noFill/>
              </a:ln>
              <a:solidFill>
                <a:schemeClr val="tx1"/>
              </a:solidFill>
              <a:effectLst/>
              <a:latin typeface="Times" pitchFamily="18" charset="0"/>
            </a:endParaRPr>
          </a:p>
        </p:txBody>
      </p:sp>
      <p:sp>
        <p:nvSpPr>
          <p:cNvPr id="11" name="Rectangle 10"/>
          <p:cNvSpPr/>
          <p:nvPr/>
        </p:nvSpPr>
        <p:spPr bwMode="auto">
          <a:xfrm>
            <a:off x="8316416" y="4949163"/>
            <a:ext cx="504056" cy="197165"/>
          </a:xfrm>
          <a:prstGeom prst="rect">
            <a:avLst/>
          </a:prstGeom>
          <a:no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fr-BE" sz="2800" b="0" i="0" u="none" strike="noStrike" cap="none" normalizeH="0" baseline="0">
              <a:ln>
                <a:noFill/>
              </a:ln>
              <a:solidFill>
                <a:schemeClr val="tx1"/>
              </a:solidFill>
              <a:effectLst/>
              <a:latin typeface="Times" pitchFamily="18" charset="0"/>
            </a:endParaRPr>
          </a:p>
        </p:txBody>
      </p:sp>
      <p:sp>
        <p:nvSpPr>
          <p:cNvPr id="15" name="Text Box 9"/>
          <p:cNvSpPr txBox="1">
            <a:spLocks noChangeArrowheads="1"/>
          </p:cNvSpPr>
          <p:nvPr/>
        </p:nvSpPr>
        <p:spPr bwMode="auto">
          <a:xfrm>
            <a:off x="2267744" y="4365104"/>
            <a:ext cx="3096344" cy="400110"/>
          </a:xfrm>
          <a:prstGeom prst="rect">
            <a:avLst/>
          </a:prstGeom>
          <a:solidFill>
            <a:srgbClr val="FFFF00"/>
          </a:solidFill>
          <a:ln>
            <a:noFill/>
          </a:ln>
          <a:effectLst/>
          <a:extLst>
            <a:ext uri="{91240B29-F687-4F45-9708-019B960494DF}">
              <a14:hiddenLine xmlns:a14="http://schemas.microsoft.com/office/drawing/2010/main" w="127" algn="ctr">
                <a:solidFill>
                  <a:srgbClr val="A6A6A6"/>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a:defRPr sz="2000">
                <a:solidFill>
                  <a:srgbClr val="21363C"/>
                </a:solidFill>
                <a:latin typeface="Verdana" pitchFamily="34" charset="0"/>
              </a:defRPr>
            </a:lvl1pPr>
            <a:lvl2pPr marL="742950" indent="-285750">
              <a:defRPr sz="2000">
                <a:solidFill>
                  <a:srgbClr val="21363C"/>
                </a:solidFill>
                <a:latin typeface="Verdana" pitchFamily="34" charset="0"/>
              </a:defRPr>
            </a:lvl2pPr>
            <a:lvl3pPr marL="1143000" indent="-228600">
              <a:defRPr sz="2000">
                <a:solidFill>
                  <a:srgbClr val="21363C"/>
                </a:solidFill>
                <a:latin typeface="Verdana" pitchFamily="34" charset="0"/>
              </a:defRPr>
            </a:lvl3pPr>
            <a:lvl4pPr marL="1600200" indent="-228600">
              <a:defRPr sz="2000">
                <a:solidFill>
                  <a:srgbClr val="21363C"/>
                </a:solidFill>
                <a:latin typeface="Verdana" pitchFamily="34" charset="0"/>
              </a:defRPr>
            </a:lvl4pPr>
            <a:lvl5pPr marL="2057400" indent="-228600">
              <a:defRPr sz="2000">
                <a:solidFill>
                  <a:srgbClr val="21363C"/>
                </a:solidFill>
                <a:latin typeface="Verdana" pitchFamily="34" charset="0"/>
              </a:defRPr>
            </a:lvl5pPr>
            <a:lvl6pPr marL="2514600" indent="-228600" eaLnBrk="0" fontAlgn="base" hangingPunct="0">
              <a:spcBef>
                <a:spcPct val="20000"/>
              </a:spcBef>
              <a:spcAft>
                <a:spcPct val="0"/>
              </a:spcAft>
              <a:buClr>
                <a:srgbClr val="F86613"/>
              </a:buClr>
              <a:buSzPct val="140000"/>
              <a:buChar char="•"/>
              <a:defRPr sz="2000">
                <a:solidFill>
                  <a:srgbClr val="21363C"/>
                </a:solidFill>
                <a:latin typeface="Verdana" pitchFamily="34" charset="0"/>
              </a:defRPr>
            </a:lvl6pPr>
            <a:lvl7pPr marL="2971800" indent="-228600" eaLnBrk="0" fontAlgn="base" hangingPunct="0">
              <a:spcBef>
                <a:spcPct val="20000"/>
              </a:spcBef>
              <a:spcAft>
                <a:spcPct val="0"/>
              </a:spcAft>
              <a:buClr>
                <a:srgbClr val="F86613"/>
              </a:buClr>
              <a:buSzPct val="140000"/>
              <a:buChar char="•"/>
              <a:defRPr sz="2000">
                <a:solidFill>
                  <a:srgbClr val="21363C"/>
                </a:solidFill>
                <a:latin typeface="Verdana" pitchFamily="34" charset="0"/>
              </a:defRPr>
            </a:lvl7pPr>
            <a:lvl8pPr marL="3429000" indent="-228600" eaLnBrk="0" fontAlgn="base" hangingPunct="0">
              <a:spcBef>
                <a:spcPct val="20000"/>
              </a:spcBef>
              <a:spcAft>
                <a:spcPct val="0"/>
              </a:spcAft>
              <a:buClr>
                <a:srgbClr val="F86613"/>
              </a:buClr>
              <a:buSzPct val="140000"/>
              <a:buChar char="•"/>
              <a:defRPr sz="2000">
                <a:solidFill>
                  <a:srgbClr val="21363C"/>
                </a:solidFill>
                <a:latin typeface="Verdana" pitchFamily="34" charset="0"/>
              </a:defRPr>
            </a:lvl8pPr>
            <a:lvl9pPr marL="3886200" indent="-228600" eaLnBrk="0" fontAlgn="base" hangingPunct="0">
              <a:spcBef>
                <a:spcPct val="20000"/>
              </a:spcBef>
              <a:spcAft>
                <a:spcPct val="0"/>
              </a:spcAft>
              <a:buClr>
                <a:srgbClr val="F86613"/>
              </a:buClr>
              <a:buSzPct val="140000"/>
              <a:buChar char="•"/>
              <a:defRPr sz="2000">
                <a:solidFill>
                  <a:srgbClr val="21363C"/>
                </a:solidFill>
                <a:latin typeface="Verdana" pitchFamily="34" charset="0"/>
              </a:defRPr>
            </a:lvl9pPr>
          </a:lstStyle>
          <a:p>
            <a:pPr>
              <a:spcBef>
                <a:spcPct val="50000"/>
              </a:spcBef>
              <a:buClrTx/>
              <a:buSzTx/>
              <a:buFontTx/>
              <a:buNone/>
            </a:pPr>
            <a:r>
              <a:rPr lang="fr-BE" altLang="fr-FR" sz="1000" dirty="0">
                <a:solidFill>
                  <a:schemeClr val="tx1"/>
                </a:solidFill>
              </a:rPr>
              <a:t>Cliquez sur la flèche pour lire le commentaire du Chef de projet.</a:t>
            </a:r>
          </a:p>
        </p:txBody>
      </p:sp>
    </p:spTree>
    <p:extLst>
      <p:ext uri="{BB962C8B-B14F-4D97-AF65-F5344CB8AC3E}">
        <p14:creationId xmlns:p14="http://schemas.microsoft.com/office/powerpoint/2010/main" val="1176382641"/>
      </p:ext>
    </p:extLst>
  </p:cSld>
  <p:clrMapOvr>
    <a:masterClrMapping/>
  </p:clrMapOvr>
  <p:transition>
    <p:wipe dir="u"/>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1411854"/>
            <a:ext cx="8970243" cy="49503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338" name="Title 1"/>
          <p:cNvSpPr>
            <a:spLocks noGrp="1"/>
          </p:cNvSpPr>
          <p:nvPr>
            <p:ph type="title"/>
          </p:nvPr>
        </p:nvSpPr>
        <p:spPr/>
        <p:txBody>
          <a:bodyPr/>
          <a:lstStyle/>
          <a:p>
            <a:r>
              <a:rPr lang="fr-BE" noProof="0" dirty="0"/>
              <a:t>5</a:t>
            </a:r>
            <a:r>
              <a:rPr lang="fr-BE" dirty="0"/>
              <a:t>. Requests et OT’s refusés</a:t>
            </a:r>
            <a:endParaRPr lang="fr-BE" noProof="0" dirty="0"/>
          </a:p>
        </p:txBody>
      </p:sp>
      <p:sp>
        <p:nvSpPr>
          <p:cNvPr id="14340" name="Date Placeholder 3"/>
          <p:cNvSpPr>
            <a:spLocks noGrp="1"/>
          </p:cNvSpPr>
          <p:nvPr>
            <p:ph type="dt" sz="quarter" idx="10"/>
          </p:nvPr>
        </p:nvSpPr>
        <p:spPr bwMode="auto">
          <a:noFill/>
          <a:ln>
            <a:miter lim="800000"/>
            <a:headEnd/>
            <a:tailEnd/>
          </a:ln>
        </p:spPr>
        <p:txBody>
          <a:bodyPr/>
          <a:lstStyle/>
          <a:p>
            <a:r>
              <a:rPr lang="nl-BE"/>
              <a:t>28/02/2012</a:t>
            </a:r>
          </a:p>
        </p:txBody>
      </p:sp>
      <p:sp>
        <p:nvSpPr>
          <p:cNvPr id="14341" name="Footer Placeholder 4"/>
          <p:cNvSpPr>
            <a:spLocks noGrp="1"/>
          </p:cNvSpPr>
          <p:nvPr>
            <p:ph type="ftr" sz="quarter" idx="11"/>
          </p:nvPr>
        </p:nvSpPr>
        <p:spPr bwMode="auto">
          <a:noFill/>
          <a:ln>
            <a:miter lim="800000"/>
            <a:headEnd/>
            <a:tailEnd/>
          </a:ln>
        </p:spPr>
        <p:txBody>
          <a:bodyPr/>
          <a:lstStyle/>
          <a:p>
            <a:r>
              <a:rPr lang="en-US"/>
              <a:t>Footer</a:t>
            </a:r>
          </a:p>
        </p:txBody>
      </p:sp>
      <p:sp>
        <p:nvSpPr>
          <p:cNvPr id="14342" name="Slide Number Placeholder 5"/>
          <p:cNvSpPr>
            <a:spLocks noGrp="1"/>
          </p:cNvSpPr>
          <p:nvPr>
            <p:ph type="sldNum" sz="quarter" idx="12"/>
          </p:nvPr>
        </p:nvSpPr>
        <p:spPr bwMode="auto">
          <a:noFill/>
          <a:ln>
            <a:miter lim="800000"/>
            <a:headEnd/>
            <a:tailEnd/>
          </a:ln>
        </p:spPr>
        <p:txBody>
          <a:bodyPr/>
          <a:lstStyle/>
          <a:p>
            <a:fld id="{A8DBEB16-D175-BF4F-98B0-F2EFC36B5B6E}" type="slidenum">
              <a:rPr lang="en-US" smtClean="0"/>
              <a:pPr/>
              <a:t>47</a:t>
            </a:fld>
            <a:endParaRPr lang="en-US"/>
          </a:p>
        </p:txBody>
      </p:sp>
      <p:sp>
        <p:nvSpPr>
          <p:cNvPr id="16" name="Text Box 9"/>
          <p:cNvSpPr txBox="1">
            <a:spLocks noChangeArrowheads="1"/>
          </p:cNvSpPr>
          <p:nvPr/>
        </p:nvSpPr>
        <p:spPr bwMode="auto">
          <a:xfrm>
            <a:off x="5208820" y="4846801"/>
            <a:ext cx="2747555" cy="1400383"/>
          </a:xfrm>
          <a:prstGeom prst="rect">
            <a:avLst/>
          </a:prstGeom>
          <a:solidFill>
            <a:srgbClr val="FFFF00"/>
          </a:solidFill>
          <a:ln>
            <a:noFill/>
          </a:ln>
          <a:effectLst/>
          <a:extLst>
            <a:ext uri="{91240B29-F687-4F45-9708-019B960494DF}">
              <a14:hiddenLine xmlns:a14="http://schemas.microsoft.com/office/drawing/2010/main" w="127" algn="ctr">
                <a:solidFill>
                  <a:srgbClr val="A6A6A6"/>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a:defRPr sz="2000">
                <a:solidFill>
                  <a:srgbClr val="21363C"/>
                </a:solidFill>
                <a:latin typeface="Verdana" pitchFamily="34" charset="0"/>
              </a:defRPr>
            </a:lvl1pPr>
            <a:lvl2pPr marL="742950" indent="-285750">
              <a:defRPr sz="2000">
                <a:solidFill>
                  <a:srgbClr val="21363C"/>
                </a:solidFill>
                <a:latin typeface="Verdana" pitchFamily="34" charset="0"/>
              </a:defRPr>
            </a:lvl2pPr>
            <a:lvl3pPr marL="1143000" indent="-228600">
              <a:defRPr sz="2000">
                <a:solidFill>
                  <a:srgbClr val="21363C"/>
                </a:solidFill>
                <a:latin typeface="Verdana" pitchFamily="34" charset="0"/>
              </a:defRPr>
            </a:lvl3pPr>
            <a:lvl4pPr marL="1600200" indent="-228600">
              <a:defRPr sz="2000">
                <a:solidFill>
                  <a:srgbClr val="21363C"/>
                </a:solidFill>
                <a:latin typeface="Verdana" pitchFamily="34" charset="0"/>
              </a:defRPr>
            </a:lvl4pPr>
            <a:lvl5pPr marL="2057400" indent="-228600">
              <a:defRPr sz="2000">
                <a:solidFill>
                  <a:srgbClr val="21363C"/>
                </a:solidFill>
                <a:latin typeface="Verdana" pitchFamily="34" charset="0"/>
              </a:defRPr>
            </a:lvl5pPr>
            <a:lvl6pPr marL="2514600" indent="-228600" eaLnBrk="0" fontAlgn="base" hangingPunct="0">
              <a:spcBef>
                <a:spcPct val="20000"/>
              </a:spcBef>
              <a:spcAft>
                <a:spcPct val="0"/>
              </a:spcAft>
              <a:buClr>
                <a:srgbClr val="F86613"/>
              </a:buClr>
              <a:buSzPct val="140000"/>
              <a:buChar char="•"/>
              <a:defRPr sz="2000">
                <a:solidFill>
                  <a:srgbClr val="21363C"/>
                </a:solidFill>
                <a:latin typeface="Verdana" pitchFamily="34" charset="0"/>
              </a:defRPr>
            </a:lvl6pPr>
            <a:lvl7pPr marL="2971800" indent="-228600" eaLnBrk="0" fontAlgn="base" hangingPunct="0">
              <a:spcBef>
                <a:spcPct val="20000"/>
              </a:spcBef>
              <a:spcAft>
                <a:spcPct val="0"/>
              </a:spcAft>
              <a:buClr>
                <a:srgbClr val="F86613"/>
              </a:buClr>
              <a:buSzPct val="140000"/>
              <a:buChar char="•"/>
              <a:defRPr sz="2000">
                <a:solidFill>
                  <a:srgbClr val="21363C"/>
                </a:solidFill>
                <a:latin typeface="Verdana" pitchFamily="34" charset="0"/>
              </a:defRPr>
            </a:lvl7pPr>
            <a:lvl8pPr marL="3429000" indent="-228600" eaLnBrk="0" fontAlgn="base" hangingPunct="0">
              <a:spcBef>
                <a:spcPct val="20000"/>
              </a:spcBef>
              <a:spcAft>
                <a:spcPct val="0"/>
              </a:spcAft>
              <a:buClr>
                <a:srgbClr val="F86613"/>
              </a:buClr>
              <a:buSzPct val="140000"/>
              <a:buChar char="•"/>
              <a:defRPr sz="2000">
                <a:solidFill>
                  <a:srgbClr val="21363C"/>
                </a:solidFill>
                <a:latin typeface="Verdana" pitchFamily="34" charset="0"/>
              </a:defRPr>
            </a:lvl8pPr>
            <a:lvl9pPr marL="3886200" indent="-228600" eaLnBrk="0" fontAlgn="base" hangingPunct="0">
              <a:spcBef>
                <a:spcPct val="20000"/>
              </a:spcBef>
              <a:spcAft>
                <a:spcPct val="0"/>
              </a:spcAft>
              <a:buClr>
                <a:srgbClr val="F86613"/>
              </a:buClr>
              <a:buSzPct val="140000"/>
              <a:buChar char="•"/>
              <a:defRPr sz="2000">
                <a:solidFill>
                  <a:srgbClr val="21363C"/>
                </a:solidFill>
                <a:latin typeface="Verdana" pitchFamily="34" charset="0"/>
              </a:defRPr>
            </a:lvl9pPr>
          </a:lstStyle>
          <a:p>
            <a:pPr>
              <a:spcBef>
                <a:spcPct val="50000"/>
              </a:spcBef>
              <a:buClrTx/>
              <a:buSzTx/>
              <a:buFontTx/>
              <a:buNone/>
            </a:pPr>
            <a:r>
              <a:rPr lang="fr-BE" altLang="fr-FR" sz="1000" b="1" dirty="0">
                <a:solidFill>
                  <a:schemeClr val="tx1"/>
                </a:solidFill>
              </a:rPr>
              <a:t>Adaptez</a:t>
            </a:r>
            <a:r>
              <a:rPr lang="fr-BE" altLang="fr-FR" sz="1000" dirty="0">
                <a:solidFill>
                  <a:schemeClr val="tx1"/>
                </a:solidFill>
              </a:rPr>
              <a:t> le Request/OT (montant ou description), ajoutez éventuellement les annexes manquantes et </a:t>
            </a:r>
            <a:r>
              <a:rPr lang="fr-BE" altLang="fr-FR" sz="1000" b="1" dirty="0">
                <a:solidFill>
                  <a:schemeClr val="tx1"/>
                </a:solidFill>
              </a:rPr>
              <a:t>sauvegardez</a:t>
            </a:r>
            <a:r>
              <a:rPr lang="fr-BE" altLang="fr-FR" sz="1000" dirty="0">
                <a:solidFill>
                  <a:schemeClr val="tx1"/>
                </a:solidFill>
              </a:rPr>
              <a:t>, </a:t>
            </a:r>
            <a:r>
              <a:rPr lang="fr-BE" altLang="fr-FR" sz="1000" b="1" dirty="0">
                <a:solidFill>
                  <a:schemeClr val="tx1"/>
                </a:solidFill>
              </a:rPr>
              <a:t>ou supprimez</a:t>
            </a:r>
            <a:r>
              <a:rPr lang="fr-BE" altLang="fr-FR" sz="1000" dirty="0">
                <a:solidFill>
                  <a:schemeClr val="tx1"/>
                </a:solidFill>
              </a:rPr>
              <a:t> le Request/OT inutile.</a:t>
            </a:r>
          </a:p>
          <a:p>
            <a:pPr>
              <a:spcBef>
                <a:spcPct val="50000"/>
              </a:spcBef>
              <a:buClrTx/>
              <a:buSzTx/>
              <a:buFontTx/>
              <a:buNone/>
            </a:pPr>
            <a:r>
              <a:rPr lang="fr-BE" altLang="fr-FR" sz="1000" dirty="0">
                <a:solidFill>
                  <a:schemeClr val="tx1"/>
                </a:solidFill>
              </a:rPr>
              <a:t>Après adaptation et sauvegarde, le Request/OT est à nouveau envoyé en approbation chez le Chef de projet.</a:t>
            </a:r>
          </a:p>
        </p:txBody>
      </p:sp>
      <p:sp>
        <p:nvSpPr>
          <p:cNvPr id="18" name="Rectangle 17"/>
          <p:cNvSpPr/>
          <p:nvPr/>
        </p:nvSpPr>
        <p:spPr bwMode="auto">
          <a:xfrm>
            <a:off x="467544" y="4464000"/>
            <a:ext cx="360000" cy="143992"/>
          </a:xfrm>
          <a:prstGeom prst="rect">
            <a:avLst/>
          </a:prstGeom>
          <a:no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fr-BE" sz="2800" b="0" i="0" u="none" strike="noStrike" cap="none" normalizeH="0" baseline="0">
              <a:ln>
                <a:noFill/>
              </a:ln>
              <a:solidFill>
                <a:schemeClr val="tx1"/>
              </a:solidFill>
              <a:effectLst/>
              <a:latin typeface="Times" pitchFamily="18" charset="0"/>
            </a:endParaRPr>
          </a:p>
        </p:txBody>
      </p:sp>
      <p:sp>
        <p:nvSpPr>
          <p:cNvPr id="19" name="Rectangle 18"/>
          <p:cNvSpPr/>
          <p:nvPr/>
        </p:nvSpPr>
        <p:spPr bwMode="auto">
          <a:xfrm>
            <a:off x="3847492" y="4797152"/>
            <a:ext cx="508484" cy="180000"/>
          </a:xfrm>
          <a:prstGeom prst="rect">
            <a:avLst/>
          </a:prstGeom>
          <a:no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fr-BE" sz="2800" b="0" i="0" u="none" strike="noStrike" cap="none" normalizeH="0" baseline="0">
              <a:ln>
                <a:noFill/>
              </a:ln>
              <a:solidFill>
                <a:schemeClr val="tx1"/>
              </a:solidFill>
              <a:effectLst/>
              <a:latin typeface="Times" pitchFamily="18" charset="0"/>
            </a:endParaRPr>
          </a:p>
        </p:txBody>
      </p:sp>
      <p:sp>
        <p:nvSpPr>
          <p:cNvPr id="10" name="Rectangle 9"/>
          <p:cNvSpPr/>
          <p:nvPr/>
        </p:nvSpPr>
        <p:spPr bwMode="auto">
          <a:xfrm>
            <a:off x="179512" y="1772816"/>
            <a:ext cx="575656" cy="180000"/>
          </a:xfrm>
          <a:prstGeom prst="rect">
            <a:avLst/>
          </a:prstGeom>
          <a:no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fr-BE" sz="2800" b="0" i="0" u="none" strike="noStrike" cap="none" normalizeH="0" baseline="0">
              <a:ln>
                <a:noFill/>
              </a:ln>
              <a:solidFill>
                <a:schemeClr val="tx1"/>
              </a:solidFill>
              <a:effectLst/>
              <a:latin typeface="Times" pitchFamily="18" charset="0"/>
            </a:endParaRPr>
          </a:p>
        </p:txBody>
      </p:sp>
      <p:sp>
        <p:nvSpPr>
          <p:cNvPr id="11" name="Rectangle 10"/>
          <p:cNvSpPr/>
          <p:nvPr/>
        </p:nvSpPr>
        <p:spPr bwMode="auto">
          <a:xfrm>
            <a:off x="503920" y="5845334"/>
            <a:ext cx="2987959" cy="516844"/>
          </a:xfrm>
          <a:prstGeom prst="rect">
            <a:avLst/>
          </a:prstGeom>
          <a:no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fr-BE" sz="2800" b="0" i="0" u="none" strike="noStrike" cap="none" normalizeH="0" baseline="0">
              <a:ln>
                <a:noFill/>
              </a:ln>
              <a:solidFill>
                <a:schemeClr val="tx1"/>
              </a:solidFill>
              <a:effectLst/>
              <a:latin typeface="Times" pitchFamily="18" charset="0"/>
            </a:endParaRPr>
          </a:p>
        </p:txBody>
      </p:sp>
      <p:sp>
        <p:nvSpPr>
          <p:cNvPr id="12" name="Text Box 9"/>
          <p:cNvSpPr txBox="1">
            <a:spLocks noChangeArrowheads="1"/>
          </p:cNvSpPr>
          <p:nvPr/>
        </p:nvSpPr>
        <p:spPr bwMode="auto">
          <a:xfrm>
            <a:off x="2627784" y="5373216"/>
            <a:ext cx="2160240" cy="400110"/>
          </a:xfrm>
          <a:prstGeom prst="rect">
            <a:avLst/>
          </a:prstGeom>
          <a:solidFill>
            <a:srgbClr val="FFFF00"/>
          </a:solidFill>
          <a:ln>
            <a:noFill/>
          </a:ln>
          <a:effectLst/>
          <a:extLst>
            <a:ext uri="{91240B29-F687-4F45-9708-019B960494DF}">
              <a14:hiddenLine xmlns:a14="http://schemas.microsoft.com/office/drawing/2010/main" w="127" algn="ctr">
                <a:solidFill>
                  <a:srgbClr val="A6A6A6"/>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a:defRPr sz="2000">
                <a:solidFill>
                  <a:srgbClr val="21363C"/>
                </a:solidFill>
                <a:latin typeface="Verdana" pitchFamily="34" charset="0"/>
              </a:defRPr>
            </a:lvl1pPr>
            <a:lvl2pPr marL="742950" indent="-285750">
              <a:defRPr sz="2000">
                <a:solidFill>
                  <a:srgbClr val="21363C"/>
                </a:solidFill>
                <a:latin typeface="Verdana" pitchFamily="34" charset="0"/>
              </a:defRPr>
            </a:lvl2pPr>
            <a:lvl3pPr marL="1143000" indent="-228600">
              <a:defRPr sz="2000">
                <a:solidFill>
                  <a:srgbClr val="21363C"/>
                </a:solidFill>
                <a:latin typeface="Verdana" pitchFamily="34" charset="0"/>
              </a:defRPr>
            </a:lvl3pPr>
            <a:lvl4pPr marL="1600200" indent="-228600">
              <a:defRPr sz="2000">
                <a:solidFill>
                  <a:srgbClr val="21363C"/>
                </a:solidFill>
                <a:latin typeface="Verdana" pitchFamily="34" charset="0"/>
              </a:defRPr>
            </a:lvl4pPr>
            <a:lvl5pPr marL="2057400" indent="-228600">
              <a:defRPr sz="2000">
                <a:solidFill>
                  <a:srgbClr val="21363C"/>
                </a:solidFill>
                <a:latin typeface="Verdana" pitchFamily="34" charset="0"/>
              </a:defRPr>
            </a:lvl5pPr>
            <a:lvl6pPr marL="2514600" indent="-228600" eaLnBrk="0" fontAlgn="base" hangingPunct="0">
              <a:spcBef>
                <a:spcPct val="20000"/>
              </a:spcBef>
              <a:spcAft>
                <a:spcPct val="0"/>
              </a:spcAft>
              <a:buClr>
                <a:srgbClr val="F86613"/>
              </a:buClr>
              <a:buSzPct val="140000"/>
              <a:buChar char="•"/>
              <a:defRPr sz="2000">
                <a:solidFill>
                  <a:srgbClr val="21363C"/>
                </a:solidFill>
                <a:latin typeface="Verdana" pitchFamily="34" charset="0"/>
              </a:defRPr>
            </a:lvl6pPr>
            <a:lvl7pPr marL="2971800" indent="-228600" eaLnBrk="0" fontAlgn="base" hangingPunct="0">
              <a:spcBef>
                <a:spcPct val="20000"/>
              </a:spcBef>
              <a:spcAft>
                <a:spcPct val="0"/>
              </a:spcAft>
              <a:buClr>
                <a:srgbClr val="F86613"/>
              </a:buClr>
              <a:buSzPct val="140000"/>
              <a:buChar char="•"/>
              <a:defRPr sz="2000">
                <a:solidFill>
                  <a:srgbClr val="21363C"/>
                </a:solidFill>
                <a:latin typeface="Verdana" pitchFamily="34" charset="0"/>
              </a:defRPr>
            </a:lvl7pPr>
            <a:lvl8pPr marL="3429000" indent="-228600" eaLnBrk="0" fontAlgn="base" hangingPunct="0">
              <a:spcBef>
                <a:spcPct val="20000"/>
              </a:spcBef>
              <a:spcAft>
                <a:spcPct val="0"/>
              </a:spcAft>
              <a:buClr>
                <a:srgbClr val="F86613"/>
              </a:buClr>
              <a:buSzPct val="140000"/>
              <a:buChar char="•"/>
              <a:defRPr sz="2000">
                <a:solidFill>
                  <a:srgbClr val="21363C"/>
                </a:solidFill>
                <a:latin typeface="Verdana" pitchFamily="34" charset="0"/>
              </a:defRPr>
            </a:lvl8pPr>
            <a:lvl9pPr marL="3886200" indent="-228600" eaLnBrk="0" fontAlgn="base" hangingPunct="0">
              <a:spcBef>
                <a:spcPct val="20000"/>
              </a:spcBef>
              <a:spcAft>
                <a:spcPct val="0"/>
              </a:spcAft>
              <a:buClr>
                <a:srgbClr val="F86613"/>
              </a:buClr>
              <a:buSzPct val="140000"/>
              <a:buChar char="•"/>
              <a:defRPr sz="2000">
                <a:solidFill>
                  <a:srgbClr val="21363C"/>
                </a:solidFill>
                <a:latin typeface="Verdana" pitchFamily="34" charset="0"/>
              </a:defRPr>
            </a:lvl9pPr>
          </a:lstStyle>
          <a:p>
            <a:pPr>
              <a:spcBef>
                <a:spcPct val="50000"/>
              </a:spcBef>
              <a:buClrTx/>
              <a:buSzTx/>
              <a:buFontTx/>
              <a:buNone/>
            </a:pPr>
            <a:r>
              <a:rPr lang="fr-BE" altLang="fr-FR" sz="1000" dirty="0">
                <a:solidFill>
                  <a:schemeClr val="tx1"/>
                </a:solidFill>
              </a:rPr>
              <a:t>Commentaire lors du refus du Chef de projet ou de l’OPA.</a:t>
            </a:r>
          </a:p>
        </p:txBody>
      </p:sp>
      <p:sp>
        <p:nvSpPr>
          <p:cNvPr id="13" name="AutoShape 11"/>
          <p:cNvSpPr>
            <a:spLocks noChangeArrowheads="1"/>
          </p:cNvSpPr>
          <p:nvPr/>
        </p:nvSpPr>
        <p:spPr bwMode="auto">
          <a:xfrm rot="10800000">
            <a:off x="4572001" y="4813151"/>
            <a:ext cx="449263" cy="200025"/>
          </a:xfrm>
          <a:prstGeom prst="rightArrow">
            <a:avLst>
              <a:gd name="adj1" fmla="val 50000"/>
              <a:gd name="adj2" fmla="val 85817"/>
            </a:avLst>
          </a:prstGeom>
          <a:solidFill>
            <a:srgbClr val="FFFF00"/>
          </a:solidFill>
          <a:ln w="127" algn="ctr">
            <a:solidFill>
              <a:srgbClr val="A6A6A6"/>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defRPr sz="2000">
                <a:solidFill>
                  <a:srgbClr val="21363C"/>
                </a:solidFill>
                <a:latin typeface="Verdana" pitchFamily="34" charset="0"/>
              </a:defRPr>
            </a:lvl1pPr>
            <a:lvl2pPr marL="742950" indent="-285750">
              <a:defRPr sz="2000">
                <a:solidFill>
                  <a:srgbClr val="21363C"/>
                </a:solidFill>
                <a:latin typeface="Verdana" pitchFamily="34" charset="0"/>
              </a:defRPr>
            </a:lvl2pPr>
            <a:lvl3pPr marL="1143000" indent="-228600">
              <a:defRPr sz="2000">
                <a:solidFill>
                  <a:srgbClr val="21363C"/>
                </a:solidFill>
                <a:latin typeface="Verdana" pitchFamily="34" charset="0"/>
              </a:defRPr>
            </a:lvl3pPr>
            <a:lvl4pPr marL="1600200" indent="-228600">
              <a:defRPr sz="2000">
                <a:solidFill>
                  <a:srgbClr val="21363C"/>
                </a:solidFill>
                <a:latin typeface="Verdana" pitchFamily="34" charset="0"/>
              </a:defRPr>
            </a:lvl4pPr>
            <a:lvl5pPr marL="2057400" indent="-228600">
              <a:defRPr sz="2000">
                <a:solidFill>
                  <a:srgbClr val="21363C"/>
                </a:solidFill>
                <a:latin typeface="Verdana" pitchFamily="34" charset="0"/>
              </a:defRPr>
            </a:lvl5pPr>
            <a:lvl6pPr marL="2514600" indent="-228600" eaLnBrk="0" fontAlgn="base" hangingPunct="0">
              <a:spcBef>
                <a:spcPct val="20000"/>
              </a:spcBef>
              <a:spcAft>
                <a:spcPct val="0"/>
              </a:spcAft>
              <a:buClr>
                <a:srgbClr val="F86613"/>
              </a:buClr>
              <a:buSzPct val="140000"/>
              <a:buChar char="•"/>
              <a:defRPr sz="2000">
                <a:solidFill>
                  <a:srgbClr val="21363C"/>
                </a:solidFill>
                <a:latin typeface="Verdana" pitchFamily="34" charset="0"/>
              </a:defRPr>
            </a:lvl6pPr>
            <a:lvl7pPr marL="2971800" indent="-228600" eaLnBrk="0" fontAlgn="base" hangingPunct="0">
              <a:spcBef>
                <a:spcPct val="20000"/>
              </a:spcBef>
              <a:spcAft>
                <a:spcPct val="0"/>
              </a:spcAft>
              <a:buClr>
                <a:srgbClr val="F86613"/>
              </a:buClr>
              <a:buSzPct val="140000"/>
              <a:buChar char="•"/>
              <a:defRPr sz="2000">
                <a:solidFill>
                  <a:srgbClr val="21363C"/>
                </a:solidFill>
                <a:latin typeface="Verdana" pitchFamily="34" charset="0"/>
              </a:defRPr>
            </a:lvl7pPr>
            <a:lvl8pPr marL="3429000" indent="-228600" eaLnBrk="0" fontAlgn="base" hangingPunct="0">
              <a:spcBef>
                <a:spcPct val="20000"/>
              </a:spcBef>
              <a:spcAft>
                <a:spcPct val="0"/>
              </a:spcAft>
              <a:buClr>
                <a:srgbClr val="F86613"/>
              </a:buClr>
              <a:buSzPct val="140000"/>
              <a:buChar char="•"/>
              <a:defRPr sz="2000">
                <a:solidFill>
                  <a:srgbClr val="21363C"/>
                </a:solidFill>
                <a:latin typeface="Verdana" pitchFamily="34" charset="0"/>
              </a:defRPr>
            </a:lvl8pPr>
            <a:lvl9pPr marL="3886200" indent="-228600" eaLnBrk="0" fontAlgn="base" hangingPunct="0">
              <a:spcBef>
                <a:spcPct val="20000"/>
              </a:spcBef>
              <a:spcAft>
                <a:spcPct val="0"/>
              </a:spcAft>
              <a:buClr>
                <a:srgbClr val="F86613"/>
              </a:buClr>
              <a:buSzPct val="140000"/>
              <a:buChar char="•"/>
              <a:defRPr sz="2000">
                <a:solidFill>
                  <a:srgbClr val="21363C"/>
                </a:solidFill>
                <a:latin typeface="Verdana" pitchFamily="34" charset="0"/>
              </a:defRPr>
            </a:lvl9pPr>
          </a:lstStyle>
          <a:p>
            <a:endParaRPr lang="nl-BE" altLang="fr-FR"/>
          </a:p>
        </p:txBody>
      </p:sp>
    </p:spTree>
    <p:extLst>
      <p:ext uri="{BB962C8B-B14F-4D97-AF65-F5344CB8AC3E}">
        <p14:creationId xmlns:p14="http://schemas.microsoft.com/office/powerpoint/2010/main" val="3940587833"/>
      </p:ext>
    </p:extLst>
  </p:cSld>
  <p:clrMapOvr>
    <a:masterClrMapping/>
  </p:clrMapOvr>
  <p:transition>
    <p:wipe dir="u"/>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fr-BE" dirty="0"/>
              <a:t>Besoin d’aide ?</a:t>
            </a:r>
            <a:endParaRPr lang="fr-BE" noProof="0" dirty="0"/>
          </a:p>
        </p:txBody>
      </p:sp>
      <p:sp>
        <p:nvSpPr>
          <p:cNvPr id="14339" name="Content Placeholder 2"/>
          <p:cNvSpPr>
            <a:spLocks noGrp="1"/>
          </p:cNvSpPr>
          <p:nvPr>
            <p:ph idx="1"/>
          </p:nvPr>
        </p:nvSpPr>
        <p:spPr/>
        <p:txBody>
          <a:bodyPr/>
          <a:lstStyle/>
          <a:p>
            <a:pPr eaLnBrk="1" hangingPunct="1"/>
            <a:r>
              <a:rPr lang="fr-BE" altLang="fr-FR" noProof="0" dirty="0"/>
              <a:t>Purchasing Support</a:t>
            </a:r>
          </a:p>
          <a:p>
            <a:pPr eaLnBrk="1" hangingPunct="1"/>
            <a:endParaRPr lang="fr-BE" altLang="fr-FR" noProof="0" dirty="0"/>
          </a:p>
          <a:p>
            <a:pPr lvl="1" eaLnBrk="1" hangingPunct="1">
              <a:tabLst>
                <a:tab pos="2328863" algn="l"/>
              </a:tabLst>
            </a:pPr>
            <a:r>
              <a:rPr lang="fr-BE" altLang="fr-FR" noProof="0" dirty="0"/>
              <a:t>Nathalie Sarlet	02/546.7764</a:t>
            </a:r>
            <a:r>
              <a:rPr lang="fr-BE" altLang="fr-FR" noProof="0"/>
              <a:t>	</a:t>
            </a:r>
            <a:r>
              <a:rPr lang="fr-BE" altLang="fr-FR" noProof="0">
                <a:hlinkClick r:id="rId3"/>
              </a:rPr>
              <a:t>Purchasing Support</a:t>
            </a:r>
            <a:endParaRPr lang="fr-BE" altLang="fr-FR" noProof="0" dirty="0"/>
          </a:p>
          <a:p>
            <a:pPr lvl="1" eaLnBrk="1" hangingPunct="1">
              <a:tabLst>
                <a:tab pos="2328863" algn="l"/>
              </a:tabLst>
            </a:pPr>
            <a:endParaRPr lang="fr-BE" altLang="fr-FR" noProof="0" dirty="0"/>
          </a:p>
        </p:txBody>
      </p:sp>
      <p:sp>
        <p:nvSpPr>
          <p:cNvPr id="14340" name="Date Placeholder 3"/>
          <p:cNvSpPr>
            <a:spLocks noGrp="1"/>
          </p:cNvSpPr>
          <p:nvPr>
            <p:ph type="dt" sz="quarter" idx="10"/>
          </p:nvPr>
        </p:nvSpPr>
        <p:spPr bwMode="auto">
          <a:noFill/>
          <a:ln>
            <a:miter lim="800000"/>
            <a:headEnd/>
            <a:tailEnd/>
          </a:ln>
        </p:spPr>
        <p:txBody>
          <a:bodyPr/>
          <a:lstStyle/>
          <a:p>
            <a:r>
              <a:rPr lang="nl-BE"/>
              <a:t>28/02/2012</a:t>
            </a:r>
          </a:p>
        </p:txBody>
      </p:sp>
      <p:sp>
        <p:nvSpPr>
          <p:cNvPr id="14341" name="Footer Placeholder 4"/>
          <p:cNvSpPr>
            <a:spLocks noGrp="1"/>
          </p:cNvSpPr>
          <p:nvPr>
            <p:ph type="ftr" sz="quarter" idx="11"/>
          </p:nvPr>
        </p:nvSpPr>
        <p:spPr bwMode="auto">
          <a:noFill/>
          <a:ln>
            <a:miter lim="800000"/>
            <a:headEnd/>
            <a:tailEnd/>
          </a:ln>
        </p:spPr>
        <p:txBody>
          <a:bodyPr/>
          <a:lstStyle/>
          <a:p>
            <a:r>
              <a:rPr lang="en-US"/>
              <a:t>Footer</a:t>
            </a:r>
          </a:p>
        </p:txBody>
      </p:sp>
      <p:sp>
        <p:nvSpPr>
          <p:cNvPr id="14342" name="Slide Number Placeholder 5"/>
          <p:cNvSpPr>
            <a:spLocks noGrp="1"/>
          </p:cNvSpPr>
          <p:nvPr>
            <p:ph type="sldNum" sz="quarter" idx="12"/>
          </p:nvPr>
        </p:nvSpPr>
        <p:spPr bwMode="auto">
          <a:noFill/>
          <a:ln>
            <a:miter lim="800000"/>
            <a:headEnd/>
            <a:tailEnd/>
          </a:ln>
        </p:spPr>
        <p:txBody>
          <a:bodyPr/>
          <a:lstStyle/>
          <a:p>
            <a:fld id="{A8DBEB16-D175-BF4F-98B0-F2EFC36B5B6E}" type="slidenum">
              <a:rPr lang="en-US" smtClean="0"/>
              <a:pPr/>
              <a:t>48</a:t>
            </a:fld>
            <a:endParaRPr lang="en-US"/>
          </a:p>
        </p:txBody>
      </p:sp>
    </p:spTree>
    <p:extLst>
      <p:ext uri="{BB962C8B-B14F-4D97-AF65-F5344CB8AC3E}">
        <p14:creationId xmlns:p14="http://schemas.microsoft.com/office/powerpoint/2010/main" val="1377531574"/>
      </p:ext>
    </p:extLst>
  </p:cSld>
  <p:clrMapOvr>
    <a:masterClrMapping/>
  </p:clrMapOvr>
  <p:transition>
    <p:wipe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fr-BE" noProof="0" dirty="0"/>
              <a:t>1. </a:t>
            </a:r>
            <a:r>
              <a:rPr lang="fr-BE" dirty="0"/>
              <a:t>Connexion</a:t>
            </a:r>
            <a:endParaRPr lang="fr-BE" noProof="0" dirty="0"/>
          </a:p>
        </p:txBody>
      </p:sp>
      <p:sp>
        <p:nvSpPr>
          <p:cNvPr id="14339" name="Content Placeholder 2"/>
          <p:cNvSpPr>
            <a:spLocks noGrp="1"/>
          </p:cNvSpPr>
          <p:nvPr>
            <p:ph idx="1"/>
          </p:nvPr>
        </p:nvSpPr>
        <p:spPr>
          <a:xfrm>
            <a:off x="755576" y="1556792"/>
            <a:ext cx="8064896" cy="4262437"/>
          </a:xfrm>
        </p:spPr>
        <p:txBody>
          <a:bodyPr/>
          <a:lstStyle/>
          <a:p>
            <a:pPr marL="0" indent="0"/>
            <a:r>
              <a:rPr lang="fr-BE" altLang="fr-FR" dirty="0"/>
              <a:t>Le </a:t>
            </a:r>
            <a:r>
              <a:rPr lang="fr-BE" altLang="fr-FR" noProof="0" dirty="0"/>
              <a:t>mot de passe reste valable 4 mois.</a:t>
            </a:r>
          </a:p>
          <a:p>
            <a:pPr marL="0" indent="0"/>
            <a:r>
              <a:rPr lang="fr-BE" altLang="fr-FR" dirty="0"/>
              <a:t>Avant l’expiration de ce mot de passe, vous recevez un mail d’avertissement automatique de Elia.</a:t>
            </a:r>
          </a:p>
          <a:p>
            <a:pPr>
              <a:buFont typeface="Arial" panose="020B0604020202020204" pitchFamily="34" charset="0"/>
              <a:buChar char="•"/>
            </a:pPr>
            <a:r>
              <a:rPr lang="fr-BE" altLang="fr-FR" noProof="0" dirty="0"/>
              <a:t>Avant la date d’expiration : cliquez sur ‘</a:t>
            </a:r>
            <a:r>
              <a:rPr lang="en-US" altLang="fr-FR" dirty="0">
                <a:solidFill>
                  <a:srgbClr val="00B0F0"/>
                </a:solidFill>
              </a:rPr>
              <a:t>Change password</a:t>
            </a:r>
            <a:r>
              <a:rPr lang="fr-BE" altLang="fr-FR" noProof="0" dirty="0"/>
              <a:t>’ pour modifier le mot de passe et prolonger votre accès de 4 mois supplémentaires.</a:t>
            </a:r>
          </a:p>
          <a:p>
            <a:pPr>
              <a:buFont typeface="Arial" panose="020B0604020202020204" pitchFamily="34" charset="0"/>
              <a:buChar char="•"/>
            </a:pPr>
            <a:r>
              <a:rPr lang="fr-BE" altLang="fr-FR" dirty="0"/>
              <a:t>Après la date d’expiration : cliquez sur ‘</a:t>
            </a:r>
            <a:r>
              <a:rPr lang="en-US" altLang="fr-FR" dirty="0">
                <a:solidFill>
                  <a:srgbClr val="00B0F0"/>
                </a:solidFill>
              </a:rPr>
              <a:t>Forgot password</a:t>
            </a:r>
            <a:r>
              <a:rPr lang="fr-BE" altLang="fr-FR" dirty="0"/>
              <a:t>’ pour faire le reset du mot de passe.</a:t>
            </a:r>
            <a:endParaRPr lang="fr-BE" altLang="fr-FR" noProof="0" dirty="0"/>
          </a:p>
        </p:txBody>
      </p:sp>
      <p:sp>
        <p:nvSpPr>
          <p:cNvPr id="14340" name="Date Placeholder 3"/>
          <p:cNvSpPr>
            <a:spLocks noGrp="1"/>
          </p:cNvSpPr>
          <p:nvPr>
            <p:ph type="dt" sz="quarter" idx="10"/>
          </p:nvPr>
        </p:nvSpPr>
        <p:spPr bwMode="auto">
          <a:noFill/>
          <a:ln>
            <a:miter lim="800000"/>
            <a:headEnd/>
            <a:tailEnd/>
          </a:ln>
        </p:spPr>
        <p:txBody>
          <a:bodyPr/>
          <a:lstStyle/>
          <a:p>
            <a:r>
              <a:rPr lang="nl-BE"/>
              <a:t>28/02/2012</a:t>
            </a:r>
          </a:p>
        </p:txBody>
      </p:sp>
      <p:sp>
        <p:nvSpPr>
          <p:cNvPr id="14341" name="Footer Placeholder 4"/>
          <p:cNvSpPr>
            <a:spLocks noGrp="1"/>
          </p:cNvSpPr>
          <p:nvPr>
            <p:ph type="ftr" sz="quarter" idx="11"/>
          </p:nvPr>
        </p:nvSpPr>
        <p:spPr bwMode="auto">
          <a:noFill/>
          <a:ln>
            <a:miter lim="800000"/>
            <a:headEnd/>
            <a:tailEnd/>
          </a:ln>
        </p:spPr>
        <p:txBody>
          <a:bodyPr/>
          <a:lstStyle/>
          <a:p>
            <a:r>
              <a:rPr lang="en-US"/>
              <a:t>Footer</a:t>
            </a:r>
          </a:p>
        </p:txBody>
      </p:sp>
      <p:sp>
        <p:nvSpPr>
          <p:cNvPr id="14342" name="Slide Number Placeholder 5"/>
          <p:cNvSpPr>
            <a:spLocks noGrp="1"/>
          </p:cNvSpPr>
          <p:nvPr>
            <p:ph type="sldNum" sz="quarter" idx="12"/>
          </p:nvPr>
        </p:nvSpPr>
        <p:spPr bwMode="auto">
          <a:noFill/>
          <a:ln>
            <a:miter lim="800000"/>
            <a:headEnd/>
            <a:tailEnd/>
          </a:ln>
        </p:spPr>
        <p:txBody>
          <a:bodyPr/>
          <a:lstStyle/>
          <a:p>
            <a:fld id="{A8DBEB16-D175-BF4F-98B0-F2EFC36B5B6E}" type="slidenum">
              <a:rPr lang="en-US" smtClean="0"/>
              <a:pPr/>
              <a:t>5</a:t>
            </a:fld>
            <a:endParaRPr lang="en-US"/>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00000" y="4311388"/>
            <a:ext cx="5184576" cy="19979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3685253"/>
      </p:ext>
    </p:extLst>
  </p:cSld>
  <p:clrMapOvr>
    <a:masterClrMapping/>
  </p:clrMapOvr>
  <p:transition>
    <p:wipe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fr-BE" noProof="0" dirty="0"/>
              <a:t>1. </a:t>
            </a:r>
            <a:r>
              <a:rPr lang="fr-BE" dirty="0"/>
              <a:t>Connexion</a:t>
            </a:r>
            <a:endParaRPr lang="fr-BE" noProof="0" dirty="0"/>
          </a:p>
        </p:txBody>
      </p:sp>
      <p:sp>
        <p:nvSpPr>
          <p:cNvPr id="14339" name="Content Placeholder 2"/>
          <p:cNvSpPr>
            <a:spLocks noGrp="1"/>
          </p:cNvSpPr>
          <p:nvPr>
            <p:ph idx="1"/>
          </p:nvPr>
        </p:nvSpPr>
        <p:spPr>
          <a:xfrm>
            <a:off x="755576" y="1556792"/>
            <a:ext cx="7992888" cy="4262437"/>
          </a:xfrm>
        </p:spPr>
        <p:txBody>
          <a:bodyPr/>
          <a:lstStyle/>
          <a:p>
            <a:pPr marL="0" indent="0"/>
            <a:r>
              <a:rPr lang="fr-BE" noProof="0" dirty="0"/>
              <a:t>Le Portail est également accessible sur le </a:t>
            </a:r>
            <a:r>
              <a:rPr lang="fr-BE" noProof="0" dirty="0" err="1"/>
              <a:t>website</a:t>
            </a:r>
            <a:r>
              <a:rPr lang="fr-BE" noProof="0" dirty="0"/>
              <a:t> d’Elia à la page « Fournisseurs / Infos et outils fournisseurs » :</a:t>
            </a:r>
          </a:p>
          <a:p>
            <a:pPr marL="0" indent="0"/>
            <a:r>
              <a:rPr lang="fr-BE" altLang="fr-FR" dirty="0">
                <a:hlinkClick r:id="rId3"/>
              </a:rPr>
              <a:t>http://www.elia.be/fr/fournisseurs-et-contractants/infos-et-outils-fournisseurs</a:t>
            </a:r>
            <a:endParaRPr lang="fr-BE" altLang="fr-FR" dirty="0"/>
          </a:p>
          <a:p>
            <a:pPr marL="0" indent="0"/>
            <a:endParaRPr lang="fr-BE" altLang="fr-FR" noProof="0" dirty="0"/>
          </a:p>
          <a:p>
            <a:pPr marL="0" indent="0"/>
            <a:r>
              <a:rPr lang="fr-BE" altLang="fr-FR" noProof="0" dirty="0"/>
              <a:t>Le manuel y est également disponible.</a:t>
            </a:r>
          </a:p>
        </p:txBody>
      </p:sp>
      <p:sp>
        <p:nvSpPr>
          <p:cNvPr id="14340" name="Date Placeholder 3"/>
          <p:cNvSpPr>
            <a:spLocks noGrp="1"/>
          </p:cNvSpPr>
          <p:nvPr>
            <p:ph type="dt" sz="quarter" idx="10"/>
          </p:nvPr>
        </p:nvSpPr>
        <p:spPr bwMode="auto">
          <a:noFill/>
          <a:ln>
            <a:miter lim="800000"/>
            <a:headEnd/>
            <a:tailEnd/>
          </a:ln>
        </p:spPr>
        <p:txBody>
          <a:bodyPr/>
          <a:lstStyle/>
          <a:p>
            <a:r>
              <a:rPr lang="nl-BE"/>
              <a:t>28/02/2012</a:t>
            </a:r>
          </a:p>
        </p:txBody>
      </p:sp>
      <p:sp>
        <p:nvSpPr>
          <p:cNvPr id="14341" name="Footer Placeholder 4"/>
          <p:cNvSpPr>
            <a:spLocks noGrp="1"/>
          </p:cNvSpPr>
          <p:nvPr>
            <p:ph type="ftr" sz="quarter" idx="11"/>
          </p:nvPr>
        </p:nvSpPr>
        <p:spPr bwMode="auto">
          <a:noFill/>
          <a:ln>
            <a:miter lim="800000"/>
            <a:headEnd/>
            <a:tailEnd/>
          </a:ln>
        </p:spPr>
        <p:txBody>
          <a:bodyPr/>
          <a:lstStyle/>
          <a:p>
            <a:r>
              <a:rPr lang="en-US"/>
              <a:t>Footer</a:t>
            </a:r>
          </a:p>
        </p:txBody>
      </p:sp>
      <p:sp>
        <p:nvSpPr>
          <p:cNvPr id="14342" name="Slide Number Placeholder 5"/>
          <p:cNvSpPr>
            <a:spLocks noGrp="1"/>
          </p:cNvSpPr>
          <p:nvPr>
            <p:ph type="sldNum" sz="quarter" idx="12"/>
          </p:nvPr>
        </p:nvSpPr>
        <p:spPr bwMode="auto">
          <a:noFill/>
          <a:ln>
            <a:miter lim="800000"/>
            <a:headEnd/>
            <a:tailEnd/>
          </a:ln>
        </p:spPr>
        <p:txBody>
          <a:bodyPr/>
          <a:lstStyle/>
          <a:p>
            <a:fld id="{A8DBEB16-D175-BF4F-98B0-F2EFC36B5B6E}" type="slidenum">
              <a:rPr lang="en-US" smtClean="0"/>
              <a:pPr/>
              <a:t>6</a:t>
            </a:fld>
            <a:endParaRPr lang="en-US"/>
          </a:p>
        </p:txBody>
      </p:sp>
      <p:pic>
        <p:nvPicPr>
          <p:cNvPr id="3" name="Picture 2">
            <a:extLst>
              <a:ext uri="{FF2B5EF4-FFF2-40B4-BE49-F238E27FC236}">
                <a16:creationId xmlns:a16="http://schemas.microsoft.com/office/drawing/2014/main" id="{C7EE69D2-3179-EAB8-17FB-A26ED9E1A9C8}"/>
              </a:ext>
            </a:extLst>
          </p:cNvPr>
          <p:cNvPicPr>
            <a:picLocks noChangeAspect="1"/>
          </p:cNvPicPr>
          <p:nvPr/>
        </p:nvPicPr>
        <p:blipFill>
          <a:blip r:embed="rId4"/>
          <a:stretch>
            <a:fillRect/>
          </a:stretch>
        </p:blipFill>
        <p:spPr>
          <a:xfrm>
            <a:off x="0" y="4016972"/>
            <a:ext cx="9144000" cy="1644276"/>
          </a:xfrm>
          <a:prstGeom prst="rect">
            <a:avLst/>
          </a:prstGeom>
        </p:spPr>
      </p:pic>
    </p:spTree>
  </p:cSld>
  <p:clrMapOvr>
    <a:masterClrMapping/>
  </p:clrMapOvr>
  <p:transition>
    <p:wipe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fr-BE" noProof="0" dirty="0"/>
              <a:t>1. </a:t>
            </a:r>
            <a:r>
              <a:rPr lang="fr-BE" dirty="0"/>
              <a:t>Connexion</a:t>
            </a:r>
            <a:endParaRPr lang="fr-BE" noProof="0" dirty="0"/>
          </a:p>
        </p:txBody>
      </p:sp>
      <p:sp>
        <p:nvSpPr>
          <p:cNvPr id="14339" name="Content Placeholder 2"/>
          <p:cNvSpPr>
            <a:spLocks noGrp="1"/>
          </p:cNvSpPr>
          <p:nvPr>
            <p:ph idx="1"/>
          </p:nvPr>
        </p:nvSpPr>
        <p:spPr>
          <a:xfrm>
            <a:off x="755576" y="1703388"/>
            <a:ext cx="7772474" cy="4262437"/>
          </a:xfrm>
        </p:spPr>
        <p:txBody>
          <a:bodyPr/>
          <a:lstStyle/>
          <a:p>
            <a:pPr eaLnBrk="1" hangingPunct="1"/>
            <a:r>
              <a:rPr lang="fr-BE" altLang="fr-FR" dirty="0"/>
              <a:t>Options Internet</a:t>
            </a:r>
            <a:endParaRPr lang="fr-BE" altLang="fr-FR" noProof="0" dirty="0"/>
          </a:p>
          <a:p>
            <a:pPr lvl="1" eaLnBrk="1" hangingPunct="1"/>
            <a:r>
              <a:rPr lang="fr-BE" altLang="fr-FR" noProof="0" dirty="0"/>
              <a:t>Internet Explorer &gt; 6.0 (Compatibility </a:t>
            </a:r>
            <a:r>
              <a:rPr lang="fr-BE" altLang="fr-FR" noProof="0" dirty="0" err="1"/>
              <a:t>view</a:t>
            </a:r>
            <a:r>
              <a:rPr lang="fr-BE" altLang="fr-FR" noProof="0" dirty="0"/>
              <a:t>)</a:t>
            </a:r>
          </a:p>
          <a:p>
            <a:pPr lvl="1" eaLnBrk="1" hangingPunct="1"/>
            <a:r>
              <a:rPr lang="fr-BE" altLang="fr-FR" dirty="0"/>
              <a:t>Désactivez le blocage des Pop-up dans les options Internet.</a:t>
            </a:r>
            <a:endParaRPr lang="fr-BE" altLang="fr-FR" noProof="0" dirty="0"/>
          </a:p>
          <a:p>
            <a:pPr lvl="1" eaLnBrk="1" hangingPunct="1"/>
            <a:r>
              <a:rPr lang="fr-BE" altLang="fr-FR" dirty="0"/>
              <a:t>Pour une compatibilité complète, ajoutez le s</a:t>
            </a:r>
            <a:r>
              <a:rPr lang="fr-BE" altLang="fr-FR" noProof="0" dirty="0"/>
              <a:t>ite “elia.be” </a:t>
            </a:r>
            <a:r>
              <a:rPr lang="fr-BE" altLang="fr-FR" dirty="0"/>
              <a:t>et “srm.elia.be” </a:t>
            </a:r>
            <a:r>
              <a:rPr lang="fr-BE" altLang="fr-FR" noProof="0" dirty="0"/>
              <a:t>dans les “</a:t>
            </a:r>
            <a:r>
              <a:rPr lang="fr-BE" altLang="fr-FR" noProof="0" dirty="0" err="1"/>
              <a:t>websites</a:t>
            </a:r>
            <a:r>
              <a:rPr lang="fr-BE" altLang="fr-FR" noProof="0" dirty="0"/>
              <a:t> autorisés” dans ‘Compatibility </a:t>
            </a:r>
            <a:r>
              <a:rPr lang="fr-BE" altLang="fr-FR" noProof="0" dirty="0" err="1"/>
              <a:t>View</a:t>
            </a:r>
            <a:r>
              <a:rPr lang="fr-BE" altLang="fr-FR" noProof="0" dirty="0"/>
              <a:t> settings’.</a:t>
            </a:r>
          </a:p>
        </p:txBody>
      </p:sp>
      <p:sp>
        <p:nvSpPr>
          <p:cNvPr id="14340" name="Date Placeholder 3"/>
          <p:cNvSpPr>
            <a:spLocks noGrp="1"/>
          </p:cNvSpPr>
          <p:nvPr>
            <p:ph type="dt" sz="quarter" idx="10"/>
          </p:nvPr>
        </p:nvSpPr>
        <p:spPr bwMode="auto">
          <a:noFill/>
          <a:ln>
            <a:miter lim="800000"/>
            <a:headEnd/>
            <a:tailEnd/>
          </a:ln>
        </p:spPr>
        <p:txBody>
          <a:bodyPr/>
          <a:lstStyle/>
          <a:p>
            <a:r>
              <a:rPr lang="nl-BE"/>
              <a:t>28/02/2012</a:t>
            </a:r>
          </a:p>
        </p:txBody>
      </p:sp>
      <p:sp>
        <p:nvSpPr>
          <p:cNvPr id="14341" name="Footer Placeholder 4"/>
          <p:cNvSpPr>
            <a:spLocks noGrp="1"/>
          </p:cNvSpPr>
          <p:nvPr>
            <p:ph type="ftr" sz="quarter" idx="11"/>
          </p:nvPr>
        </p:nvSpPr>
        <p:spPr bwMode="auto">
          <a:noFill/>
          <a:ln>
            <a:miter lim="800000"/>
            <a:headEnd/>
            <a:tailEnd/>
          </a:ln>
        </p:spPr>
        <p:txBody>
          <a:bodyPr/>
          <a:lstStyle/>
          <a:p>
            <a:r>
              <a:rPr lang="en-US"/>
              <a:t>Footer</a:t>
            </a:r>
          </a:p>
        </p:txBody>
      </p:sp>
      <p:sp>
        <p:nvSpPr>
          <p:cNvPr id="14342" name="Slide Number Placeholder 5"/>
          <p:cNvSpPr>
            <a:spLocks noGrp="1"/>
          </p:cNvSpPr>
          <p:nvPr>
            <p:ph type="sldNum" sz="quarter" idx="12"/>
          </p:nvPr>
        </p:nvSpPr>
        <p:spPr bwMode="auto">
          <a:noFill/>
          <a:ln>
            <a:miter lim="800000"/>
            <a:headEnd/>
            <a:tailEnd/>
          </a:ln>
        </p:spPr>
        <p:txBody>
          <a:bodyPr/>
          <a:lstStyle/>
          <a:p>
            <a:fld id="{A8DBEB16-D175-BF4F-98B0-F2EFC36B5B6E}" type="slidenum">
              <a:rPr lang="en-US" smtClean="0"/>
              <a:pPr/>
              <a:t>7</a:t>
            </a:fld>
            <a:endParaRPr lang="en-US"/>
          </a:p>
        </p:txBody>
      </p:sp>
    </p:spTree>
    <p:extLst>
      <p:ext uri="{BB962C8B-B14F-4D97-AF65-F5344CB8AC3E}">
        <p14:creationId xmlns:p14="http://schemas.microsoft.com/office/powerpoint/2010/main" val="1520791558"/>
      </p:ext>
    </p:extLst>
  </p:cSld>
  <p:clrMapOvr>
    <a:masterClrMapping/>
  </p:clrMapOvr>
  <p:transition>
    <p:wipe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Date Placeholder 3"/>
          <p:cNvSpPr>
            <a:spLocks noGrp="1"/>
          </p:cNvSpPr>
          <p:nvPr>
            <p:ph type="dt" sz="quarter" idx="10"/>
          </p:nvPr>
        </p:nvSpPr>
        <p:spPr bwMode="auto">
          <a:noFill/>
          <a:ln>
            <a:miter lim="800000"/>
            <a:headEnd/>
            <a:tailEnd/>
          </a:ln>
        </p:spPr>
        <p:txBody>
          <a:bodyPr/>
          <a:lstStyle/>
          <a:p>
            <a:r>
              <a:rPr lang="nl-BE"/>
              <a:t>28/02/2012</a:t>
            </a:r>
          </a:p>
        </p:txBody>
      </p:sp>
      <p:sp>
        <p:nvSpPr>
          <p:cNvPr id="14341" name="Footer Placeholder 4"/>
          <p:cNvSpPr>
            <a:spLocks noGrp="1"/>
          </p:cNvSpPr>
          <p:nvPr>
            <p:ph type="ftr" sz="quarter" idx="11"/>
          </p:nvPr>
        </p:nvSpPr>
        <p:spPr bwMode="auto">
          <a:noFill/>
          <a:ln>
            <a:miter lim="800000"/>
            <a:headEnd/>
            <a:tailEnd/>
          </a:ln>
        </p:spPr>
        <p:txBody>
          <a:bodyPr/>
          <a:lstStyle/>
          <a:p>
            <a:r>
              <a:rPr lang="en-US"/>
              <a:t>Footer</a:t>
            </a:r>
          </a:p>
        </p:txBody>
      </p:sp>
      <p:sp>
        <p:nvSpPr>
          <p:cNvPr id="14342" name="Slide Number Placeholder 5"/>
          <p:cNvSpPr>
            <a:spLocks noGrp="1"/>
          </p:cNvSpPr>
          <p:nvPr>
            <p:ph type="sldNum" sz="quarter" idx="12"/>
          </p:nvPr>
        </p:nvSpPr>
        <p:spPr bwMode="auto">
          <a:noFill/>
          <a:ln>
            <a:miter lim="800000"/>
            <a:headEnd/>
            <a:tailEnd/>
          </a:ln>
        </p:spPr>
        <p:txBody>
          <a:bodyPr/>
          <a:lstStyle/>
          <a:p>
            <a:fld id="{A8DBEB16-D175-BF4F-98B0-F2EFC36B5B6E}" type="slidenum">
              <a:rPr lang="en-US" smtClean="0"/>
              <a:pPr/>
              <a:t>8</a:t>
            </a:fld>
            <a:endParaRPr lang="en-US"/>
          </a:p>
        </p:txBody>
      </p:sp>
      <p:sp>
        <p:nvSpPr>
          <p:cNvPr id="17" name="Rectangle 7"/>
          <p:cNvSpPr txBox="1">
            <a:spLocks noChangeArrowheads="1"/>
          </p:cNvSpPr>
          <p:nvPr/>
        </p:nvSpPr>
        <p:spPr bwMode="auto">
          <a:xfrm>
            <a:off x="446088" y="1340768"/>
            <a:ext cx="8229600" cy="2193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8867" tIns="44433" rIns="88867" bIns="44433"/>
          <a:lstStyle>
            <a:lvl1pPr marL="285750" indent="-285750">
              <a:defRPr sz="2000">
                <a:solidFill>
                  <a:srgbClr val="21363C"/>
                </a:solidFill>
                <a:latin typeface="Verdana" pitchFamily="34" charset="0"/>
              </a:defRPr>
            </a:lvl1pPr>
            <a:lvl2pPr marL="742950" indent="-285750">
              <a:defRPr sz="2000">
                <a:solidFill>
                  <a:srgbClr val="21363C"/>
                </a:solidFill>
                <a:latin typeface="Verdana" pitchFamily="34" charset="0"/>
              </a:defRPr>
            </a:lvl2pPr>
            <a:lvl3pPr marL="1143000" indent="-228600">
              <a:buFont typeface="Verdana" pitchFamily="34" charset="0"/>
              <a:buChar char="–"/>
              <a:defRPr sz="2000">
                <a:solidFill>
                  <a:srgbClr val="21363C"/>
                </a:solidFill>
                <a:latin typeface="Verdana" pitchFamily="34" charset="0"/>
              </a:defRPr>
            </a:lvl3pPr>
            <a:lvl4pPr marL="1600200" indent="-228600">
              <a:defRPr sz="2000">
                <a:solidFill>
                  <a:schemeClr val="tx1"/>
                </a:solidFill>
                <a:latin typeface="Arial" charset="0"/>
              </a:defRPr>
            </a:lvl4pPr>
            <a:lvl5pPr marL="2057400" indent="-22860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just">
              <a:spcAft>
                <a:spcPts val="600"/>
              </a:spcAft>
              <a:buClr>
                <a:srgbClr val="F86613"/>
              </a:buClr>
              <a:buFont typeface="Arial" panose="020B0604020202020204" pitchFamily="34" charset="0"/>
              <a:buChar char="•"/>
            </a:pPr>
            <a:r>
              <a:rPr lang="fr-BE" altLang="fr-FR" b="1" dirty="0">
                <a:latin typeface="+mn-lt"/>
              </a:rPr>
              <a:t>Create confirmation </a:t>
            </a:r>
            <a:r>
              <a:rPr lang="fr-BE" altLang="fr-FR" dirty="0">
                <a:latin typeface="+mn-lt"/>
              </a:rPr>
              <a:t>pour créer des Requests for invoice / Ordres de travail.</a:t>
            </a:r>
          </a:p>
          <a:p>
            <a:pPr algn="just">
              <a:spcAft>
                <a:spcPts val="600"/>
              </a:spcAft>
              <a:buClr>
                <a:srgbClr val="F86613"/>
              </a:buClr>
              <a:buFont typeface="Arial" panose="020B0604020202020204" pitchFamily="34" charset="0"/>
              <a:buChar char="•"/>
            </a:pPr>
            <a:r>
              <a:rPr lang="fr-BE" altLang="fr-FR" b="1" dirty="0">
                <a:latin typeface="+mn-lt"/>
              </a:rPr>
              <a:t>Synthèse Request for Invoice </a:t>
            </a:r>
            <a:r>
              <a:rPr lang="fr-BE" altLang="fr-FR" dirty="0">
                <a:latin typeface="+mn-lt"/>
              </a:rPr>
              <a:t>pour rechercher des Requests for invoice / Ordres de travail en REFIN.</a:t>
            </a:r>
          </a:p>
          <a:p>
            <a:pPr algn="just">
              <a:spcAft>
                <a:spcPts val="600"/>
              </a:spcAft>
              <a:buClr>
                <a:srgbClr val="F86613"/>
              </a:buClr>
              <a:buFont typeface="Arial" panose="020B0604020202020204" pitchFamily="34" charset="0"/>
              <a:buChar char="•"/>
            </a:pPr>
            <a:r>
              <a:rPr lang="fr-BE" altLang="fr-FR" b="1" dirty="0">
                <a:latin typeface="+mn-lt"/>
              </a:rPr>
              <a:t>Manuels</a:t>
            </a:r>
            <a:r>
              <a:rPr lang="fr-BE" altLang="fr-FR" dirty="0">
                <a:latin typeface="+mn-lt"/>
              </a:rPr>
              <a:t> pour les fournisseurs.</a:t>
            </a:r>
          </a:p>
        </p:txBody>
      </p:sp>
      <p:sp>
        <p:nvSpPr>
          <p:cNvPr id="23" name="Title 1"/>
          <p:cNvSpPr>
            <a:spLocks noGrp="1"/>
          </p:cNvSpPr>
          <p:nvPr>
            <p:ph type="title"/>
          </p:nvPr>
        </p:nvSpPr>
        <p:spPr>
          <a:xfrm>
            <a:off x="395288" y="727075"/>
            <a:ext cx="8132762" cy="712788"/>
          </a:xfrm>
        </p:spPr>
        <p:txBody>
          <a:bodyPr/>
          <a:lstStyle/>
          <a:p>
            <a:r>
              <a:rPr lang="fr-BE" noProof="0" dirty="0"/>
              <a:t>1. </a:t>
            </a:r>
            <a:r>
              <a:rPr lang="fr-BE" dirty="0"/>
              <a:t>Connexion</a:t>
            </a:r>
            <a:endParaRPr lang="fr-BE" noProof="0" dirty="0"/>
          </a:p>
        </p:txBody>
      </p:sp>
      <p:pic>
        <p:nvPicPr>
          <p:cNvPr id="1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568" y="3358820"/>
            <a:ext cx="6754700" cy="2950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2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1870" y="3142597"/>
            <a:ext cx="6726398" cy="2045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sp>
        <p:nvSpPr>
          <p:cNvPr id="14" name="Rectangle 13"/>
          <p:cNvSpPr/>
          <p:nvPr/>
        </p:nvSpPr>
        <p:spPr bwMode="auto">
          <a:xfrm>
            <a:off x="1547664" y="4294924"/>
            <a:ext cx="1080120" cy="329666"/>
          </a:xfrm>
          <a:prstGeom prst="rect">
            <a:avLst/>
          </a:prstGeom>
          <a:no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fr-BE" sz="2800" b="0" i="0" u="none" strike="noStrike" cap="none" normalizeH="0" baseline="0">
              <a:ln>
                <a:noFill/>
              </a:ln>
              <a:solidFill>
                <a:schemeClr val="tx1"/>
              </a:solidFill>
              <a:effectLst/>
              <a:latin typeface="Times" pitchFamily="18" charset="0"/>
            </a:endParaRPr>
          </a:p>
        </p:txBody>
      </p:sp>
      <p:sp>
        <p:nvSpPr>
          <p:cNvPr id="15" name="Text Box 10"/>
          <p:cNvSpPr txBox="1">
            <a:spLocks noChangeArrowheads="1"/>
          </p:cNvSpPr>
          <p:nvPr/>
        </p:nvSpPr>
        <p:spPr bwMode="auto">
          <a:xfrm>
            <a:off x="7594947" y="3379019"/>
            <a:ext cx="1339850" cy="554037"/>
          </a:xfrm>
          <a:prstGeom prst="rect">
            <a:avLst/>
          </a:prstGeom>
          <a:solidFill>
            <a:srgbClr val="FFFF00"/>
          </a:solidFill>
          <a:ln>
            <a:noFill/>
          </a:ln>
          <a:effectLst/>
          <a:extLst>
            <a:ext uri="{91240B29-F687-4F45-9708-019B960494DF}">
              <a14:hiddenLine xmlns:a14="http://schemas.microsoft.com/office/drawing/2010/main" w="127" algn="ctr">
                <a:solidFill>
                  <a:srgbClr val="A6A6A6"/>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defRPr sz="2000">
                <a:solidFill>
                  <a:srgbClr val="21363C"/>
                </a:solidFill>
                <a:latin typeface="Verdana" pitchFamily="34" charset="0"/>
              </a:defRPr>
            </a:lvl1pPr>
            <a:lvl2pPr marL="742950" indent="-285750">
              <a:defRPr sz="2000">
                <a:solidFill>
                  <a:srgbClr val="21363C"/>
                </a:solidFill>
                <a:latin typeface="Verdana" pitchFamily="34" charset="0"/>
              </a:defRPr>
            </a:lvl2pPr>
            <a:lvl3pPr marL="1143000" indent="-228600">
              <a:buFont typeface="Verdana" pitchFamily="34" charset="0"/>
              <a:buChar char="–"/>
              <a:defRPr sz="2000">
                <a:solidFill>
                  <a:srgbClr val="21363C"/>
                </a:solidFill>
                <a:latin typeface="Verdana" pitchFamily="34" charset="0"/>
              </a:defRPr>
            </a:lvl3pPr>
            <a:lvl4pPr marL="1600200" indent="-228600">
              <a:defRPr sz="2000">
                <a:solidFill>
                  <a:schemeClr val="tx1"/>
                </a:solidFill>
                <a:latin typeface="Arial" charset="0"/>
              </a:defRPr>
            </a:lvl4pPr>
            <a:lvl5pPr marL="2057400" indent="-22860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50000"/>
              </a:spcBef>
              <a:buClrTx/>
              <a:buSzTx/>
              <a:buFontTx/>
              <a:buNone/>
            </a:pPr>
            <a:r>
              <a:rPr lang="fr-BE" altLang="fr-FR" sz="1000" dirty="0">
                <a:solidFill>
                  <a:schemeClr val="tx1"/>
                </a:solidFill>
              </a:rPr>
              <a:t>Log off pour vous déconnecter du système</a:t>
            </a:r>
          </a:p>
        </p:txBody>
      </p:sp>
      <p:sp>
        <p:nvSpPr>
          <p:cNvPr id="16" name="AutoShape 11"/>
          <p:cNvSpPr>
            <a:spLocks noChangeArrowheads="1"/>
          </p:cNvSpPr>
          <p:nvPr/>
        </p:nvSpPr>
        <p:spPr bwMode="auto">
          <a:xfrm rot="10800000">
            <a:off x="7435105" y="3140968"/>
            <a:ext cx="449263" cy="201613"/>
          </a:xfrm>
          <a:prstGeom prst="rightArrow">
            <a:avLst>
              <a:gd name="adj1" fmla="val 50000"/>
              <a:gd name="adj2" fmla="val 85141"/>
            </a:avLst>
          </a:prstGeom>
          <a:solidFill>
            <a:srgbClr val="FFFF00"/>
          </a:solidFill>
          <a:ln w="127" algn="ctr">
            <a:solidFill>
              <a:srgbClr val="A6A6A6"/>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defRPr sz="2000">
                <a:solidFill>
                  <a:srgbClr val="21363C"/>
                </a:solidFill>
                <a:latin typeface="Verdana" pitchFamily="34" charset="0"/>
              </a:defRPr>
            </a:lvl1pPr>
            <a:lvl2pPr marL="742950" indent="-285750">
              <a:defRPr sz="2000">
                <a:solidFill>
                  <a:srgbClr val="21363C"/>
                </a:solidFill>
                <a:latin typeface="Verdana" pitchFamily="34" charset="0"/>
              </a:defRPr>
            </a:lvl2pPr>
            <a:lvl3pPr marL="1143000" indent="-228600">
              <a:buFont typeface="Verdana" pitchFamily="34" charset="0"/>
              <a:buChar char="–"/>
              <a:defRPr sz="2000">
                <a:solidFill>
                  <a:srgbClr val="21363C"/>
                </a:solidFill>
                <a:latin typeface="Verdana" pitchFamily="34" charset="0"/>
              </a:defRPr>
            </a:lvl3pPr>
            <a:lvl4pPr marL="1600200" indent="-228600">
              <a:defRPr sz="2000">
                <a:solidFill>
                  <a:schemeClr val="tx1"/>
                </a:solidFill>
                <a:latin typeface="Arial" charset="0"/>
              </a:defRPr>
            </a:lvl4pPr>
            <a:lvl5pPr marL="2057400" indent="-22860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endParaRPr lang="nl-BE" altLang="fr-FR"/>
          </a:p>
        </p:txBody>
      </p:sp>
      <p:sp>
        <p:nvSpPr>
          <p:cNvPr id="24" name="AutoShape 11"/>
          <p:cNvSpPr>
            <a:spLocks noChangeArrowheads="1"/>
          </p:cNvSpPr>
          <p:nvPr/>
        </p:nvSpPr>
        <p:spPr bwMode="auto">
          <a:xfrm rot="10800000">
            <a:off x="2555777" y="3372990"/>
            <a:ext cx="449262" cy="200025"/>
          </a:xfrm>
          <a:prstGeom prst="rightArrow">
            <a:avLst>
              <a:gd name="adj1" fmla="val 50000"/>
              <a:gd name="adj2" fmla="val 85817"/>
            </a:avLst>
          </a:prstGeom>
          <a:solidFill>
            <a:srgbClr val="FFFF00"/>
          </a:solidFill>
          <a:ln w="127" algn="ctr">
            <a:solidFill>
              <a:srgbClr val="A6A6A6"/>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defRPr sz="2000">
                <a:solidFill>
                  <a:srgbClr val="21363C"/>
                </a:solidFill>
                <a:latin typeface="Verdana" pitchFamily="34" charset="0"/>
              </a:defRPr>
            </a:lvl1pPr>
            <a:lvl2pPr marL="742950" indent="-285750">
              <a:defRPr sz="2000">
                <a:solidFill>
                  <a:srgbClr val="21363C"/>
                </a:solidFill>
                <a:latin typeface="Verdana" pitchFamily="34" charset="0"/>
              </a:defRPr>
            </a:lvl2pPr>
            <a:lvl3pPr marL="1143000" indent="-228600">
              <a:buFont typeface="Verdana" pitchFamily="34" charset="0"/>
              <a:buChar char="–"/>
              <a:defRPr sz="2000">
                <a:solidFill>
                  <a:srgbClr val="21363C"/>
                </a:solidFill>
                <a:latin typeface="Verdana" pitchFamily="34" charset="0"/>
              </a:defRPr>
            </a:lvl3pPr>
            <a:lvl4pPr marL="1600200" indent="-228600">
              <a:defRPr sz="2000">
                <a:solidFill>
                  <a:schemeClr val="tx1"/>
                </a:solidFill>
                <a:latin typeface="Arial" charset="0"/>
              </a:defRPr>
            </a:lvl4pPr>
            <a:lvl5pPr marL="2057400" indent="-22860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endParaRPr lang="nl-BE" altLang="fr-FR"/>
          </a:p>
        </p:txBody>
      </p:sp>
      <p:sp>
        <p:nvSpPr>
          <p:cNvPr id="25" name="Text Box 10"/>
          <p:cNvSpPr txBox="1">
            <a:spLocks noChangeArrowheads="1"/>
          </p:cNvSpPr>
          <p:nvPr/>
        </p:nvSpPr>
        <p:spPr bwMode="auto">
          <a:xfrm>
            <a:off x="3293691" y="3303712"/>
            <a:ext cx="1871663" cy="244475"/>
          </a:xfrm>
          <a:prstGeom prst="rect">
            <a:avLst/>
          </a:prstGeom>
          <a:solidFill>
            <a:srgbClr val="FFFF00"/>
          </a:solidFill>
          <a:ln>
            <a:noFill/>
          </a:ln>
          <a:effectLst/>
          <a:extLst>
            <a:ext uri="{91240B29-F687-4F45-9708-019B960494DF}">
              <a14:hiddenLine xmlns:a14="http://schemas.microsoft.com/office/drawing/2010/main" w="127" algn="ctr">
                <a:solidFill>
                  <a:srgbClr val="A6A6A6"/>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defRPr sz="2000">
                <a:solidFill>
                  <a:srgbClr val="21363C"/>
                </a:solidFill>
                <a:latin typeface="Verdana" pitchFamily="34" charset="0"/>
              </a:defRPr>
            </a:lvl1pPr>
            <a:lvl2pPr marL="742950" indent="-285750">
              <a:defRPr sz="2000">
                <a:solidFill>
                  <a:srgbClr val="21363C"/>
                </a:solidFill>
                <a:latin typeface="Verdana" pitchFamily="34" charset="0"/>
              </a:defRPr>
            </a:lvl2pPr>
            <a:lvl3pPr marL="1143000" indent="-228600">
              <a:buFont typeface="Verdana" pitchFamily="34" charset="0"/>
              <a:buChar char="–"/>
              <a:defRPr sz="2000">
                <a:solidFill>
                  <a:srgbClr val="21363C"/>
                </a:solidFill>
                <a:latin typeface="Verdana" pitchFamily="34" charset="0"/>
              </a:defRPr>
            </a:lvl3pPr>
            <a:lvl4pPr marL="1600200" indent="-228600">
              <a:defRPr sz="2000">
                <a:solidFill>
                  <a:schemeClr val="tx1"/>
                </a:solidFill>
                <a:latin typeface="Arial" charset="0"/>
              </a:defRPr>
            </a:lvl4pPr>
            <a:lvl5pPr marL="2057400" indent="-22860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50000"/>
              </a:spcBef>
              <a:buClrTx/>
              <a:buSzTx/>
              <a:buFontTx/>
              <a:buNone/>
            </a:pPr>
            <a:r>
              <a:rPr lang="fr-BE" altLang="fr-FR" sz="1000" dirty="0">
                <a:solidFill>
                  <a:schemeClr val="tx1"/>
                </a:solidFill>
              </a:rPr>
              <a:t>Pour changer de langue</a:t>
            </a:r>
          </a:p>
        </p:txBody>
      </p:sp>
      <p:sp>
        <p:nvSpPr>
          <p:cNvPr id="2" name="Rectangle 1">
            <a:extLst>
              <a:ext uri="{FF2B5EF4-FFF2-40B4-BE49-F238E27FC236}">
                <a16:creationId xmlns:a16="http://schemas.microsoft.com/office/drawing/2014/main" id="{8F2FDC35-0E59-DB66-B2BC-3A86C0E65C52}"/>
              </a:ext>
            </a:extLst>
          </p:cNvPr>
          <p:cNvSpPr/>
          <p:nvPr/>
        </p:nvSpPr>
        <p:spPr bwMode="auto">
          <a:xfrm>
            <a:off x="3635896" y="5259574"/>
            <a:ext cx="1296144" cy="545690"/>
          </a:xfrm>
          <a:prstGeom prst="rect">
            <a:avLst/>
          </a:prstGeom>
          <a:no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fr-BE" sz="2800" b="0" i="0" u="none" strike="noStrike" cap="none" normalizeH="0" baseline="0">
              <a:ln>
                <a:noFill/>
              </a:ln>
              <a:solidFill>
                <a:schemeClr val="tx1"/>
              </a:solidFill>
              <a:effectLst/>
              <a:latin typeface="Times" pitchFamily="18" charset="0"/>
            </a:endParaRPr>
          </a:p>
        </p:txBody>
      </p:sp>
    </p:spTree>
    <p:extLst>
      <p:ext uri="{BB962C8B-B14F-4D97-AF65-F5344CB8AC3E}">
        <p14:creationId xmlns:p14="http://schemas.microsoft.com/office/powerpoint/2010/main" val="3027469391"/>
      </p:ext>
    </p:extLst>
  </p:cSld>
  <p:clrMapOvr>
    <a:masterClrMapping/>
  </p:clrMapOvr>
  <p:transition>
    <p:wipe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Date Placeholder 5"/>
          <p:cNvSpPr>
            <a:spLocks noGrp="1"/>
          </p:cNvSpPr>
          <p:nvPr>
            <p:ph type="dt" sz="quarter" idx="13"/>
          </p:nvPr>
        </p:nvSpPr>
        <p:spPr bwMode="auto">
          <a:noFill/>
          <a:ln>
            <a:miter lim="800000"/>
            <a:headEnd/>
            <a:tailEnd/>
          </a:ln>
        </p:spPr>
        <p:txBody>
          <a:bodyPr/>
          <a:lstStyle/>
          <a:p>
            <a:r>
              <a:rPr lang="nl-BE" dirty="0"/>
              <a:t>16/06/2014</a:t>
            </a:r>
            <a:endParaRPr lang="en-US" dirty="0"/>
          </a:p>
        </p:txBody>
      </p:sp>
      <p:sp>
        <p:nvSpPr>
          <p:cNvPr id="13315" name="Footer Placeholder 6"/>
          <p:cNvSpPr>
            <a:spLocks noGrp="1"/>
          </p:cNvSpPr>
          <p:nvPr>
            <p:ph type="ftr" sz="quarter" idx="14"/>
          </p:nvPr>
        </p:nvSpPr>
        <p:spPr bwMode="auto">
          <a:noFill/>
          <a:ln>
            <a:miter lim="800000"/>
            <a:headEnd/>
            <a:tailEnd/>
          </a:ln>
        </p:spPr>
        <p:txBody>
          <a:bodyPr/>
          <a:lstStyle/>
          <a:p>
            <a:r>
              <a:rPr lang="en-US"/>
              <a:t>Footer</a:t>
            </a:r>
          </a:p>
        </p:txBody>
      </p:sp>
      <p:sp>
        <p:nvSpPr>
          <p:cNvPr id="13316" name="Title 1"/>
          <p:cNvSpPr>
            <a:spLocks noGrp="1"/>
          </p:cNvSpPr>
          <p:nvPr>
            <p:ph type="title"/>
          </p:nvPr>
        </p:nvSpPr>
        <p:spPr/>
        <p:txBody>
          <a:bodyPr/>
          <a:lstStyle/>
          <a:p>
            <a:pPr marL="361950" indent="-361950" eaLnBrk="1" hangingPunct="1"/>
            <a:r>
              <a:rPr lang="fr-BE" noProof="0" dirty="0"/>
              <a:t>2. Flows et processus en REFIN</a:t>
            </a:r>
          </a:p>
        </p:txBody>
      </p:sp>
    </p:spTree>
    <p:extLst>
      <p:ext uri="{BB962C8B-B14F-4D97-AF65-F5344CB8AC3E}">
        <p14:creationId xmlns:p14="http://schemas.microsoft.com/office/powerpoint/2010/main" val="588757253"/>
      </p:ext>
    </p:extLst>
  </p:cSld>
  <p:clrMapOvr>
    <a:masterClrMapping/>
  </p:clrMapOvr>
</p:sld>
</file>

<file path=ppt/theme/theme1.xml><?xml version="1.0" encoding="utf-8"?>
<a:theme xmlns:a="http://schemas.openxmlformats.org/drawingml/2006/main" name="Template logo Elia">
  <a:themeElements>
    <a:clrScheme name="Custom 2">
      <a:dk1>
        <a:srgbClr val="000000"/>
      </a:dk1>
      <a:lt1>
        <a:srgbClr val="FFFFFF"/>
      </a:lt1>
      <a:dk2>
        <a:srgbClr val="E75420"/>
      </a:dk2>
      <a:lt2>
        <a:srgbClr val="C0C3C5"/>
      </a:lt2>
      <a:accent1>
        <a:srgbClr val="258998"/>
      </a:accent1>
      <a:accent2>
        <a:srgbClr val="6AA5A0"/>
      </a:accent2>
      <a:accent3>
        <a:srgbClr val="FFFFFF"/>
      </a:accent3>
      <a:accent4>
        <a:srgbClr val="000000"/>
      </a:accent4>
      <a:accent5>
        <a:srgbClr val="ACC4CA"/>
      </a:accent5>
      <a:accent6>
        <a:srgbClr val="5F9591"/>
      </a:accent6>
      <a:hlink>
        <a:srgbClr val="82878B"/>
      </a:hlink>
      <a:folHlink>
        <a:srgbClr val="990035"/>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 cap="flat" cmpd="sng" algn="ctr">
          <a:solidFill>
            <a:srgbClr val="A6A6A6"/>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Times" pitchFamily="18" charset="0"/>
          </a:defRPr>
        </a:defPPr>
      </a:lstStyle>
    </a:spDef>
    <a:lnDef>
      <a:spPr bwMode="auto">
        <a:xfrm>
          <a:off x="0" y="0"/>
          <a:ext cx="1" cy="1"/>
        </a:xfrm>
        <a:custGeom>
          <a:avLst/>
          <a:gdLst/>
          <a:ahLst/>
          <a:cxnLst/>
          <a:rect l="0" t="0" r="0" b="0"/>
          <a:pathLst/>
        </a:custGeom>
        <a:solidFill>
          <a:schemeClr val="accent1"/>
        </a:solidFill>
        <a:ln w="127" cap="flat" cmpd="sng" algn="ctr">
          <a:solidFill>
            <a:srgbClr val="A6A6A6"/>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Times" pitchFamily="18"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ELIA_new_v3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ELIA_new_v3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ELIA_new_v3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ELIA_new_v3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ELIA_new_v3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ELIA_new_v3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ELIA_new_v3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ELIA_new_v3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ELIA_new_v3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ELIA_new_v3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ELIA_new_v3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ELIA_new_v3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ELIA_new_v3 13">
        <a:dk1>
          <a:srgbClr val="000000"/>
        </a:dk1>
        <a:lt1>
          <a:srgbClr val="FFFFFF"/>
        </a:lt1>
        <a:dk2>
          <a:srgbClr val="E75420"/>
        </a:dk2>
        <a:lt2>
          <a:srgbClr val="C0C3C5"/>
        </a:lt2>
        <a:accent1>
          <a:srgbClr val="258998"/>
        </a:accent1>
        <a:accent2>
          <a:srgbClr val="6AA5A0"/>
        </a:accent2>
        <a:accent3>
          <a:srgbClr val="FFFFFF"/>
        </a:accent3>
        <a:accent4>
          <a:srgbClr val="000000"/>
        </a:accent4>
        <a:accent5>
          <a:srgbClr val="ACC4CA"/>
        </a:accent5>
        <a:accent6>
          <a:srgbClr val="5F9591"/>
        </a:accent6>
        <a:hlink>
          <a:srgbClr val="82878B"/>
        </a:hlink>
        <a:folHlink>
          <a:srgbClr val="990035"/>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slide master">
  <a:themeElements>
    <a:clrScheme name="Custom 3">
      <a:dk1>
        <a:srgbClr val="000000"/>
      </a:dk1>
      <a:lt1>
        <a:srgbClr val="FFFFFF"/>
      </a:lt1>
      <a:dk2>
        <a:srgbClr val="E75420"/>
      </a:dk2>
      <a:lt2>
        <a:srgbClr val="C0C3C5"/>
      </a:lt2>
      <a:accent1>
        <a:srgbClr val="258998"/>
      </a:accent1>
      <a:accent2>
        <a:srgbClr val="6AA5A0"/>
      </a:accent2>
      <a:accent3>
        <a:srgbClr val="FFFFFF"/>
      </a:accent3>
      <a:accent4>
        <a:srgbClr val="000000"/>
      </a:accent4>
      <a:accent5>
        <a:srgbClr val="ACC4CA"/>
      </a:accent5>
      <a:accent6>
        <a:srgbClr val="5F9591"/>
      </a:accent6>
      <a:hlink>
        <a:srgbClr val="82878B"/>
      </a:hlink>
      <a:folHlink>
        <a:srgbClr val="990035"/>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 cap="flat" cmpd="sng" algn="ctr">
          <a:solidFill>
            <a:srgbClr val="A6A6A6"/>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Times" pitchFamily="18" charset="0"/>
          </a:defRPr>
        </a:defPPr>
      </a:lstStyle>
    </a:spDef>
    <a:lnDef>
      <a:spPr bwMode="auto">
        <a:xfrm>
          <a:off x="0" y="0"/>
          <a:ext cx="1" cy="1"/>
        </a:xfrm>
        <a:custGeom>
          <a:avLst/>
          <a:gdLst/>
          <a:ahLst/>
          <a:cxnLst/>
          <a:rect l="0" t="0" r="0" b="0"/>
          <a:pathLst/>
        </a:custGeom>
        <a:solidFill>
          <a:schemeClr val="accent1"/>
        </a:solidFill>
        <a:ln w="127" cap="flat" cmpd="sng" algn="ctr">
          <a:solidFill>
            <a:srgbClr val="A6A6A6"/>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Times" pitchFamily="18"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slide 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lide 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lide mas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lide mast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lide mast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lide mast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lide mast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lide mast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lide mast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lide mast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lide mast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lide mast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slide master 13">
        <a:dk1>
          <a:srgbClr val="000000"/>
        </a:dk1>
        <a:lt1>
          <a:srgbClr val="FFFFFF"/>
        </a:lt1>
        <a:dk2>
          <a:srgbClr val="E75420"/>
        </a:dk2>
        <a:lt2>
          <a:srgbClr val="C0C3C5"/>
        </a:lt2>
        <a:accent1>
          <a:srgbClr val="258998"/>
        </a:accent1>
        <a:accent2>
          <a:srgbClr val="6AA5A0"/>
        </a:accent2>
        <a:accent3>
          <a:srgbClr val="FFFFFF"/>
        </a:accent3>
        <a:accent4>
          <a:srgbClr val="000000"/>
        </a:accent4>
        <a:accent5>
          <a:srgbClr val="ACC4CA"/>
        </a:accent5>
        <a:accent6>
          <a:srgbClr val="5F9591"/>
        </a:accent6>
        <a:hlink>
          <a:srgbClr val="82878B"/>
        </a:hlink>
        <a:folHlink>
          <a:srgbClr val="990035"/>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Template logo Elia</Template>
  <TotalTime>0</TotalTime>
  <Words>3106</Words>
  <Application>Microsoft Office PowerPoint</Application>
  <PresentationFormat>On-screen Show (4:3)</PresentationFormat>
  <Paragraphs>390</Paragraphs>
  <Slides>48</Slides>
  <Notes>48</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48</vt:i4>
      </vt:variant>
    </vt:vector>
  </HeadingPairs>
  <TitlesOfParts>
    <vt:vector size="56" baseType="lpstr">
      <vt:lpstr>Arial</vt:lpstr>
      <vt:lpstr>Calibri</vt:lpstr>
      <vt:lpstr>Lucida Grande</vt:lpstr>
      <vt:lpstr>Times</vt:lpstr>
      <vt:lpstr>Verdana</vt:lpstr>
      <vt:lpstr>Wingdings</vt:lpstr>
      <vt:lpstr>Template logo Elia</vt:lpstr>
      <vt:lpstr>slide master</vt:lpstr>
      <vt:lpstr>Création et suivi des Requests for invoice et Ordres de travail (OT’s) en REFIN</vt:lpstr>
      <vt:lpstr>Contenu</vt:lpstr>
      <vt:lpstr>1. Connexion</vt:lpstr>
      <vt:lpstr>1. Connexion</vt:lpstr>
      <vt:lpstr>1. Connexion</vt:lpstr>
      <vt:lpstr>1. Connexion</vt:lpstr>
      <vt:lpstr>1. Connexion</vt:lpstr>
      <vt:lpstr>1. Connexion</vt:lpstr>
      <vt:lpstr>2. Flows et processus en REFIN</vt:lpstr>
      <vt:lpstr>2. Outil REFIN : pour quelles commandes ?</vt:lpstr>
      <vt:lpstr>2. Flow en REFIN pour les demandes de facturation</vt:lpstr>
      <vt:lpstr>2. Flow en REFIN pour les ordres de travail</vt:lpstr>
      <vt:lpstr>2. Processus en REFIN</vt:lpstr>
      <vt:lpstr>2. Processus en REFIN</vt:lpstr>
      <vt:lpstr>2. Processus en REFIN</vt:lpstr>
      <vt:lpstr>2. Processus en REFIN</vt:lpstr>
      <vt:lpstr>2. Processus en REFIN</vt:lpstr>
      <vt:lpstr>3. Création de Requests et Ordres de travail (OT’s) en REFIN</vt:lpstr>
      <vt:lpstr>3. Création de Requests et OT’s</vt:lpstr>
      <vt:lpstr>3. Sélection de la commande</vt:lpstr>
      <vt:lpstr>3. Sélection de la commande</vt:lpstr>
      <vt:lpstr>3. Sélection de la commande</vt:lpstr>
      <vt:lpstr>3. Sélection de la commande</vt:lpstr>
      <vt:lpstr>3. Sélection de la commande</vt:lpstr>
      <vt:lpstr>3. Ecran de détail en REFIN</vt:lpstr>
      <vt:lpstr>3.1. Création d’un Request</vt:lpstr>
      <vt:lpstr>3.1. Joindre les annexes</vt:lpstr>
      <vt:lpstr>3.1. Sauvegarder le Request</vt:lpstr>
      <vt:lpstr>3.2. Création d’un Ordre de travail (OT)</vt:lpstr>
      <vt:lpstr>3.2. Création d’un Ordre de travail (OT)</vt:lpstr>
      <vt:lpstr>3.2. Création d’un Ordre de travail (OT) estimé</vt:lpstr>
      <vt:lpstr>3.2. Création d’un OT de régularisation suite à un OT estimé</vt:lpstr>
      <vt:lpstr>3.2. Sauvegarder l’Ordre de travail (OT)</vt:lpstr>
      <vt:lpstr>4. Suivi des Requests et Ordres de travail (OT’s)</vt:lpstr>
      <vt:lpstr>4. Suivi des Requests et OT’s</vt:lpstr>
      <vt:lpstr>4. Suivi des Requests et OT’s</vt:lpstr>
      <vt:lpstr>4. Suivi des Requests et OT’s</vt:lpstr>
      <vt:lpstr>4. Statuts des Requests et OT’s</vt:lpstr>
      <vt:lpstr>4. Suivi des Requests et OT’s</vt:lpstr>
      <vt:lpstr>4. Créer une variante d’affichage</vt:lpstr>
      <vt:lpstr>4. Créer une variante d’affichage</vt:lpstr>
      <vt:lpstr>4. Créer une variante d’affichage</vt:lpstr>
      <vt:lpstr>5. Requests et Ordres de travail (OT’s) refusés</vt:lpstr>
      <vt:lpstr>5. Requests et OT’s refusés</vt:lpstr>
      <vt:lpstr>5. Requests et OT’s refusés</vt:lpstr>
      <vt:lpstr>5. Requests et OT’s refusés</vt:lpstr>
      <vt:lpstr>5. Requests et OT’s refusés</vt:lpstr>
      <vt:lpstr>Besoin d’aide ?</vt:lpstr>
    </vt:vector>
  </TitlesOfParts>
  <Company>Elia</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Sarlet Nathalie</dc:creator>
  <cp:lastModifiedBy>Sarlet Nathalie</cp:lastModifiedBy>
  <cp:revision>437</cp:revision>
  <dcterms:created xsi:type="dcterms:W3CDTF">2014-05-28T08:40:07Z</dcterms:created>
  <dcterms:modified xsi:type="dcterms:W3CDTF">2023-08-21T15:05:20Z</dcterms:modified>
</cp:coreProperties>
</file>