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58" r:id="rId2"/>
  </p:sldIdLst>
  <p:sldSz cx="9902825" cy="6858000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33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E3F"/>
    <a:srgbClr val="F9482B"/>
    <a:srgbClr val="FF5050"/>
    <a:srgbClr val="B66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8415" autoAdjust="0"/>
  </p:normalViewPr>
  <p:slideViewPr>
    <p:cSldViewPr>
      <p:cViewPr varScale="1">
        <p:scale>
          <a:sx n="83" d="100"/>
          <a:sy n="83" d="100"/>
        </p:scale>
        <p:origin x="1786" y="82"/>
      </p:cViewPr>
      <p:guideLst>
        <p:guide orient="horz" pos="1152"/>
        <p:guide pos="3119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84" y="-114"/>
      </p:cViewPr>
      <p:guideLst>
        <p:guide orient="horz" pos="3127"/>
        <p:guide pos="2101"/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7A7FEB-D4FE-4343-AD1B-6760B54F84B0}" type="datetimeFigureOut">
              <a:rPr lang="en-US"/>
              <a:pPr>
                <a:defRPr/>
              </a:pPr>
              <a:t>4/16/2020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32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5" y="4724248"/>
            <a:ext cx="5445126" cy="4473246"/>
          </a:xfrm>
          <a:prstGeom prst="rect">
            <a:avLst/>
          </a:prstGeom>
        </p:spPr>
        <p:txBody>
          <a:bodyPr vert="horz" lIns="92281" tIns="46141" rIns="92281" bIns="4614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297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184" y="9445297"/>
            <a:ext cx="2949841" cy="497205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AAEEC5-830A-4363-B475-DD5B3F5ACA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199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26" y="3554413"/>
            <a:ext cx="9902825" cy="76200"/>
          </a:xfrm>
          <a:prstGeom prst="rect">
            <a:avLst/>
          </a:prstGeom>
          <a:solidFill>
            <a:srgbClr val="B5A5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10" descr="FNL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" y="1447800"/>
            <a:ext cx="9902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6" y="2446338"/>
            <a:ext cx="8459788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7" descr="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357" y="6413586"/>
            <a:ext cx="14541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42730" y="3886200"/>
            <a:ext cx="6931978" cy="1752600"/>
          </a:xfrm>
        </p:spPr>
        <p:txBody>
          <a:bodyPr/>
          <a:lstStyle>
            <a:lvl1pPr marL="0" indent="0">
              <a:buFont typeface="Arial Narrow" pitchFamily="34" charset="0"/>
              <a:buNone/>
              <a:defRPr sz="1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742738" y="2149565"/>
            <a:ext cx="8417401" cy="1470025"/>
          </a:xfrm>
        </p:spPr>
        <p:txBody>
          <a:bodyPr anchor="t"/>
          <a:lstStyle>
            <a:lvl1pPr>
              <a:tabLst>
                <a:tab pos="6815138" algn="r"/>
              </a:tabLs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4FF6-295B-494F-898A-AE51155D3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F9482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9441" y="295315"/>
            <a:ext cx="2173120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392" y="295315"/>
            <a:ext cx="6356031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E983E-09B8-4129-A4E7-C0168C092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60FD8-16A1-4FC1-8887-4E2F1A0DC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4274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55" y="4406990"/>
            <a:ext cx="8417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255" y="2906713"/>
            <a:ext cx="84174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99003-D40F-43E5-9719-C785112C5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41" y="1485900"/>
            <a:ext cx="412617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65" y="1485900"/>
            <a:ext cx="412617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9BA9-5AE3-4999-846B-8C31A48C8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67" y="274638"/>
            <a:ext cx="89125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518" y="1535113"/>
            <a:ext cx="4377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518" y="2174875"/>
            <a:ext cx="4377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E5DD-16A1-4C52-A0E0-54A873A21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10E4-C2B0-446B-AEBE-176148137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85C6E-9DDB-4ADD-A9EC-0C9C31EB1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69" y="273050"/>
            <a:ext cx="3257961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88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69" y="1435103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97A9-A8E9-446B-AA46-D26742188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52" y="4800600"/>
            <a:ext cx="594169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52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52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FD731-362C-4869-90C9-E061B41F5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2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26" y="989013"/>
            <a:ext cx="9902825" cy="76200"/>
          </a:xfrm>
          <a:prstGeom prst="rect">
            <a:avLst/>
          </a:prstGeom>
          <a:solidFill>
            <a:srgbClr val="B5A56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GB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9" descr="FNLheade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" y="214348"/>
            <a:ext cx="99028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405563"/>
            <a:ext cx="23098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259A67-D03D-4863-AFA0-C0810B2CB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27" y="611188"/>
            <a:ext cx="9294813" cy="0"/>
          </a:xfrm>
          <a:prstGeom prst="line">
            <a:avLst/>
          </a:prstGeom>
          <a:noFill/>
          <a:ln w="635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19102" y="295275"/>
            <a:ext cx="84169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85900"/>
            <a:ext cx="8416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33" name="Picture 7" descr="1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0357" y="6413586"/>
            <a:ext cx="14541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16" y="990600"/>
            <a:ext cx="9902825" cy="76200"/>
          </a:xfrm>
          <a:prstGeom prst="rect">
            <a:avLst/>
          </a:prstGeom>
          <a:solidFill>
            <a:srgbClr val="E56E3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http://www.stepstone.be/upload_be/logo/E/logoElia_nv_sa_3497BEN.gif"/>
          <p:cNvPicPr>
            <a:picLocks noChangeAspect="1" noChangeArrowheads="1"/>
          </p:cNvPicPr>
          <p:nvPr userDrawn="1"/>
        </p:nvPicPr>
        <p:blipFill>
          <a:blip r:embed="rId15" cstate="print"/>
          <a:srcRect t="17917" r="5313" b="22083"/>
          <a:stretch>
            <a:fillRect/>
          </a:stretch>
        </p:blipFill>
        <p:spPr bwMode="auto">
          <a:xfrm>
            <a:off x="8304253" y="381000"/>
            <a:ext cx="1443037" cy="457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&gt;"/>
        <a:defRPr sz="1600">
          <a:solidFill>
            <a:schemeClr val="accent2"/>
          </a:solidFill>
          <a:latin typeface="+mn-lt"/>
          <a:ea typeface="+mn-ea"/>
          <a:cs typeface="+mn-cs"/>
        </a:defRPr>
      </a:lvl1pPr>
      <a:lvl2pPr marL="533400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accent2"/>
          </a:solidFill>
          <a:latin typeface="+mn-lt"/>
        </a:defRPr>
      </a:lvl2pPr>
      <a:lvl3pPr marL="798513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3pPr>
      <a:lvl4pPr marL="1077913" indent="-277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4pPr>
      <a:lvl5pPr marL="1346200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5pPr>
      <a:lvl6pPr marL="18034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6pPr>
      <a:lvl7pPr marL="226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7pPr>
      <a:lvl8pPr marL="27178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8pPr>
      <a:lvl9pPr marL="3175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 Narrow" pitchFamily="34" charset="0"/>
        <a:buChar char="-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20A9A215-C506-4965-8CD4-8F8E9B7D24D6}"/>
              </a:ext>
            </a:extLst>
          </p:cNvPr>
          <p:cNvSpPr/>
          <p:nvPr/>
        </p:nvSpPr>
        <p:spPr>
          <a:xfrm>
            <a:off x="227012" y="6400800"/>
            <a:ext cx="1600200" cy="27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73" y="257175"/>
            <a:ext cx="8417401" cy="419100"/>
          </a:xfrm>
        </p:spPr>
        <p:txBody>
          <a:bodyPr/>
          <a:lstStyle/>
          <a:p>
            <a:r>
              <a:rPr lang="en-GB" dirty="0" err="1"/>
              <a:t>Saskia</a:t>
            </a:r>
            <a:r>
              <a:rPr lang="en-GB" dirty="0"/>
              <a:t> Van </a:t>
            </a:r>
            <a:r>
              <a:rPr lang="en-GB" dirty="0" err="1"/>
              <a:t>Uffelen</a:t>
            </a:r>
            <a:endParaRPr lang="en-GB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5722" y="1100931"/>
            <a:ext cx="9731379" cy="818355"/>
          </a:xfrm>
          <a:prstGeom prst="rect">
            <a:avLst/>
          </a:prstGeom>
          <a:noFill/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r>
              <a:rPr lang="nl-BE" sz="1200" b="1" dirty="0">
                <a:solidFill>
                  <a:schemeClr val="accent6"/>
                </a:solidFill>
                <a:cs typeface="Arial" pitchFamily="34" charset="0"/>
              </a:rPr>
              <a:t>Saskia Van Uffelen (58)</a:t>
            </a:r>
            <a:endParaRPr lang="en-US" sz="1200" b="1" dirty="0">
              <a:solidFill>
                <a:schemeClr val="accent6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z="1200" b="1" dirty="0">
                <a:solidFill>
                  <a:schemeClr val="accent6"/>
                </a:solidFill>
                <a:cs typeface="Arial" pitchFamily="34" charset="0"/>
              </a:rPr>
              <a:t>Corporate Vice President </a:t>
            </a:r>
          </a:p>
          <a:p>
            <a:r>
              <a:rPr lang="en-GB" sz="1200" b="1" dirty="0" err="1">
                <a:solidFill>
                  <a:schemeClr val="accent6"/>
                </a:solidFill>
              </a:rPr>
              <a:t>BeNeLux</a:t>
            </a:r>
            <a:r>
              <a:rPr lang="en-GB" sz="1200" b="1" dirty="0">
                <a:solidFill>
                  <a:schemeClr val="accent6"/>
                </a:solidFill>
              </a:rPr>
              <a:t> GFI </a:t>
            </a:r>
          </a:p>
          <a:p>
            <a:r>
              <a:rPr lang="en-US" sz="1200" b="1" dirty="0">
                <a:solidFill>
                  <a:schemeClr val="accent6"/>
                </a:solidFill>
                <a:cs typeface="Arial" pitchFamily="34" charset="0"/>
              </a:rPr>
              <a:t>Belgian</a:t>
            </a:r>
          </a:p>
          <a:p>
            <a:pPr eaLnBrk="1" hangingPunct="1">
              <a:spcBef>
                <a:spcPct val="0"/>
              </a:spcBef>
            </a:pPr>
            <a:endParaRPr lang="en-GB" sz="1200" b="1" dirty="0">
              <a:solidFill>
                <a:schemeClr val="accent6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1388" y="2177174"/>
            <a:ext cx="6224592" cy="45030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nl-BE" sz="1000" dirty="0">
                <a:solidFill>
                  <a:schemeClr val="accent6"/>
                </a:solidFill>
              </a:rPr>
              <a:t>Hoger Pedagogisch Instituut Antwerpen, Belgium, </a:t>
            </a:r>
            <a:r>
              <a:rPr lang="nl-BE" sz="1000" dirty="0" err="1">
                <a:solidFill>
                  <a:schemeClr val="accent6"/>
                </a:solidFill>
              </a:rPr>
              <a:t>Pedagogy</a:t>
            </a:r>
            <a:endParaRPr lang="nl-BE" sz="1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nl-BE" sz="1000" dirty="0">
                <a:solidFill>
                  <a:schemeClr val="accent6"/>
                </a:solidFill>
              </a:rPr>
              <a:t>Hoger Instituut voor Lichamelijke Opvoeding, Belgium, </a:t>
            </a:r>
            <a:r>
              <a:rPr lang="nl-BE" sz="1000" dirty="0" err="1">
                <a:solidFill>
                  <a:schemeClr val="accent6"/>
                </a:solidFill>
              </a:rPr>
              <a:t>Physical</a:t>
            </a:r>
            <a:r>
              <a:rPr lang="nl-BE" sz="1000" dirty="0">
                <a:solidFill>
                  <a:schemeClr val="accent6"/>
                </a:solidFill>
              </a:rPr>
              <a:t> </a:t>
            </a:r>
            <a:r>
              <a:rPr lang="nl-BE" sz="1000" dirty="0" err="1">
                <a:solidFill>
                  <a:schemeClr val="accent6"/>
                </a:solidFill>
              </a:rPr>
              <a:t>Education</a:t>
            </a:r>
            <a:endParaRPr lang="nl-BE" sz="1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2019-Present	GFI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	</a:t>
            </a:r>
            <a:r>
              <a:rPr lang="en-GB" sz="1000" dirty="0">
                <a:solidFill>
                  <a:schemeClr val="accent6"/>
                </a:solidFill>
              </a:rPr>
              <a:t>Corporate Vice </a:t>
            </a:r>
            <a:r>
              <a:rPr lang="en-GB" sz="1000">
                <a:solidFill>
                  <a:schemeClr val="accent6"/>
                </a:solidFill>
              </a:rPr>
              <a:t>President Benelux </a:t>
            </a:r>
            <a:endParaRPr lang="en-GB" sz="1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2014-2019	Ericsson </a:t>
            </a:r>
            <a:r>
              <a:rPr lang="en-GB" sz="1000" b="1" dirty="0" err="1">
                <a:solidFill>
                  <a:schemeClr val="accent6"/>
                </a:solidFill>
              </a:rPr>
              <a:t>Belux</a:t>
            </a:r>
            <a:r>
              <a:rPr lang="en-GB" sz="1000" b="1" dirty="0">
                <a:solidFill>
                  <a:schemeClr val="accent6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	</a:t>
            </a:r>
            <a:r>
              <a:rPr lang="en-GB" sz="1000" dirty="0">
                <a:solidFill>
                  <a:schemeClr val="accent6"/>
                </a:solidFill>
              </a:rPr>
              <a:t> Chief Executive Officer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2008-2014 	BULL BELUX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	</a:t>
            </a:r>
            <a:r>
              <a:rPr lang="en-GB" sz="1000" dirty="0">
                <a:solidFill>
                  <a:schemeClr val="accent6"/>
                </a:solidFill>
              </a:rPr>
              <a:t>Chief Executive Officer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2005-2008 	NORTHGATEARINSO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	</a:t>
            </a:r>
            <a:r>
              <a:rPr lang="en-GB" sz="1000" dirty="0">
                <a:solidFill>
                  <a:schemeClr val="accent6"/>
                </a:solidFill>
              </a:rPr>
              <a:t>Vice President – Regional Executive Belgium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2001-2005 	HEWLETT-PACKARD BELUX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dirty="0">
                <a:solidFill>
                  <a:schemeClr val="accent6"/>
                </a:solidFill>
              </a:rPr>
              <a:t>2003-2005 	Country Manager </a:t>
            </a:r>
            <a:r>
              <a:rPr lang="en-GB" sz="1000" dirty="0" err="1">
                <a:solidFill>
                  <a:schemeClr val="accent6"/>
                </a:solidFill>
              </a:rPr>
              <a:t>BeLux</a:t>
            </a:r>
            <a:r>
              <a:rPr lang="en-GB" sz="1000" dirty="0">
                <a:solidFill>
                  <a:schemeClr val="accent6"/>
                </a:solidFill>
              </a:rPr>
              <a:t> Customer Solutions Group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dirty="0">
                <a:solidFill>
                  <a:schemeClr val="accent6"/>
                </a:solidFill>
              </a:rPr>
              <a:t>2001-2003 	Country Manager </a:t>
            </a:r>
            <a:r>
              <a:rPr lang="en-GB" sz="1000" dirty="0" err="1">
                <a:solidFill>
                  <a:schemeClr val="accent6"/>
                </a:solidFill>
              </a:rPr>
              <a:t>BeLux</a:t>
            </a:r>
            <a:endParaRPr lang="en-GB" sz="1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b="1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1991-2001 	COMPAQ COMPUTER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dirty="0">
                <a:solidFill>
                  <a:schemeClr val="accent6"/>
                </a:solidFill>
              </a:rPr>
              <a:t>1999-2001 	</a:t>
            </a:r>
            <a:r>
              <a:rPr lang="en-GB" sz="1000" dirty="0" err="1">
                <a:solidFill>
                  <a:schemeClr val="accent6"/>
                </a:solidFill>
              </a:rPr>
              <a:t>Belux</a:t>
            </a:r>
            <a:r>
              <a:rPr lang="en-GB" sz="1000" dirty="0">
                <a:solidFill>
                  <a:schemeClr val="accent6"/>
                </a:solidFill>
              </a:rPr>
              <a:t> Sales Director Channel &amp; Enterprise Accounts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dirty="0">
                <a:solidFill>
                  <a:schemeClr val="accent6"/>
                </a:solidFill>
              </a:rPr>
              <a:t>1998 	Channel Sales Manager (Integration of DIGITAL)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dirty="0">
                <a:solidFill>
                  <a:schemeClr val="accent6"/>
                </a:solidFill>
              </a:rPr>
              <a:t>1991-1999 	Commercial Sales Manager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dirty="0">
              <a:solidFill>
                <a:schemeClr val="accent6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1989-1991 	XEROX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r>
              <a:rPr lang="en-GB" sz="1000" b="1" dirty="0">
                <a:solidFill>
                  <a:schemeClr val="accent6"/>
                </a:solidFill>
              </a:rPr>
              <a:t>	</a:t>
            </a:r>
            <a:r>
              <a:rPr lang="en-GB" sz="1000" dirty="0">
                <a:solidFill>
                  <a:schemeClr val="accent6"/>
                </a:solidFill>
              </a:rPr>
              <a:t>Sales and Management Training, Channel Management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</a:pPr>
            <a:endParaRPr lang="en-GB" sz="1000" b="1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95AA6"/>
              </a:buClr>
              <a:buFont typeface="Arial" pitchFamily="34" charset="0"/>
              <a:buNone/>
            </a:pPr>
            <a:endParaRPr lang="en-US" sz="900" dirty="0">
              <a:solidFill>
                <a:schemeClr val="accent6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321423" y="3929775"/>
            <a:ext cx="3493135" cy="2750424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90000"/>
          <a:lstStyle/>
          <a:p>
            <a:pPr marL="180975" indent="-180975">
              <a:buClr>
                <a:schemeClr val="accent6"/>
              </a:buClr>
            </a:pPr>
            <a:r>
              <a:rPr lang="en-US" sz="1000" b="1" dirty="0">
                <a:solidFill>
                  <a:schemeClr val="accent6"/>
                </a:solidFill>
              </a:rPr>
              <a:t>Current boards</a:t>
            </a:r>
            <a:endParaRPr lang="de-DE" sz="1000" b="1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en-US" sz="1000" dirty="0">
                <a:solidFill>
                  <a:schemeClr val="accent6"/>
                </a:solidFill>
              </a:rPr>
              <a:t>Independent board member &amp; President of the board Media Invest </a:t>
            </a:r>
            <a:r>
              <a:rPr lang="en-US" sz="1000" dirty="0" err="1">
                <a:solidFill>
                  <a:schemeClr val="accent6"/>
                </a:solidFill>
              </a:rPr>
              <a:t>Vlaanderen</a:t>
            </a:r>
            <a:endParaRPr lang="en-US" sz="10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en-US" sz="1000" dirty="0">
                <a:solidFill>
                  <a:schemeClr val="accent6"/>
                </a:solidFill>
              </a:rPr>
              <a:t>Independent board member of board of University of Antwerp</a:t>
            </a: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en-US" sz="1000" dirty="0" err="1">
                <a:solidFill>
                  <a:schemeClr val="accent6"/>
                </a:solidFill>
              </a:rPr>
              <a:t>Independant</a:t>
            </a:r>
            <a:r>
              <a:rPr lang="en-US" sz="1000" dirty="0">
                <a:solidFill>
                  <a:schemeClr val="accent6"/>
                </a:solidFill>
              </a:rPr>
              <a:t> board member Elia</a:t>
            </a: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en-US" sz="1000" dirty="0" err="1">
                <a:solidFill>
                  <a:schemeClr val="accent6"/>
                </a:solidFill>
              </a:rPr>
              <a:t>Independant</a:t>
            </a:r>
            <a:r>
              <a:rPr lang="en-US" sz="1000" dirty="0">
                <a:solidFill>
                  <a:schemeClr val="accent6"/>
                </a:solidFill>
              </a:rPr>
              <a:t> board member </a:t>
            </a:r>
            <a:r>
              <a:rPr lang="en-US" sz="1000" dirty="0" err="1">
                <a:solidFill>
                  <a:schemeClr val="accent6"/>
                </a:solidFill>
              </a:rPr>
              <a:t>Axa</a:t>
            </a:r>
            <a:r>
              <a:rPr lang="en-US" sz="1000" dirty="0">
                <a:solidFill>
                  <a:schemeClr val="accent6"/>
                </a:solidFill>
              </a:rPr>
              <a:t> Insurance Belgium</a:t>
            </a: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en-US" sz="1000" dirty="0" err="1">
                <a:solidFill>
                  <a:schemeClr val="accent6"/>
                </a:solidFill>
              </a:rPr>
              <a:t>Independant</a:t>
            </a:r>
            <a:r>
              <a:rPr lang="en-US" sz="1000" dirty="0">
                <a:solidFill>
                  <a:schemeClr val="accent6"/>
                </a:solidFill>
              </a:rPr>
              <a:t> board member </a:t>
            </a:r>
            <a:r>
              <a:rPr lang="en-US" sz="1000" dirty="0" err="1">
                <a:solidFill>
                  <a:schemeClr val="accent6"/>
                </a:solidFill>
              </a:rPr>
              <a:t>BPost</a:t>
            </a:r>
            <a:endParaRPr lang="en-US" sz="10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en-US" sz="1000" dirty="0" err="1">
                <a:solidFill>
                  <a:schemeClr val="accent6"/>
                </a:solidFill>
              </a:rPr>
              <a:t>Dependant</a:t>
            </a:r>
            <a:r>
              <a:rPr lang="en-US" sz="1000" dirty="0">
                <a:solidFill>
                  <a:schemeClr val="accent6"/>
                </a:solidFill>
              </a:rPr>
              <a:t> board member Future Technology Fund (representing Flemish Government)</a:t>
            </a: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endParaRPr lang="en-US" sz="9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endParaRPr lang="en-US" sz="9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</a:pPr>
            <a:endParaRPr lang="en-US" sz="900" b="1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endParaRPr lang="en-US" sz="900" dirty="0">
              <a:solidFill>
                <a:schemeClr val="accent6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03AFB-141C-46D4-B487-E1532A08A80F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17410" name="Picture 2" descr="Saskia Van Uffe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0012" y="1172290"/>
            <a:ext cx="685800" cy="6858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9373" y="1930954"/>
            <a:ext cx="6224592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>
                <a:solidFill>
                  <a:schemeClr val="accent6"/>
                </a:solidFill>
              </a:rPr>
              <a:t>ACADEMICS &amp; CAREER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23965" y="1930954"/>
            <a:ext cx="3493136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>
                <a:solidFill>
                  <a:schemeClr val="accent6"/>
                </a:solidFill>
              </a:rPr>
              <a:t>LANGUAGES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8301" y="3674743"/>
            <a:ext cx="3493136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cap="all" dirty="0">
                <a:solidFill>
                  <a:schemeClr val="accent6"/>
                </a:solidFill>
              </a:rPr>
              <a:t>BOARDS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321424" y="2177175"/>
            <a:ext cx="3493135" cy="150637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90000"/>
          <a:lstStyle/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nl-BE" sz="1000" dirty="0">
                <a:solidFill>
                  <a:schemeClr val="accent6"/>
                </a:solidFill>
              </a:rPr>
              <a:t>Dutch: Native</a:t>
            </a: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nl-BE" sz="1000" dirty="0">
                <a:solidFill>
                  <a:schemeClr val="accent6"/>
                </a:solidFill>
              </a:rPr>
              <a:t>French: </a:t>
            </a:r>
            <a:r>
              <a:rPr lang="nl-BE" sz="1000" dirty="0" err="1">
                <a:solidFill>
                  <a:schemeClr val="accent6"/>
                </a:solidFill>
              </a:rPr>
              <a:t>Fluent</a:t>
            </a:r>
            <a:endParaRPr lang="nl-BE" sz="10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r>
              <a:rPr lang="nl-BE" sz="1000" dirty="0">
                <a:solidFill>
                  <a:schemeClr val="accent6"/>
                </a:solidFill>
              </a:rPr>
              <a:t>English: </a:t>
            </a:r>
            <a:r>
              <a:rPr lang="nl-BE" sz="1000" dirty="0" err="1">
                <a:solidFill>
                  <a:schemeClr val="accent6"/>
                </a:solidFill>
              </a:rPr>
              <a:t>Fluent</a:t>
            </a:r>
            <a:endParaRPr lang="nl-BE" sz="9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endParaRPr lang="en-US" sz="9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endParaRPr lang="en-US" sz="900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</a:pPr>
            <a:endParaRPr lang="en-US" sz="900" b="1" dirty="0">
              <a:solidFill>
                <a:schemeClr val="accent6"/>
              </a:solidFill>
            </a:endParaRPr>
          </a:p>
          <a:p>
            <a:pPr marL="180975" indent="-180975" defTabSz="358775">
              <a:buClr>
                <a:schemeClr val="accent6"/>
              </a:buClr>
              <a:buFont typeface="Arial" pitchFamily="34" charset="0"/>
              <a:buChar char="&gt;"/>
            </a:pPr>
            <a:endParaRPr lang="en-US" sz="9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21189"/>
      </p:ext>
    </p:extLst>
  </p:cSld>
  <p:clrMapOvr>
    <a:masterClrMapping/>
  </p:clrMapOvr>
</p:sld>
</file>

<file path=ppt/theme/theme1.xml><?xml version="1.0" encoding="utf-8"?>
<a:theme xmlns:a="http://schemas.openxmlformats.org/drawingml/2006/main" name="Quals Template_A4">
  <a:themeElements>
    <a:clrScheme name="Office Them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5A56F"/>
      </a:accent1>
      <a:accent2>
        <a:srgbClr val="0B327F"/>
      </a:accent2>
      <a:accent3>
        <a:srgbClr val="FFFFFF"/>
      </a:accent3>
      <a:accent4>
        <a:srgbClr val="000000"/>
      </a:accent4>
      <a:accent5>
        <a:srgbClr val="D7CFBB"/>
      </a:accent5>
      <a:accent6>
        <a:srgbClr val="092C72"/>
      </a:accent6>
      <a:hlink>
        <a:srgbClr val="095AA6"/>
      </a:hlink>
      <a:folHlink>
        <a:srgbClr val="C0D0E6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5A56F"/>
        </a:accent1>
        <a:accent2>
          <a:srgbClr val="095AA6"/>
        </a:accent2>
        <a:accent3>
          <a:srgbClr val="FFFFFF"/>
        </a:accent3>
        <a:accent4>
          <a:srgbClr val="000000"/>
        </a:accent4>
        <a:accent5>
          <a:srgbClr val="D7CFBB"/>
        </a:accent5>
        <a:accent6>
          <a:srgbClr val="0751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5A56F"/>
        </a:accent1>
        <a:accent2>
          <a:srgbClr val="0B327F"/>
        </a:accent2>
        <a:accent3>
          <a:srgbClr val="FFFFFF"/>
        </a:accent3>
        <a:accent4>
          <a:srgbClr val="000000"/>
        </a:accent4>
        <a:accent5>
          <a:srgbClr val="D7CFBB"/>
        </a:accent5>
        <a:accent6>
          <a:srgbClr val="092C72"/>
        </a:accent6>
        <a:hlink>
          <a:srgbClr val="095AA6"/>
        </a:hlink>
        <a:folHlink>
          <a:srgbClr val="C0D0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Quals Template_A4</Template>
  <TotalTime>0</TotalTime>
  <Words>186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Quals Template_A4</vt:lpstr>
      <vt:lpstr>Saskia Van Uffelen</vt:lpstr>
    </vt:vector>
  </TitlesOfParts>
  <Company>Spencer Stuart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for title</dc:title>
  <dc:creator>sqlbatch</dc:creator>
  <cp:keywords>QNT_DOCID=-1</cp:keywords>
  <cp:lastModifiedBy>Vanhoudenhoven Siska</cp:lastModifiedBy>
  <cp:revision>2048</cp:revision>
  <cp:lastPrinted>2014-02-27T07:43:07Z</cp:lastPrinted>
  <dcterms:created xsi:type="dcterms:W3CDTF">2010-05-21T14:04:55Z</dcterms:created>
  <dcterms:modified xsi:type="dcterms:W3CDTF">2020-04-16T07:59:24Z</dcterms:modified>
  <cp:category>-1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QNT_DOCID">
    <vt:lpwstr>-1</vt:lpwstr>
  </property>
</Properties>
</file>