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55" r:id="rId2"/>
  </p:sldIdLst>
  <p:sldSz cx="9902825" cy="6858000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33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6E3F"/>
    <a:srgbClr val="F9482B"/>
    <a:srgbClr val="FF5050"/>
    <a:srgbClr val="B66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415" autoAdjust="0"/>
  </p:normalViewPr>
  <p:slideViewPr>
    <p:cSldViewPr>
      <p:cViewPr varScale="1">
        <p:scale>
          <a:sx n="83" d="100"/>
          <a:sy n="83" d="100"/>
        </p:scale>
        <p:origin x="1258" y="82"/>
      </p:cViewPr>
      <p:guideLst>
        <p:guide orient="horz" pos="1152"/>
        <p:guide pos="3119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84" y="-114"/>
      </p:cViewPr>
      <p:guideLst>
        <p:guide orient="horz" pos="3127"/>
        <p:guide pos="2101"/>
        <p:guide orient="horz" pos="3133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7A7FEB-D4FE-4343-AD1B-6760B54F84B0}" type="datetimeFigureOut">
              <a:rPr lang="en-US"/>
              <a:pPr>
                <a:defRPr/>
              </a:pPr>
              <a:t>4/16/2020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32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5" y="4724248"/>
            <a:ext cx="5445126" cy="4473246"/>
          </a:xfrm>
          <a:prstGeom prst="rect">
            <a:avLst/>
          </a:prstGeom>
        </p:spPr>
        <p:txBody>
          <a:bodyPr vert="horz" lIns="92281" tIns="46141" rIns="92281" bIns="4614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297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184" y="9445297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AAEEC5-830A-4363-B475-DD5B3F5ACA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199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26" y="3554413"/>
            <a:ext cx="9902825" cy="76200"/>
          </a:xfrm>
          <a:prstGeom prst="rect">
            <a:avLst/>
          </a:prstGeom>
          <a:solidFill>
            <a:srgbClr val="B5A56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10" descr="FNL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" y="1447800"/>
            <a:ext cx="99028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6" y="2446338"/>
            <a:ext cx="8459788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7" descr="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357" y="6413586"/>
            <a:ext cx="14541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42730" y="3886200"/>
            <a:ext cx="6931978" cy="1752600"/>
          </a:xfrm>
        </p:spPr>
        <p:txBody>
          <a:bodyPr/>
          <a:lstStyle>
            <a:lvl1pPr marL="0" indent="0">
              <a:buFont typeface="Arial Narrow" pitchFamily="34" charset="0"/>
              <a:buNone/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742738" y="2149565"/>
            <a:ext cx="8417401" cy="1470025"/>
          </a:xfrm>
        </p:spPr>
        <p:txBody>
          <a:bodyPr anchor="t"/>
          <a:lstStyle>
            <a:lvl1pPr>
              <a:tabLst>
                <a:tab pos="6815138" algn="r"/>
              </a:tabLst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4FF6-295B-494F-898A-AE51155D3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F9482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9441" y="295315"/>
            <a:ext cx="2173120" cy="5686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8392" y="295315"/>
            <a:ext cx="6356031" cy="5686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E983E-09B8-4129-A4E7-C0168C092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60FD8-16A1-4FC1-8887-4E2F1A0DC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4274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55" y="4406990"/>
            <a:ext cx="8417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255" y="2906713"/>
            <a:ext cx="84174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99003-D40F-43E5-9719-C785112C56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141" y="1485900"/>
            <a:ext cx="412617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65" y="1485900"/>
            <a:ext cx="412617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99BA9-5AE3-4999-846B-8C31A48C86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67" y="274638"/>
            <a:ext cx="89125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518" y="1535113"/>
            <a:ext cx="4377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518" y="2174875"/>
            <a:ext cx="4377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E5DD-16A1-4C52-A0E0-54A873A21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410E4-C2B0-446B-AEBE-176148137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85C6E-9DDB-4ADD-A9EC-0C9C31EB1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69" y="273050"/>
            <a:ext cx="3257961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88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69" y="1435103"/>
            <a:ext cx="3257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897A9-A8E9-446B-AA46-D26742188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52" y="4800600"/>
            <a:ext cx="594169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52" y="612775"/>
            <a:ext cx="59416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52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FD731-362C-4869-90C9-E061B41F50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26" y="989013"/>
            <a:ext cx="9902825" cy="76200"/>
          </a:xfrm>
          <a:prstGeom prst="rect">
            <a:avLst/>
          </a:prstGeom>
          <a:solidFill>
            <a:srgbClr val="B5A56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9" descr="FNLheade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" y="214348"/>
            <a:ext cx="99028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405563"/>
            <a:ext cx="23098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259A67-D03D-4863-AFA0-C0810B2CB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27" y="611188"/>
            <a:ext cx="9294813" cy="0"/>
          </a:xfrm>
          <a:prstGeom prst="line">
            <a:avLst/>
          </a:prstGeom>
          <a:noFill/>
          <a:ln w="635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19102" y="295275"/>
            <a:ext cx="8416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85900"/>
            <a:ext cx="84169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3" name="Picture 7" descr="1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0357" y="6413586"/>
            <a:ext cx="14541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15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&gt;"/>
        <a:defRPr sz="1600">
          <a:solidFill>
            <a:schemeClr val="accent2"/>
          </a:solidFill>
          <a:latin typeface="+mn-lt"/>
          <a:ea typeface="+mn-ea"/>
          <a:cs typeface="+mn-cs"/>
        </a:defRPr>
      </a:lvl1pPr>
      <a:lvl2pPr marL="533400" indent="-263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accent2"/>
          </a:solidFill>
          <a:latin typeface="+mn-lt"/>
        </a:defRPr>
      </a:lvl2pPr>
      <a:lvl3pPr marL="798513" indent="-263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3pPr>
      <a:lvl4pPr marL="1077913" indent="-2778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4pPr>
      <a:lvl5pPr marL="1346200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5pPr>
      <a:lvl6pPr marL="18034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6pPr>
      <a:lvl7pPr marL="22606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7pPr>
      <a:lvl8pPr marL="27178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8pPr>
      <a:lvl9pPr marL="31750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8315" y="257175"/>
            <a:ext cx="8417401" cy="419100"/>
          </a:xfrm>
        </p:spPr>
        <p:txBody>
          <a:bodyPr/>
          <a:lstStyle/>
          <a:p>
            <a:pPr eaLnBrk="1" hangingPunct="1"/>
            <a:r>
              <a:rPr lang="en-GB" dirty="0" smtClean="0"/>
              <a:t>Frank </a:t>
            </a:r>
            <a:r>
              <a:rPr lang="en-GB" dirty="0" err="1" smtClean="0"/>
              <a:t>Donck</a:t>
            </a:r>
            <a:endParaRPr lang="en-GB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638" y="1196980"/>
            <a:ext cx="9731374" cy="860420"/>
          </a:xfrm>
          <a:prstGeom prst="rect">
            <a:avLst/>
          </a:prstGeom>
          <a:noFill/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6"/>
                </a:solidFill>
                <a:cs typeface="Arial" pitchFamily="34" charset="0"/>
              </a:rPr>
              <a:t>Frank Donck (54)</a:t>
            </a:r>
            <a:r>
              <a:rPr lang="en-US" sz="1200" b="1" dirty="0">
                <a:solidFill>
                  <a:schemeClr val="accent6"/>
                </a:solidFill>
                <a:cs typeface="Arial" pitchFamily="34" charset="0"/>
              </a:rPr>
              <a:t>	                                                             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nl-BE" sz="1200" b="1" dirty="0" smtClean="0">
                <a:solidFill>
                  <a:schemeClr val="accent6"/>
                </a:solidFill>
                <a:cs typeface="Arial" pitchFamily="34" charset="0"/>
              </a:rPr>
              <a:t>Managing Director</a:t>
            </a:r>
          </a:p>
          <a:p>
            <a:pPr fontAlgn="auto">
              <a:spcAft>
                <a:spcPts val="0"/>
              </a:spcAft>
              <a:defRPr/>
            </a:pPr>
            <a:r>
              <a:rPr lang="nl-BE" sz="1200" b="1" dirty="0" smtClean="0">
                <a:solidFill>
                  <a:schemeClr val="accent6"/>
                </a:solidFill>
                <a:cs typeface="Arial" pitchFamily="34" charset="0"/>
              </a:rPr>
              <a:t>3d </a:t>
            </a:r>
            <a:r>
              <a:rPr lang="nl-BE" sz="1200" b="1" dirty="0" err="1" smtClean="0">
                <a:solidFill>
                  <a:schemeClr val="accent6"/>
                </a:solidFill>
                <a:cs typeface="Arial" pitchFamily="34" charset="0"/>
              </a:rPr>
              <a:t>investors</a:t>
            </a:r>
            <a:r>
              <a:rPr lang="nl-BE" sz="1200" b="1" dirty="0" smtClean="0">
                <a:solidFill>
                  <a:schemeClr val="accent6"/>
                </a:solidFill>
                <a:cs typeface="Arial" pitchFamily="34" charset="0"/>
              </a:rPr>
              <a:t> NV</a:t>
            </a:r>
            <a:endParaRPr lang="en-US" sz="1200" b="1" dirty="0">
              <a:solidFill>
                <a:schemeClr val="accent6"/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6"/>
                </a:solidFill>
                <a:cs typeface="Arial" pitchFamily="34" charset="0"/>
              </a:rPr>
              <a:t>Belgian</a:t>
            </a:r>
            <a:endParaRPr lang="en-GB" sz="12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0248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89D5D0-5F81-4871-8CF7-1346468FCDA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/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6246812" y="4114800"/>
            <a:ext cx="3505200" cy="2232987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90000"/>
          <a:lstStyle/>
          <a:p>
            <a:pPr marL="180975" indent="-180975">
              <a:buClr>
                <a:schemeClr val="accent6"/>
              </a:buClr>
            </a:pPr>
            <a:r>
              <a:rPr lang="en-US" sz="1000" b="1" dirty="0" smtClean="0">
                <a:solidFill>
                  <a:schemeClr val="accent6"/>
                </a:solidFill>
                <a:cs typeface="Arial" pitchFamily="34" charset="0"/>
              </a:rPr>
              <a:t>Chairman</a:t>
            </a:r>
            <a:endParaRPr lang="de-DE" sz="1000" b="1" dirty="0" smtClean="0">
              <a:solidFill>
                <a:schemeClr val="accent6"/>
              </a:solidFill>
              <a:cs typeface="Arial" pitchFamily="34" charset="0"/>
            </a:endParaRP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 err="1" smtClean="0">
                <a:solidFill>
                  <a:srgbClr val="092C72"/>
                </a:solidFill>
                <a:cs typeface="Arial" pitchFamily="34" charset="0"/>
              </a:rPr>
              <a:t>Atenor</a:t>
            </a:r>
            <a:r>
              <a:rPr lang="nl-BE" sz="1000" dirty="0" smtClean="0">
                <a:solidFill>
                  <a:srgbClr val="092C72"/>
                </a:solidFill>
                <a:cs typeface="Arial" pitchFamily="34" charset="0"/>
              </a:rPr>
              <a:t> Group NV</a:t>
            </a: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en-GB" sz="1000" dirty="0" err="1" smtClean="0">
                <a:solidFill>
                  <a:srgbClr val="092C72"/>
                </a:solidFill>
                <a:cs typeface="Arial" pitchFamily="34" charset="0"/>
              </a:rPr>
              <a:t>Desotec</a:t>
            </a:r>
            <a:r>
              <a:rPr lang="en-GB" sz="1000" dirty="0" smtClean="0">
                <a:solidFill>
                  <a:srgbClr val="092C72"/>
                </a:solidFill>
                <a:cs typeface="Arial" pitchFamily="34" charset="0"/>
              </a:rPr>
              <a:t> NV</a:t>
            </a:r>
          </a:p>
          <a:p>
            <a:pPr>
              <a:buClr>
                <a:srgbClr val="092C72"/>
              </a:buClr>
              <a:defRPr/>
            </a:pPr>
            <a:endParaRPr lang="en-GB" sz="1000" dirty="0">
              <a:solidFill>
                <a:srgbClr val="092C72"/>
              </a:solidFill>
              <a:cs typeface="Arial" pitchFamily="34" charset="0"/>
            </a:endParaRPr>
          </a:p>
          <a:p>
            <a:pPr>
              <a:buClr>
                <a:srgbClr val="092C72"/>
              </a:buClr>
              <a:defRPr/>
            </a:pPr>
            <a:r>
              <a:rPr lang="en-GB" sz="1000" b="1" dirty="0" err="1" smtClean="0">
                <a:solidFill>
                  <a:srgbClr val="092C72"/>
                </a:solidFill>
                <a:cs typeface="Arial" pitchFamily="34" charset="0"/>
              </a:rPr>
              <a:t>Boardmember</a:t>
            </a:r>
            <a:endParaRPr lang="nl-BE" sz="1000" b="1" dirty="0" smtClean="0">
              <a:solidFill>
                <a:srgbClr val="092C72"/>
              </a:solidFill>
              <a:cs typeface="Arial" pitchFamily="34" charset="0"/>
            </a:endParaRP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en-GB" sz="1000" dirty="0" smtClean="0">
                <a:solidFill>
                  <a:srgbClr val="092C72"/>
                </a:solidFill>
                <a:cs typeface="Arial" pitchFamily="34" charset="0"/>
              </a:rPr>
              <a:t>Barco NV</a:t>
            </a:r>
            <a:endParaRPr lang="nl-BE" sz="1000" dirty="0" smtClean="0">
              <a:solidFill>
                <a:srgbClr val="092C72"/>
              </a:solidFill>
              <a:cs typeface="Arial" pitchFamily="34" charset="0"/>
            </a:endParaRP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fr-FR" sz="1000" dirty="0" smtClean="0">
                <a:solidFill>
                  <a:srgbClr val="092C72"/>
                </a:solidFill>
                <a:cs typeface="Arial" pitchFamily="34" charset="0"/>
              </a:rPr>
              <a:t>KBC Group N.V.</a:t>
            </a: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fr-FR" sz="1000" dirty="0" smtClean="0">
                <a:solidFill>
                  <a:srgbClr val="092C72"/>
                </a:solidFill>
                <a:cs typeface="Arial" pitchFamily="34" charset="0"/>
              </a:rPr>
              <a:t>KBC </a:t>
            </a:r>
            <a:r>
              <a:rPr lang="fr-FR" sz="1000" dirty="0" err="1" smtClean="0">
                <a:solidFill>
                  <a:srgbClr val="092C72"/>
                </a:solidFill>
                <a:cs typeface="Arial" pitchFamily="34" charset="0"/>
              </a:rPr>
              <a:t>Verzekeringen</a:t>
            </a:r>
            <a:r>
              <a:rPr lang="fr-FR" sz="1000" dirty="0" smtClean="0">
                <a:solidFill>
                  <a:srgbClr val="092C72"/>
                </a:solidFill>
                <a:cs typeface="Arial" pitchFamily="34" charset="0"/>
              </a:rPr>
              <a:t> N.V.</a:t>
            </a: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endParaRPr lang="en-US" sz="900" dirty="0" smtClean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</a:pPr>
            <a:endParaRPr lang="en-GB" sz="900" dirty="0">
              <a:solidFill>
                <a:schemeClr val="accent6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46812" y="2133273"/>
            <a:ext cx="350520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cap="all" dirty="0" smtClean="0">
                <a:solidFill>
                  <a:schemeClr val="accent6"/>
                </a:solidFill>
              </a:rPr>
              <a:t>LANGUAGES</a:t>
            </a:r>
            <a:endParaRPr lang="en-GB" sz="1000" b="1" cap="all" dirty="0">
              <a:solidFill>
                <a:schemeClr val="accent6"/>
              </a:solidFill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000" y="2362200"/>
            <a:ext cx="6210812" cy="399288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nl-BE" sz="1000" dirty="0" err="1" smtClean="0">
                <a:solidFill>
                  <a:schemeClr val="accent6"/>
                </a:solidFill>
              </a:rPr>
              <a:t>Vlerick</a:t>
            </a:r>
            <a:r>
              <a:rPr lang="nl-BE" sz="1000" dirty="0" smtClean="0">
                <a:solidFill>
                  <a:schemeClr val="accent6"/>
                </a:solidFill>
              </a:rPr>
              <a:t> Management School, Belgium, Master in Finance</a:t>
            </a:r>
            <a:endParaRPr lang="en-US" sz="1000" dirty="0" smtClean="0">
              <a:solidFill>
                <a:schemeClr val="accent6"/>
              </a:solidFill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defRPr/>
            </a:pPr>
            <a:r>
              <a:rPr lang="en-US" sz="1000" dirty="0" smtClean="0">
                <a:solidFill>
                  <a:schemeClr val="accent6"/>
                </a:solidFill>
              </a:rPr>
              <a:t>University of Ghent, Belgium, Master in Law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endParaRPr lang="en-GB" sz="1000" b="1" dirty="0" smtClean="0">
              <a:solidFill>
                <a:schemeClr val="accent6"/>
              </a:solidFill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r>
              <a:rPr lang="en-GB" sz="1000" b="1" dirty="0" smtClean="0">
                <a:solidFill>
                  <a:schemeClr val="accent6"/>
                </a:solidFill>
              </a:rPr>
              <a:t>Present	3d investors NV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r>
              <a:rPr lang="en-GB" sz="1000" b="1" dirty="0">
                <a:solidFill>
                  <a:schemeClr val="accent6"/>
                </a:solidFill>
              </a:rPr>
              <a:t>	</a:t>
            </a:r>
            <a:r>
              <a:rPr lang="en-GB" sz="1000" dirty="0" smtClean="0">
                <a:solidFill>
                  <a:schemeClr val="accent6"/>
                </a:solidFill>
              </a:rPr>
              <a:t>CEO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endParaRPr lang="en-GB" sz="1000" b="1" dirty="0">
              <a:solidFill>
                <a:schemeClr val="accent6"/>
              </a:solidFill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r>
              <a:rPr lang="en-GB" sz="1000" b="1" dirty="0" smtClean="0">
                <a:solidFill>
                  <a:schemeClr val="accent6"/>
                </a:solidFill>
              </a:rPr>
              <a:t>Previous	</a:t>
            </a:r>
            <a:r>
              <a:rPr lang="en-GB" sz="1000" b="1" dirty="0" err="1" smtClean="0">
                <a:solidFill>
                  <a:schemeClr val="accent6"/>
                </a:solidFill>
              </a:rPr>
              <a:t>Investco</a:t>
            </a:r>
            <a:r>
              <a:rPr lang="en-GB" sz="1000" b="1" dirty="0" smtClean="0">
                <a:solidFill>
                  <a:schemeClr val="accent6"/>
                </a:solidFill>
              </a:rPr>
              <a:t/>
            </a:r>
            <a:br>
              <a:rPr lang="en-GB" sz="1000" b="1" dirty="0" smtClean="0">
                <a:solidFill>
                  <a:schemeClr val="accent6"/>
                </a:solidFill>
              </a:rPr>
            </a:br>
            <a:r>
              <a:rPr lang="en-GB" sz="1000" b="1" dirty="0" smtClean="0">
                <a:solidFill>
                  <a:schemeClr val="accent6"/>
                </a:solidFill>
              </a:rPr>
              <a:t>	</a:t>
            </a:r>
            <a:r>
              <a:rPr lang="en-GB" sz="1000" dirty="0" smtClean="0">
                <a:solidFill>
                  <a:schemeClr val="accent6"/>
                </a:solidFill>
              </a:rPr>
              <a:t>Investment Manager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endParaRPr lang="en-GB" sz="1000" b="1" dirty="0">
              <a:solidFill>
                <a:schemeClr val="accent6"/>
              </a:solidFill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r>
              <a:rPr lang="en-GB" sz="1000" b="1" dirty="0" smtClean="0">
                <a:solidFill>
                  <a:schemeClr val="accent6"/>
                </a:solidFill>
              </a:rPr>
              <a:t>	Chairman and board member in several listed and non-listed companies</a:t>
            </a:r>
            <a:r>
              <a:rPr lang="en-GB" sz="1000" dirty="0" smtClean="0">
                <a:solidFill>
                  <a:schemeClr val="accent6"/>
                </a:solidFill>
              </a:rPr>
              <a:t> (</a:t>
            </a:r>
            <a:r>
              <a:rPr lang="en-GB" sz="1000" dirty="0" err="1" smtClean="0">
                <a:solidFill>
                  <a:schemeClr val="accent6"/>
                </a:solidFill>
              </a:rPr>
              <a:t>i.a</a:t>
            </a:r>
            <a:r>
              <a:rPr lang="en-GB" sz="1000" dirty="0" smtClean="0">
                <a:solidFill>
                  <a:schemeClr val="accent6"/>
                </a:solidFill>
              </a:rPr>
              <a:t> Telenet,  	</a:t>
            </a:r>
            <a:r>
              <a:rPr lang="en-GB" sz="1000" dirty="0" err="1" smtClean="0">
                <a:solidFill>
                  <a:schemeClr val="accent6"/>
                </a:solidFill>
              </a:rPr>
              <a:t>Greenyard</a:t>
            </a:r>
            <a:r>
              <a:rPr lang="en-GB" sz="1000" dirty="0" smtClean="0">
                <a:solidFill>
                  <a:schemeClr val="accent6"/>
                </a:solidFill>
              </a:rPr>
              <a:t>,  </a:t>
            </a:r>
            <a:r>
              <a:rPr lang="en-GB" sz="1000" dirty="0" err="1" smtClean="0">
                <a:solidFill>
                  <a:schemeClr val="accent6"/>
                </a:solidFill>
              </a:rPr>
              <a:t>Zenitel</a:t>
            </a:r>
            <a:r>
              <a:rPr lang="en-GB" sz="1000" dirty="0" smtClean="0">
                <a:solidFill>
                  <a:schemeClr val="accent6"/>
                </a:solidFill>
              </a:rPr>
              <a:t>,, Telecolumbus, </a:t>
            </a:r>
            <a:r>
              <a:rPr lang="en-GB" sz="1000" dirty="0" err="1" smtClean="0">
                <a:solidFill>
                  <a:schemeClr val="accent6"/>
                </a:solidFill>
              </a:rPr>
              <a:t>Centea</a:t>
            </a:r>
            <a:r>
              <a:rPr lang="en-GB" sz="1000" dirty="0" smtClean="0">
                <a:solidFill>
                  <a:schemeClr val="accent6"/>
                </a:solidFill>
              </a:rPr>
              <a:t>, KBC Lease)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endParaRPr lang="en-GB" sz="1000" b="1" dirty="0">
              <a:solidFill>
                <a:schemeClr val="accent6"/>
              </a:solidFill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r>
              <a:rPr lang="en-GB" sz="1000" b="1" dirty="0" smtClean="0">
                <a:solidFill>
                  <a:schemeClr val="accent6"/>
                </a:solidFill>
              </a:rPr>
              <a:t>	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95AA6"/>
              </a:buClr>
              <a:buFont typeface="Arial" pitchFamily="34" charset="0"/>
              <a:buNone/>
              <a:defRPr/>
            </a:pPr>
            <a:endParaRPr lang="nl-BE" sz="1000" dirty="0" smtClean="0">
              <a:solidFill>
                <a:schemeClr val="accent6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386" y="1242700"/>
            <a:ext cx="860426" cy="76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32702" y="2131368"/>
            <a:ext cx="621411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cap="all" dirty="0" smtClean="0">
                <a:solidFill>
                  <a:schemeClr val="accent6"/>
                </a:solidFill>
              </a:rPr>
              <a:t>Academics &amp; Career</a:t>
            </a:r>
            <a:endParaRPr lang="en-GB" sz="1000" b="1" cap="all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6812" y="3861286"/>
            <a:ext cx="350520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cap="all" dirty="0" smtClean="0">
                <a:solidFill>
                  <a:schemeClr val="accent6"/>
                </a:solidFill>
              </a:rPr>
              <a:t>BOARDS</a:t>
            </a:r>
            <a:endParaRPr lang="en-GB" sz="1000" b="1" cap="all" dirty="0">
              <a:solidFill>
                <a:schemeClr val="accent6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250828" y="2386787"/>
            <a:ext cx="3505200" cy="1474499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90000"/>
          <a:lstStyle/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 smtClean="0">
                <a:solidFill>
                  <a:srgbClr val="092C72"/>
                </a:solidFill>
                <a:cs typeface="Arial" pitchFamily="34" charset="0"/>
              </a:rPr>
              <a:t>Dutch: Native</a:t>
            </a: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 smtClean="0">
                <a:solidFill>
                  <a:srgbClr val="092C72"/>
                </a:solidFill>
                <a:cs typeface="Arial" pitchFamily="34" charset="0"/>
              </a:rPr>
              <a:t>French: </a:t>
            </a:r>
            <a:r>
              <a:rPr lang="nl-BE" sz="1000" dirty="0" err="1" smtClean="0">
                <a:solidFill>
                  <a:srgbClr val="092C72"/>
                </a:solidFill>
                <a:cs typeface="Arial" pitchFamily="34" charset="0"/>
              </a:rPr>
              <a:t>Fluent</a:t>
            </a:r>
            <a:endParaRPr lang="nl-BE" sz="1000" dirty="0" smtClean="0">
              <a:solidFill>
                <a:srgbClr val="092C72"/>
              </a:solidFill>
              <a:cs typeface="Arial" pitchFamily="34" charset="0"/>
            </a:endParaRPr>
          </a:p>
          <a:p>
            <a:pPr marL="180975" indent="-180975">
              <a:buClr>
                <a:srgbClr val="092C72"/>
              </a:buClr>
              <a:buFont typeface="Arial" charset="0"/>
              <a:buChar char="&gt;"/>
              <a:defRPr/>
            </a:pPr>
            <a:r>
              <a:rPr lang="nl-BE" sz="1000" dirty="0" smtClean="0">
                <a:solidFill>
                  <a:srgbClr val="092C72"/>
                </a:solidFill>
                <a:cs typeface="Arial" pitchFamily="34" charset="0"/>
              </a:rPr>
              <a:t>English: </a:t>
            </a:r>
            <a:r>
              <a:rPr lang="nl-BE" sz="1000" dirty="0" err="1" smtClean="0">
                <a:solidFill>
                  <a:srgbClr val="092C72"/>
                </a:solidFill>
                <a:cs typeface="Arial" pitchFamily="34" charset="0"/>
              </a:rPr>
              <a:t>Fluent</a:t>
            </a:r>
            <a:endParaRPr lang="en-US" sz="900" dirty="0" smtClean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</a:pPr>
            <a:endParaRPr lang="en-GB" sz="900" dirty="0">
              <a:solidFill>
                <a:schemeClr val="accent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012" y="6412841"/>
            <a:ext cx="1600200" cy="40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ls Template_A4">
  <a:themeElements>
    <a:clrScheme name="Office Them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5A56F"/>
      </a:accent1>
      <a:accent2>
        <a:srgbClr val="0B327F"/>
      </a:accent2>
      <a:accent3>
        <a:srgbClr val="FFFFFF"/>
      </a:accent3>
      <a:accent4>
        <a:srgbClr val="000000"/>
      </a:accent4>
      <a:accent5>
        <a:srgbClr val="D7CFBB"/>
      </a:accent5>
      <a:accent6>
        <a:srgbClr val="092C72"/>
      </a:accent6>
      <a:hlink>
        <a:srgbClr val="095AA6"/>
      </a:hlink>
      <a:folHlink>
        <a:srgbClr val="C0D0E6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5A56F"/>
        </a:accent1>
        <a:accent2>
          <a:srgbClr val="095AA6"/>
        </a:accent2>
        <a:accent3>
          <a:srgbClr val="FFFFFF"/>
        </a:accent3>
        <a:accent4>
          <a:srgbClr val="000000"/>
        </a:accent4>
        <a:accent5>
          <a:srgbClr val="D7CFBB"/>
        </a:accent5>
        <a:accent6>
          <a:srgbClr val="0751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5A56F"/>
        </a:accent1>
        <a:accent2>
          <a:srgbClr val="0B327F"/>
        </a:accent2>
        <a:accent3>
          <a:srgbClr val="FFFFFF"/>
        </a:accent3>
        <a:accent4>
          <a:srgbClr val="000000"/>
        </a:accent4>
        <a:accent5>
          <a:srgbClr val="D7CFBB"/>
        </a:accent5>
        <a:accent6>
          <a:srgbClr val="092C72"/>
        </a:accent6>
        <a:hlink>
          <a:srgbClr val="095AA6"/>
        </a:hlink>
        <a:folHlink>
          <a:srgbClr val="C0D0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Quals Template_A4</Template>
  <TotalTime>0</TotalTime>
  <Words>107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Quals Template_A4</vt:lpstr>
      <vt:lpstr>Frank Donck</vt:lpstr>
    </vt:vector>
  </TitlesOfParts>
  <Company>Spencer Stuart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Placeholder for title</dc:title>
  <dc:creator>sqlbatch</dc:creator>
  <cp:keywords>QNT_DOCID=-1</cp:keywords>
  <cp:lastModifiedBy>Vanhoudenhoven Siska</cp:lastModifiedBy>
  <cp:revision>2045</cp:revision>
  <cp:lastPrinted>2014-02-27T07:43:07Z</cp:lastPrinted>
  <dcterms:created xsi:type="dcterms:W3CDTF">2010-05-21T14:04:55Z</dcterms:created>
  <dcterms:modified xsi:type="dcterms:W3CDTF">2020-04-15T22:01:31Z</dcterms:modified>
  <cp:category>-1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QNT_DOCID">
    <vt:lpwstr>-1</vt:lpwstr>
  </property>
</Properties>
</file>