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557" r:id="rId2"/>
  </p:sldIdLst>
  <p:sldSz cx="9902825" cy="6858000"/>
  <p:notesSz cx="6805613" cy="9944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  <p15:guide id="3" orient="horz" pos="3133">
          <p15:clr>
            <a:srgbClr val="A4A3A4"/>
          </p15:clr>
        </p15:guide>
        <p15:guide id="4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6E3F"/>
    <a:srgbClr val="F9482B"/>
    <a:srgbClr val="FF5050"/>
    <a:srgbClr val="B66E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588" autoAdjust="0"/>
    <p:restoredTop sz="50000" autoAdjust="0"/>
  </p:normalViewPr>
  <p:slideViewPr>
    <p:cSldViewPr>
      <p:cViewPr varScale="1">
        <p:scale>
          <a:sx n="88" d="100"/>
          <a:sy n="88" d="100"/>
        </p:scale>
        <p:origin x="1632" y="62"/>
      </p:cViewPr>
      <p:guideLst>
        <p:guide orient="horz" pos="1152"/>
        <p:guide pos="3119"/>
      </p:guideLst>
    </p:cSldViewPr>
  </p:slideViewPr>
  <p:outlineViewPr>
    <p:cViewPr>
      <p:scale>
        <a:sx n="33" d="100"/>
        <a:sy n="33" d="100"/>
      </p:scale>
      <p:origin x="0" y="1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84" y="-114"/>
      </p:cViewPr>
      <p:guideLst>
        <p:guide orient="horz" pos="3127"/>
        <p:guide pos="2101"/>
        <p:guide orient="horz" pos="3133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205"/>
          </a:xfrm>
          <a:prstGeom prst="rect">
            <a:avLst/>
          </a:prstGeom>
        </p:spPr>
        <p:txBody>
          <a:bodyPr vert="horz" lIns="92281" tIns="46141" rIns="92281" bIns="4614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205"/>
          </a:xfrm>
          <a:prstGeom prst="rect">
            <a:avLst/>
          </a:prstGeom>
        </p:spPr>
        <p:txBody>
          <a:bodyPr vert="horz" lIns="92281" tIns="46141" rIns="92281" bIns="4614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27A7FEB-D4FE-4343-AD1B-6760B54F84B0}" type="datetimeFigureOut">
              <a:rPr lang="en-US"/>
              <a:pPr>
                <a:defRPr/>
              </a:pPr>
              <a:t>4/15/2020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6125"/>
            <a:ext cx="53832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81" tIns="46141" rIns="92281" bIns="46141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245" y="4724248"/>
            <a:ext cx="5445126" cy="4473246"/>
          </a:xfrm>
          <a:prstGeom prst="rect">
            <a:avLst/>
          </a:prstGeom>
        </p:spPr>
        <p:txBody>
          <a:bodyPr vert="horz" lIns="92281" tIns="46141" rIns="92281" bIns="4614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297"/>
            <a:ext cx="2949841" cy="497205"/>
          </a:xfrm>
          <a:prstGeom prst="rect">
            <a:avLst/>
          </a:prstGeom>
        </p:spPr>
        <p:txBody>
          <a:bodyPr vert="horz" lIns="92281" tIns="46141" rIns="92281" bIns="4614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184" y="9445297"/>
            <a:ext cx="2949841" cy="497205"/>
          </a:xfrm>
          <a:prstGeom prst="rect">
            <a:avLst/>
          </a:prstGeom>
        </p:spPr>
        <p:txBody>
          <a:bodyPr vert="horz" lIns="92281" tIns="46141" rIns="92281" bIns="4614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CAAEEC5-830A-4363-B475-DD5B3F5ACA6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91992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26" y="3554413"/>
            <a:ext cx="9902825" cy="76200"/>
          </a:xfrm>
          <a:prstGeom prst="rect">
            <a:avLst/>
          </a:prstGeom>
          <a:solidFill>
            <a:srgbClr val="B5A56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endParaRPr lang="en-GB" sz="2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" name="Picture 10" descr="FNLheade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" y="1447800"/>
            <a:ext cx="99028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6" y="2446338"/>
            <a:ext cx="8459788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7" name="Picture 7" descr="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357" y="6413586"/>
            <a:ext cx="14541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42730" y="3886200"/>
            <a:ext cx="6931978" cy="1752600"/>
          </a:xfrm>
        </p:spPr>
        <p:txBody>
          <a:bodyPr/>
          <a:lstStyle>
            <a:lvl1pPr marL="0" indent="0">
              <a:buFont typeface="Arial Narrow" pitchFamily="34" charset="0"/>
              <a:buNone/>
              <a:defRPr sz="1400">
                <a:solidFill>
                  <a:schemeClr val="hlink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742738" y="2149565"/>
            <a:ext cx="8417401" cy="1470025"/>
          </a:xfrm>
        </p:spPr>
        <p:txBody>
          <a:bodyPr anchor="t"/>
          <a:lstStyle>
            <a:lvl1pPr>
              <a:tabLst>
                <a:tab pos="6815138" algn="r"/>
              </a:tabLst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54FF6-295B-494F-898A-AE51155D3F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6" y="990600"/>
            <a:ext cx="9902825" cy="76200"/>
          </a:xfrm>
          <a:prstGeom prst="rect">
            <a:avLst/>
          </a:prstGeom>
          <a:solidFill>
            <a:srgbClr val="F9482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9441" y="295315"/>
            <a:ext cx="2173120" cy="56864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8392" y="295315"/>
            <a:ext cx="6356031" cy="56864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E983E-09B8-4129-A4E7-C0168C0923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60FD8-16A1-4FC1-8887-4E2F1A0DCD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4274" name="Picture 2" descr="http://www.stepstone.be/upload_be/logo/E/logoElia_nv_sa_3497BEN.gif"/>
          <p:cNvPicPr>
            <a:picLocks noChangeAspect="1" noChangeArrowheads="1"/>
          </p:cNvPicPr>
          <p:nvPr userDrawn="1"/>
        </p:nvPicPr>
        <p:blipFill>
          <a:blip r:embed="rId2" cstate="print"/>
          <a:srcRect t="17917" r="5313" b="22083"/>
          <a:stretch>
            <a:fillRect/>
          </a:stretch>
        </p:blipFill>
        <p:spPr bwMode="auto">
          <a:xfrm>
            <a:off x="8304253" y="381000"/>
            <a:ext cx="1443037" cy="4572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 userDrawn="1"/>
        </p:nvSpPr>
        <p:spPr>
          <a:xfrm>
            <a:off x="16" y="990600"/>
            <a:ext cx="9902825" cy="76200"/>
          </a:xfrm>
          <a:prstGeom prst="rect">
            <a:avLst/>
          </a:prstGeom>
          <a:solidFill>
            <a:srgbClr val="E56E3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255" y="4406990"/>
            <a:ext cx="84174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255" y="2906713"/>
            <a:ext cx="841740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99003-D40F-43E5-9719-C785112C56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2" descr="http://www.stepstone.be/upload_be/logo/E/logoElia_nv_sa_3497BEN.gif"/>
          <p:cNvPicPr>
            <a:picLocks noChangeAspect="1" noChangeArrowheads="1"/>
          </p:cNvPicPr>
          <p:nvPr userDrawn="1"/>
        </p:nvPicPr>
        <p:blipFill>
          <a:blip r:embed="rId2" cstate="print"/>
          <a:srcRect t="17917" r="5313" b="22083"/>
          <a:stretch>
            <a:fillRect/>
          </a:stretch>
        </p:blipFill>
        <p:spPr bwMode="auto">
          <a:xfrm>
            <a:off x="8304253" y="381000"/>
            <a:ext cx="1443037" cy="4572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 userDrawn="1"/>
        </p:nvSpPr>
        <p:spPr>
          <a:xfrm>
            <a:off x="16" y="990600"/>
            <a:ext cx="9902825" cy="76200"/>
          </a:xfrm>
          <a:prstGeom prst="rect">
            <a:avLst/>
          </a:prstGeom>
          <a:solidFill>
            <a:srgbClr val="E56E3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141" y="1485900"/>
            <a:ext cx="4126177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6365" y="1485900"/>
            <a:ext cx="4126177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99BA9-5AE3-4999-846B-8C31A48C86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2" descr="http://www.stepstone.be/upload_be/logo/E/logoElia_nv_sa_3497BEN.gif"/>
          <p:cNvPicPr>
            <a:picLocks noChangeAspect="1" noChangeArrowheads="1"/>
          </p:cNvPicPr>
          <p:nvPr userDrawn="1"/>
        </p:nvPicPr>
        <p:blipFill>
          <a:blip r:embed="rId2" cstate="print"/>
          <a:srcRect t="17917" r="5313" b="22083"/>
          <a:stretch>
            <a:fillRect/>
          </a:stretch>
        </p:blipFill>
        <p:spPr bwMode="auto">
          <a:xfrm>
            <a:off x="8304253" y="381000"/>
            <a:ext cx="1443037" cy="4572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 userDrawn="1"/>
        </p:nvSpPr>
        <p:spPr>
          <a:xfrm>
            <a:off x="16" y="990600"/>
            <a:ext cx="9902825" cy="76200"/>
          </a:xfrm>
          <a:prstGeom prst="rect">
            <a:avLst/>
          </a:prstGeom>
          <a:solidFill>
            <a:srgbClr val="E56E3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167" y="274638"/>
            <a:ext cx="89125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141" y="1535113"/>
            <a:ext cx="437546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141" y="2174875"/>
            <a:ext cx="437546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518" y="1535113"/>
            <a:ext cx="437718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518" y="2174875"/>
            <a:ext cx="437718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7E5DD-16A1-4C52-A0E0-54A873A216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2" descr="http://www.stepstone.be/upload_be/logo/E/logoElia_nv_sa_3497BEN.gif"/>
          <p:cNvPicPr>
            <a:picLocks noChangeAspect="1" noChangeArrowheads="1"/>
          </p:cNvPicPr>
          <p:nvPr userDrawn="1"/>
        </p:nvPicPr>
        <p:blipFill>
          <a:blip r:embed="rId2" cstate="print"/>
          <a:srcRect t="17917" r="5313" b="22083"/>
          <a:stretch>
            <a:fillRect/>
          </a:stretch>
        </p:blipFill>
        <p:spPr bwMode="auto">
          <a:xfrm>
            <a:off x="8304253" y="381000"/>
            <a:ext cx="1443037" cy="4572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 userDrawn="1"/>
        </p:nvSpPr>
        <p:spPr>
          <a:xfrm>
            <a:off x="16" y="990600"/>
            <a:ext cx="9902825" cy="76200"/>
          </a:xfrm>
          <a:prstGeom prst="rect">
            <a:avLst/>
          </a:prstGeom>
          <a:solidFill>
            <a:srgbClr val="E56E3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410E4-C2B0-446B-AEBE-1761481378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2" descr="http://www.stepstone.be/upload_be/logo/E/logoElia_nv_sa_3497BEN.gif"/>
          <p:cNvPicPr>
            <a:picLocks noChangeAspect="1" noChangeArrowheads="1"/>
          </p:cNvPicPr>
          <p:nvPr userDrawn="1"/>
        </p:nvPicPr>
        <p:blipFill>
          <a:blip r:embed="rId2" cstate="print"/>
          <a:srcRect t="17917" r="5313" b="22083"/>
          <a:stretch>
            <a:fillRect/>
          </a:stretch>
        </p:blipFill>
        <p:spPr bwMode="auto">
          <a:xfrm>
            <a:off x="8304253" y="381000"/>
            <a:ext cx="1443037" cy="4572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 userDrawn="1"/>
        </p:nvSpPr>
        <p:spPr>
          <a:xfrm>
            <a:off x="16" y="990600"/>
            <a:ext cx="9902825" cy="76200"/>
          </a:xfrm>
          <a:prstGeom prst="rect">
            <a:avLst/>
          </a:prstGeom>
          <a:solidFill>
            <a:srgbClr val="E56E3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85C6E-9DDB-4ADD-A9EC-0C9C31EB12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" name="Picture 2" descr="http://www.stepstone.be/upload_be/logo/E/logoElia_nv_sa_3497BEN.gif"/>
          <p:cNvPicPr>
            <a:picLocks noChangeAspect="1" noChangeArrowheads="1"/>
          </p:cNvPicPr>
          <p:nvPr userDrawn="1"/>
        </p:nvPicPr>
        <p:blipFill>
          <a:blip r:embed="rId2" cstate="print"/>
          <a:srcRect t="17917" r="5313" b="22083"/>
          <a:stretch>
            <a:fillRect/>
          </a:stretch>
        </p:blipFill>
        <p:spPr bwMode="auto">
          <a:xfrm>
            <a:off x="8304253" y="381000"/>
            <a:ext cx="1443037" cy="4572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 userDrawn="1"/>
        </p:nvSpPr>
        <p:spPr>
          <a:xfrm>
            <a:off x="16" y="990600"/>
            <a:ext cx="9902825" cy="76200"/>
          </a:xfrm>
          <a:prstGeom prst="rect">
            <a:avLst/>
          </a:prstGeom>
          <a:solidFill>
            <a:srgbClr val="E56E3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169" y="273050"/>
            <a:ext cx="3257961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1730" y="273088"/>
            <a:ext cx="553595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169" y="1435103"/>
            <a:ext cx="32579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897A9-A8E9-446B-AA46-D26742188B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2" descr="http://www.stepstone.be/upload_be/logo/E/logoElia_nv_sa_3497BEN.gif"/>
          <p:cNvPicPr>
            <a:picLocks noChangeAspect="1" noChangeArrowheads="1"/>
          </p:cNvPicPr>
          <p:nvPr userDrawn="1"/>
        </p:nvPicPr>
        <p:blipFill>
          <a:blip r:embed="rId2" cstate="print"/>
          <a:srcRect t="17917" r="5313" b="22083"/>
          <a:stretch>
            <a:fillRect/>
          </a:stretch>
        </p:blipFill>
        <p:spPr bwMode="auto">
          <a:xfrm>
            <a:off x="8304253" y="381000"/>
            <a:ext cx="1443037" cy="4572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 userDrawn="1"/>
        </p:nvSpPr>
        <p:spPr>
          <a:xfrm>
            <a:off x="16" y="990600"/>
            <a:ext cx="9902825" cy="76200"/>
          </a:xfrm>
          <a:prstGeom prst="rect">
            <a:avLst/>
          </a:prstGeom>
          <a:solidFill>
            <a:srgbClr val="E56E3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052" y="4800600"/>
            <a:ext cx="5941695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052" y="612775"/>
            <a:ext cx="59416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052" y="5367338"/>
            <a:ext cx="59416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FD731-362C-4869-90C9-E061B41F50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2" descr="http://www.stepstone.be/upload_be/logo/E/logoElia_nv_sa_3497BEN.gif"/>
          <p:cNvPicPr>
            <a:picLocks noChangeAspect="1" noChangeArrowheads="1"/>
          </p:cNvPicPr>
          <p:nvPr userDrawn="1"/>
        </p:nvPicPr>
        <p:blipFill>
          <a:blip r:embed="rId2" cstate="print"/>
          <a:srcRect t="17917" r="5313" b="22083"/>
          <a:stretch>
            <a:fillRect/>
          </a:stretch>
        </p:blipFill>
        <p:spPr bwMode="auto">
          <a:xfrm>
            <a:off x="8304253" y="381000"/>
            <a:ext cx="1443037" cy="4572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 userDrawn="1"/>
        </p:nvSpPr>
        <p:spPr>
          <a:xfrm>
            <a:off x="16" y="990600"/>
            <a:ext cx="9902825" cy="76200"/>
          </a:xfrm>
          <a:prstGeom prst="rect">
            <a:avLst/>
          </a:prstGeom>
          <a:solidFill>
            <a:srgbClr val="E56E3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26" y="989013"/>
            <a:ext cx="9902825" cy="76200"/>
          </a:xfrm>
          <a:prstGeom prst="rect">
            <a:avLst/>
          </a:prstGeom>
          <a:solidFill>
            <a:srgbClr val="B5A56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endParaRPr lang="en-GB" sz="2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27" name="Picture 9" descr="FNLheader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6" y="214348"/>
            <a:ext cx="990282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2963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7713" y="6405563"/>
            <a:ext cx="2309812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259A67-D03D-4863-AFA0-C0810B2CBE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8" name="Line 5"/>
          <p:cNvSpPr>
            <a:spLocks noChangeShapeType="1"/>
          </p:cNvSpPr>
          <p:nvPr/>
        </p:nvSpPr>
        <p:spPr bwMode="auto">
          <a:xfrm>
            <a:off x="27" y="611188"/>
            <a:ext cx="9294813" cy="0"/>
          </a:xfrm>
          <a:prstGeom prst="line">
            <a:avLst/>
          </a:prstGeom>
          <a:noFill/>
          <a:ln w="6350" cap="sq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19102" y="295275"/>
            <a:ext cx="84169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485900"/>
            <a:ext cx="841692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33" name="Picture 7" descr="1"/>
          <p:cNvPicPr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60357" y="6413586"/>
            <a:ext cx="14541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 userDrawn="1"/>
        </p:nvSpPr>
        <p:spPr>
          <a:xfrm>
            <a:off x="16" y="990600"/>
            <a:ext cx="9902825" cy="76200"/>
          </a:xfrm>
          <a:prstGeom prst="rect">
            <a:avLst/>
          </a:prstGeom>
          <a:solidFill>
            <a:srgbClr val="E56E3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2" descr="http://www.stepstone.be/upload_be/logo/E/logoElia_nv_sa_3497BEN.gif"/>
          <p:cNvPicPr>
            <a:picLocks noChangeAspect="1" noChangeArrowheads="1"/>
          </p:cNvPicPr>
          <p:nvPr userDrawn="1"/>
        </p:nvPicPr>
        <p:blipFill>
          <a:blip r:embed="rId15" cstate="print"/>
          <a:srcRect t="17917" r="5313" b="22083"/>
          <a:stretch>
            <a:fillRect/>
          </a:stretch>
        </p:blipFill>
        <p:spPr bwMode="auto">
          <a:xfrm>
            <a:off x="8304253" y="381000"/>
            <a:ext cx="1443037" cy="4572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04" r:id="rId1"/>
    <p:sldLayoutId id="2147484184" r:id="rId2"/>
    <p:sldLayoutId id="2147484185" r:id="rId3"/>
    <p:sldLayoutId id="2147484186" r:id="rId4"/>
    <p:sldLayoutId id="2147484187" r:id="rId5"/>
    <p:sldLayoutId id="2147484188" r:id="rId6"/>
    <p:sldLayoutId id="2147484189" r:id="rId7"/>
    <p:sldLayoutId id="2147484190" r:id="rId8"/>
    <p:sldLayoutId id="2147484191" r:id="rId9"/>
    <p:sldLayoutId id="2147484192" r:id="rId10"/>
    <p:sldLayoutId id="214748419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 Narrow" pitchFamily="34" charset="0"/>
        </a:defRPr>
      </a:lvl9pPr>
    </p:titleStyle>
    <p:bodyStyle>
      <a:lvl1pPr marL="268288" indent="-2682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 Narrow" pitchFamily="34" charset="0"/>
        <a:buChar char="&gt;"/>
        <a:defRPr sz="1600">
          <a:solidFill>
            <a:schemeClr val="accent2"/>
          </a:solidFill>
          <a:latin typeface="+mn-lt"/>
          <a:ea typeface="+mn-ea"/>
          <a:cs typeface="+mn-cs"/>
        </a:defRPr>
      </a:lvl1pPr>
      <a:lvl2pPr marL="533400" indent="-263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accent2"/>
          </a:solidFill>
          <a:latin typeface="+mn-lt"/>
        </a:defRPr>
      </a:lvl2pPr>
      <a:lvl3pPr marL="798513" indent="-263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 Narrow" pitchFamily="34" charset="0"/>
        <a:buChar char="-"/>
        <a:defRPr sz="1600">
          <a:solidFill>
            <a:schemeClr val="accent2"/>
          </a:solidFill>
          <a:latin typeface="+mn-lt"/>
        </a:defRPr>
      </a:lvl3pPr>
      <a:lvl4pPr marL="1077913" indent="-2778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 Narrow" pitchFamily="34" charset="0"/>
        <a:buChar char="-"/>
        <a:defRPr sz="1600">
          <a:solidFill>
            <a:schemeClr val="accent2"/>
          </a:solidFill>
          <a:latin typeface="+mn-lt"/>
        </a:defRPr>
      </a:lvl4pPr>
      <a:lvl5pPr marL="1346200" indent="-2667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 Narrow" pitchFamily="34" charset="0"/>
        <a:buChar char="-"/>
        <a:defRPr sz="1600">
          <a:solidFill>
            <a:schemeClr val="accent2"/>
          </a:solidFill>
          <a:latin typeface="+mn-lt"/>
        </a:defRPr>
      </a:lvl5pPr>
      <a:lvl6pPr marL="1803400" indent="-2667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 Narrow" pitchFamily="34" charset="0"/>
        <a:buChar char="-"/>
        <a:defRPr sz="1600">
          <a:solidFill>
            <a:schemeClr val="accent2"/>
          </a:solidFill>
          <a:latin typeface="+mn-lt"/>
        </a:defRPr>
      </a:lvl6pPr>
      <a:lvl7pPr marL="2260600" indent="-2667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 Narrow" pitchFamily="34" charset="0"/>
        <a:buChar char="-"/>
        <a:defRPr sz="1600">
          <a:solidFill>
            <a:schemeClr val="accent2"/>
          </a:solidFill>
          <a:latin typeface="+mn-lt"/>
        </a:defRPr>
      </a:lvl7pPr>
      <a:lvl8pPr marL="2717800" indent="-2667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 Narrow" pitchFamily="34" charset="0"/>
        <a:buChar char="-"/>
        <a:defRPr sz="1600">
          <a:solidFill>
            <a:schemeClr val="accent2"/>
          </a:solidFill>
          <a:latin typeface="+mn-lt"/>
        </a:defRPr>
      </a:lvl8pPr>
      <a:lvl9pPr marL="3175000" indent="-2667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 Narrow" pitchFamily="34" charset="0"/>
        <a:buChar char="-"/>
        <a:defRPr sz="16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08315" y="257175"/>
            <a:ext cx="8417401" cy="419100"/>
          </a:xfrm>
        </p:spPr>
        <p:txBody>
          <a:bodyPr/>
          <a:lstStyle/>
          <a:p>
            <a:pPr eaLnBrk="1" hangingPunct="1"/>
            <a:r>
              <a:rPr lang="en-GB" dirty="0"/>
              <a:t>Luc De Temmerman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0638" y="1196980"/>
            <a:ext cx="9731374" cy="909854"/>
          </a:xfrm>
          <a:prstGeom prst="rect">
            <a:avLst/>
          </a:prstGeom>
          <a:noFill/>
          <a:ln w="9525" algn="ctr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accent6"/>
                </a:solidFill>
                <a:cs typeface="Arial" pitchFamily="34" charset="0"/>
              </a:rPr>
              <a:t>Luc De </a:t>
            </a:r>
            <a:r>
              <a:rPr lang="en-US" sz="1200" b="1">
                <a:solidFill>
                  <a:schemeClr val="accent6"/>
                </a:solidFill>
                <a:cs typeface="Arial" pitchFamily="34" charset="0"/>
              </a:rPr>
              <a:t>Temmerman (65)</a:t>
            </a:r>
            <a:r>
              <a:rPr lang="en-US" sz="1200" b="1" dirty="0">
                <a:solidFill>
                  <a:schemeClr val="accent6"/>
                </a:solidFill>
                <a:cs typeface="Arial" pitchFamily="34" charset="0"/>
              </a:rPr>
              <a:t>	                                                                   </a:t>
            </a:r>
          </a:p>
          <a:p>
            <a:pPr fontAlgn="auto">
              <a:spcAft>
                <a:spcPts val="0"/>
              </a:spcAft>
              <a:defRPr/>
            </a:pPr>
            <a:r>
              <a:rPr lang="nl-BE" sz="1200" b="1" dirty="0" err="1">
                <a:solidFill>
                  <a:schemeClr val="accent6"/>
                </a:solidFill>
                <a:cs typeface="Arial" pitchFamily="34" charset="0"/>
              </a:rPr>
              <a:t>Former</a:t>
            </a:r>
            <a:r>
              <a:rPr lang="nl-BE" sz="1200" b="1" dirty="0">
                <a:solidFill>
                  <a:schemeClr val="accent6"/>
                </a:solidFill>
                <a:cs typeface="Arial" pitchFamily="34" charset="0"/>
              </a:rPr>
              <a:t> President </a:t>
            </a:r>
            <a:r>
              <a:rPr lang="nl-BE" sz="1200" b="1" dirty="0" err="1">
                <a:solidFill>
                  <a:schemeClr val="accent6"/>
                </a:solidFill>
                <a:cs typeface="Arial" pitchFamily="34" charset="0"/>
              </a:rPr>
              <a:t>and</a:t>
            </a:r>
            <a:r>
              <a:rPr lang="nl-BE" sz="1200" b="1" dirty="0">
                <a:solidFill>
                  <a:schemeClr val="accent6"/>
                </a:solidFill>
                <a:cs typeface="Arial" pitchFamily="34" charset="0"/>
              </a:rPr>
              <a:t> Chief Executive </a:t>
            </a:r>
            <a:r>
              <a:rPr lang="nl-BE" sz="1200" b="1" dirty="0" err="1">
                <a:solidFill>
                  <a:schemeClr val="accent6"/>
                </a:solidFill>
                <a:cs typeface="Arial" pitchFamily="34" charset="0"/>
              </a:rPr>
              <a:t>Officer</a:t>
            </a:r>
            <a:endParaRPr lang="nl-BE" sz="1200" b="1" dirty="0">
              <a:solidFill>
                <a:schemeClr val="accent6"/>
              </a:solidFill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nl-BE" sz="1200" b="1" dirty="0">
                <a:solidFill>
                  <a:schemeClr val="accent6"/>
                </a:solidFill>
                <a:cs typeface="Arial" pitchFamily="34" charset="0"/>
              </a:rPr>
              <a:t>GALATA CHEMICALS LLC</a:t>
            </a:r>
            <a:endParaRPr lang="en-US" sz="1200" b="1" dirty="0">
              <a:solidFill>
                <a:schemeClr val="accent6"/>
              </a:solidFill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accent6"/>
                </a:solidFill>
                <a:cs typeface="Arial" pitchFamily="34" charset="0"/>
              </a:rPr>
              <a:t>Belgian</a:t>
            </a:r>
            <a:endParaRPr lang="en-GB" sz="1200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10248" name="Slide Number Placeholder 2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89D5D0-5F81-4871-8CF7-1346468FCDA4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/>
          </a:p>
        </p:txBody>
      </p:sp>
      <p:sp>
        <p:nvSpPr>
          <p:cNvPr id="51" name="Text Box 7"/>
          <p:cNvSpPr txBox="1">
            <a:spLocks noChangeArrowheads="1"/>
          </p:cNvSpPr>
          <p:nvPr/>
        </p:nvSpPr>
        <p:spPr bwMode="auto">
          <a:xfrm>
            <a:off x="6245221" y="4132040"/>
            <a:ext cx="3485397" cy="2169981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lIns="90000"/>
          <a:lstStyle/>
          <a:p>
            <a:pPr marL="180975" indent="-180975">
              <a:buClr>
                <a:schemeClr val="accent6"/>
              </a:buClr>
            </a:pPr>
            <a:r>
              <a:rPr lang="en-US" sz="1000" b="1" dirty="0">
                <a:solidFill>
                  <a:schemeClr val="accent6"/>
                </a:solidFill>
                <a:cs typeface="Arial" pitchFamily="34" charset="0"/>
              </a:rPr>
              <a:t>Current boards</a:t>
            </a:r>
            <a:endParaRPr lang="de-DE" sz="1000" b="1" dirty="0">
              <a:solidFill>
                <a:schemeClr val="accent6"/>
              </a:solidFill>
              <a:cs typeface="Arial" pitchFamily="34" charset="0"/>
            </a:endParaRPr>
          </a:p>
          <a:p>
            <a:pPr marL="180975" indent="-180975">
              <a:buClr>
                <a:srgbClr val="092C72"/>
              </a:buClr>
              <a:buFont typeface="Arial" charset="0"/>
              <a:buChar char="&gt;"/>
              <a:defRPr/>
            </a:pPr>
            <a:r>
              <a:rPr lang="nl-BE" sz="1000" dirty="0">
                <a:solidFill>
                  <a:srgbClr val="092C72"/>
                </a:solidFill>
                <a:cs typeface="Arial" pitchFamily="34" charset="0"/>
              </a:rPr>
              <a:t>Elia System Operator N.V., Elia Asset N.V.</a:t>
            </a:r>
          </a:p>
          <a:p>
            <a:pPr marL="180975" indent="-180975">
              <a:buClr>
                <a:srgbClr val="092C72"/>
              </a:buClr>
              <a:buFont typeface="Arial" charset="0"/>
              <a:buChar char="&gt;"/>
              <a:defRPr/>
            </a:pPr>
            <a:r>
              <a:rPr lang="nl-BE" sz="1000" dirty="0">
                <a:solidFill>
                  <a:srgbClr val="092C72"/>
                </a:solidFill>
                <a:cs typeface="Arial" pitchFamily="34" charset="0"/>
              </a:rPr>
              <a:t>AOC Resins</a:t>
            </a:r>
          </a:p>
          <a:p>
            <a:pPr marL="180975" indent="-180975">
              <a:buClr>
                <a:srgbClr val="092C72"/>
              </a:buClr>
              <a:buFont typeface="Arial" charset="0"/>
              <a:buChar char="&gt;"/>
              <a:defRPr/>
            </a:pPr>
            <a:r>
              <a:rPr lang="nl-BE" sz="1000" dirty="0">
                <a:solidFill>
                  <a:srgbClr val="092C72"/>
                </a:solidFill>
                <a:cs typeface="Arial" pitchFamily="34" charset="0"/>
              </a:rPr>
              <a:t>AnQore BV</a:t>
            </a:r>
          </a:p>
          <a:p>
            <a:pPr marL="180975" indent="-180975">
              <a:buClr>
                <a:srgbClr val="092C72"/>
              </a:buClr>
              <a:buFont typeface="Arial" charset="0"/>
              <a:buChar char="&gt;"/>
              <a:defRPr/>
            </a:pPr>
            <a:r>
              <a:rPr lang="nl-BE" sz="1000" dirty="0">
                <a:solidFill>
                  <a:srgbClr val="092C72"/>
                </a:solidFill>
                <a:cs typeface="Arial" pitchFamily="34" charset="0"/>
              </a:rPr>
              <a:t>ChemicaInvest BV</a:t>
            </a:r>
          </a:p>
          <a:p>
            <a:pPr marL="180975" indent="-180975">
              <a:buClr>
                <a:srgbClr val="092C72"/>
              </a:buClr>
              <a:buFont typeface="Arial" charset="0"/>
              <a:buChar char="&gt;"/>
              <a:defRPr/>
            </a:pPr>
            <a:r>
              <a:rPr lang="nl-BE" sz="1000" dirty="0">
                <a:solidFill>
                  <a:srgbClr val="092C72"/>
                </a:solidFill>
                <a:cs typeface="Arial" pitchFamily="34" charset="0"/>
              </a:rPr>
              <a:t>Everlam N.V.</a:t>
            </a:r>
          </a:p>
          <a:p>
            <a:pPr marL="180975" indent="-180975">
              <a:buClr>
                <a:srgbClr val="092C72"/>
              </a:buClr>
              <a:buFont typeface="Arial" charset="0"/>
              <a:buChar char="&gt;"/>
              <a:defRPr/>
            </a:pPr>
            <a:r>
              <a:rPr lang="nl-BE" sz="1000" dirty="0">
                <a:solidFill>
                  <a:srgbClr val="092C72"/>
                </a:solidFill>
                <a:cs typeface="Arial" pitchFamily="34" charset="0"/>
              </a:rPr>
              <a:t>Ship Repair Network Group BVBA</a:t>
            </a:r>
            <a:endParaRPr lang="nl-BE" sz="1000" dirty="0">
              <a:solidFill>
                <a:schemeClr val="accent6"/>
              </a:solidFill>
              <a:cs typeface="Arial" pitchFamily="34" charset="0"/>
            </a:endParaRPr>
          </a:p>
          <a:p>
            <a:pPr marL="180975" indent="-180975" defTabSz="358775">
              <a:buClr>
                <a:schemeClr val="accent6"/>
              </a:buClr>
            </a:pPr>
            <a:endParaRPr lang="en-US" sz="900" dirty="0">
              <a:solidFill>
                <a:schemeClr val="accent6"/>
              </a:solidFill>
              <a:cs typeface="Arial" pitchFamily="34" charset="0"/>
            </a:endParaRPr>
          </a:p>
          <a:p>
            <a:pPr defTabSz="358775">
              <a:buClr>
                <a:schemeClr val="accent6"/>
              </a:buClr>
            </a:pPr>
            <a:endParaRPr lang="en-US" sz="900" dirty="0">
              <a:solidFill>
                <a:schemeClr val="accent6"/>
              </a:solidFill>
            </a:endParaRPr>
          </a:p>
          <a:p>
            <a:pPr marL="180975" indent="-180975" defTabSz="358775">
              <a:buClr>
                <a:schemeClr val="accent6"/>
              </a:buClr>
            </a:pPr>
            <a:endParaRPr lang="en-GB" sz="900" dirty="0">
              <a:solidFill>
                <a:schemeClr val="accent6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245221" y="3886200"/>
            <a:ext cx="3485395" cy="2462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cap="all" dirty="0">
                <a:solidFill>
                  <a:schemeClr val="accent6"/>
                </a:solidFill>
              </a:rPr>
              <a:t>BOARDS</a:t>
            </a:r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29888" y="2455642"/>
            <a:ext cx="6222996" cy="384637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95AA6"/>
              </a:buClr>
              <a:buFont typeface="Arial" pitchFamily="34" charset="0"/>
              <a:buNone/>
              <a:defRPr/>
            </a:pPr>
            <a:r>
              <a:rPr lang="en-US" sz="1000" dirty="0">
                <a:solidFill>
                  <a:schemeClr val="accent6"/>
                </a:solidFill>
              </a:rPr>
              <a:t>University of Brussels, Belgium, CEPAC</a:t>
            </a:r>
          </a:p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95AA6"/>
              </a:buClr>
              <a:defRPr/>
            </a:pPr>
            <a:r>
              <a:rPr lang="en-US" sz="1000" dirty="0">
                <a:solidFill>
                  <a:schemeClr val="accent6"/>
                </a:solidFill>
              </a:rPr>
              <a:t>University of Leuven, Belgium, Master in Chemical Engineering and Ph.D. in Applied Sciences</a:t>
            </a:r>
          </a:p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95AA6"/>
              </a:buClr>
              <a:defRPr/>
            </a:pPr>
            <a:endParaRPr lang="en-GB" sz="1000" b="1" dirty="0">
              <a:solidFill>
                <a:schemeClr val="accent6"/>
              </a:solidFill>
            </a:endParaRPr>
          </a:p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95AA6"/>
              </a:buClr>
              <a:defRPr/>
            </a:pPr>
            <a:r>
              <a:rPr lang="nl-BE" sz="1000" b="1" dirty="0">
                <a:solidFill>
                  <a:schemeClr val="accent6"/>
                </a:solidFill>
              </a:rPr>
              <a:t>2012-Present	</a:t>
            </a:r>
            <a:r>
              <a:rPr lang="en-US" sz="1000" dirty="0" err="1">
                <a:solidFill>
                  <a:schemeClr val="accent6"/>
                </a:solidFill>
              </a:rPr>
              <a:t>InDeBom</a:t>
            </a:r>
            <a:r>
              <a:rPr lang="en-US" sz="1000" dirty="0">
                <a:solidFill>
                  <a:schemeClr val="accent6"/>
                </a:solidFill>
              </a:rPr>
              <a:t> Strategies GCV</a:t>
            </a:r>
          </a:p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95AA6"/>
              </a:buClr>
              <a:defRPr/>
            </a:pPr>
            <a:r>
              <a:rPr lang="en-US" sz="1000" dirty="0">
                <a:solidFill>
                  <a:schemeClr val="accent6"/>
                </a:solidFill>
              </a:rPr>
              <a:t>	President</a:t>
            </a:r>
          </a:p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95AA6"/>
              </a:buClr>
              <a:defRPr/>
            </a:pPr>
            <a:endParaRPr lang="en-US" sz="1000" b="1" dirty="0">
              <a:solidFill>
                <a:schemeClr val="accent6"/>
              </a:solidFill>
            </a:endParaRPr>
          </a:p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95AA6"/>
              </a:buClr>
              <a:defRPr/>
            </a:pPr>
            <a:r>
              <a:rPr lang="en-US" sz="1000" b="1" dirty="0">
                <a:solidFill>
                  <a:schemeClr val="accent6"/>
                </a:solidFill>
              </a:rPr>
              <a:t>2011-2012 	GALATA CHEMICALS, LLC</a:t>
            </a:r>
          </a:p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95AA6"/>
              </a:buClr>
              <a:defRPr/>
            </a:pPr>
            <a:r>
              <a:rPr lang="en-US" sz="1000" dirty="0">
                <a:solidFill>
                  <a:schemeClr val="accent6"/>
                </a:solidFill>
              </a:rPr>
              <a:t>	President and Chief Executive Officer</a:t>
            </a:r>
          </a:p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95AA6"/>
              </a:buClr>
              <a:defRPr/>
            </a:pPr>
            <a:endParaRPr lang="en-US" sz="1000" b="1" dirty="0">
              <a:solidFill>
                <a:schemeClr val="accent6"/>
              </a:solidFill>
            </a:endParaRPr>
          </a:p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95AA6"/>
              </a:buClr>
              <a:defRPr/>
            </a:pPr>
            <a:r>
              <a:rPr lang="en-US" sz="1000" b="1" dirty="0">
                <a:solidFill>
                  <a:schemeClr val="accent6"/>
                </a:solidFill>
              </a:rPr>
              <a:t>2009-2012</a:t>
            </a:r>
            <a:r>
              <a:rPr lang="en-US" sz="1000" dirty="0">
                <a:solidFill>
                  <a:schemeClr val="accent6"/>
                </a:solidFill>
              </a:rPr>
              <a:t>	Independent Consultant</a:t>
            </a:r>
          </a:p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95AA6"/>
              </a:buClr>
              <a:defRPr/>
            </a:pPr>
            <a:endParaRPr lang="en-US" sz="1000" dirty="0">
              <a:solidFill>
                <a:schemeClr val="accent6"/>
              </a:solidFill>
            </a:endParaRPr>
          </a:p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95AA6"/>
              </a:buClr>
              <a:defRPr/>
            </a:pPr>
            <a:r>
              <a:rPr lang="en-US" sz="1000" b="1" dirty="0">
                <a:solidFill>
                  <a:schemeClr val="accent6"/>
                </a:solidFill>
              </a:rPr>
              <a:t>1997-2009 	SOLUTIA, INC.</a:t>
            </a:r>
          </a:p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95AA6"/>
              </a:buClr>
              <a:defRPr/>
            </a:pPr>
            <a:r>
              <a:rPr lang="en-US" sz="1000" dirty="0">
                <a:solidFill>
                  <a:schemeClr val="accent6"/>
                </a:solidFill>
              </a:rPr>
              <a:t>2004-2009 	COO Solutia and President Performance Products</a:t>
            </a:r>
          </a:p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95AA6"/>
              </a:buClr>
              <a:defRPr/>
            </a:pPr>
            <a:r>
              <a:rPr lang="en-US" sz="1000" dirty="0">
                <a:solidFill>
                  <a:schemeClr val="accent6"/>
                </a:solidFill>
              </a:rPr>
              <a:t>2003-2004 	Senior Vice President Solutia and President Performance Products</a:t>
            </a:r>
          </a:p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95AA6"/>
              </a:buClr>
              <a:defRPr/>
            </a:pPr>
            <a:r>
              <a:rPr lang="en-US" sz="1000" dirty="0">
                <a:solidFill>
                  <a:schemeClr val="accent6"/>
                </a:solidFill>
              </a:rPr>
              <a:t>2001-2002 	Global Commercial Director, </a:t>
            </a:r>
            <a:r>
              <a:rPr lang="en-US" sz="1000" dirty="0" err="1">
                <a:solidFill>
                  <a:schemeClr val="accent6"/>
                </a:solidFill>
              </a:rPr>
              <a:t>Saflex</a:t>
            </a:r>
            <a:r>
              <a:rPr lang="en-US" sz="1000" dirty="0">
                <a:solidFill>
                  <a:schemeClr val="accent6"/>
                </a:solidFill>
              </a:rPr>
              <a:t> Division</a:t>
            </a:r>
          </a:p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95AA6"/>
              </a:buClr>
              <a:defRPr/>
            </a:pPr>
            <a:r>
              <a:rPr lang="en-US" sz="1000" dirty="0">
                <a:solidFill>
                  <a:schemeClr val="accent6"/>
                </a:solidFill>
              </a:rPr>
              <a:t>2000-2001 	Business Director </a:t>
            </a:r>
            <a:r>
              <a:rPr lang="en-US" sz="1000" dirty="0" err="1">
                <a:solidFill>
                  <a:schemeClr val="accent6"/>
                </a:solidFill>
              </a:rPr>
              <a:t>Saflex</a:t>
            </a:r>
            <a:r>
              <a:rPr lang="en-US" sz="1000" dirty="0">
                <a:solidFill>
                  <a:schemeClr val="accent6"/>
                </a:solidFill>
              </a:rPr>
              <a:t> Division, EMEA</a:t>
            </a:r>
          </a:p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95AA6"/>
              </a:buClr>
              <a:defRPr/>
            </a:pPr>
            <a:r>
              <a:rPr lang="en-US" sz="1000" dirty="0">
                <a:solidFill>
                  <a:schemeClr val="accent6"/>
                </a:solidFill>
              </a:rPr>
              <a:t>1997-2000 	Technology Director </a:t>
            </a:r>
            <a:r>
              <a:rPr lang="en-US" sz="1000" dirty="0" err="1">
                <a:solidFill>
                  <a:schemeClr val="accent6"/>
                </a:solidFill>
              </a:rPr>
              <a:t>Saflex</a:t>
            </a:r>
            <a:r>
              <a:rPr lang="en-US" sz="1000" dirty="0">
                <a:solidFill>
                  <a:schemeClr val="accent6"/>
                </a:solidFill>
              </a:rPr>
              <a:t> Division</a:t>
            </a:r>
          </a:p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95AA6"/>
              </a:buClr>
              <a:defRPr/>
            </a:pPr>
            <a:endParaRPr lang="en-US" sz="1000" dirty="0">
              <a:solidFill>
                <a:schemeClr val="accent6"/>
              </a:solidFill>
            </a:endParaRPr>
          </a:p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95AA6"/>
              </a:buClr>
              <a:defRPr/>
            </a:pPr>
            <a:r>
              <a:rPr lang="en-US" sz="1000" b="1" dirty="0">
                <a:solidFill>
                  <a:schemeClr val="accent6"/>
                </a:solidFill>
              </a:rPr>
              <a:t>1984-1997 	MONSANTO CHEMICALS COMPANY</a:t>
            </a:r>
          </a:p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95AA6"/>
              </a:buClr>
              <a:defRPr/>
            </a:pPr>
            <a:r>
              <a:rPr lang="en-US" sz="1000" dirty="0">
                <a:solidFill>
                  <a:schemeClr val="accent6"/>
                </a:solidFill>
              </a:rPr>
              <a:t>1995-1997 	Global Quality Management, </a:t>
            </a:r>
            <a:r>
              <a:rPr lang="en-US" sz="1000" dirty="0" err="1">
                <a:solidFill>
                  <a:schemeClr val="accent6"/>
                </a:solidFill>
              </a:rPr>
              <a:t>Saflex</a:t>
            </a:r>
            <a:r>
              <a:rPr lang="en-US" sz="1000" dirty="0">
                <a:solidFill>
                  <a:schemeClr val="accent6"/>
                </a:solidFill>
              </a:rPr>
              <a:t> Division</a:t>
            </a:r>
          </a:p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95AA6"/>
              </a:buClr>
              <a:defRPr/>
            </a:pPr>
            <a:r>
              <a:rPr lang="en-US" sz="1000" dirty="0">
                <a:solidFill>
                  <a:schemeClr val="accent6"/>
                </a:solidFill>
              </a:rPr>
              <a:t>1992-1995 	Market Development Manager, </a:t>
            </a:r>
            <a:r>
              <a:rPr lang="en-US" sz="1000" dirty="0" err="1">
                <a:solidFill>
                  <a:schemeClr val="accent6"/>
                </a:solidFill>
              </a:rPr>
              <a:t>Saflex</a:t>
            </a:r>
            <a:r>
              <a:rPr lang="en-US" sz="1000" dirty="0">
                <a:solidFill>
                  <a:schemeClr val="accent6"/>
                </a:solidFill>
              </a:rPr>
              <a:t> Division</a:t>
            </a:r>
          </a:p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95AA6"/>
              </a:buClr>
              <a:defRPr/>
            </a:pPr>
            <a:r>
              <a:rPr lang="en-US" sz="1000" dirty="0">
                <a:solidFill>
                  <a:schemeClr val="accent6"/>
                </a:solidFill>
              </a:rPr>
              <a:t>1990-1992 	Senior Business Development Specialist Advanced, Performance Materials Division</a:t>
            </a:r>
          </a:p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95AA6"/>
              </a:buClr>
              <a:defRPr/>
            </a:pPr>
            <a:r>
              <a:rPr lang="en-US" sz="1000" dirty="0">
                <a:solidFill>
                  <a:schemeClr val="accent6"/>
                </a:solidFill>
              </a:rPr>
              <a:t>1984-1989 	Senior Technology Specialist</a:t>
            </a:r>
          </a:p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95AA6"/>
              </a:buClr>
              <a:buFont typeface="Arial" pitchFamily="34" charset="0"/>
              <a:buNone/>
              <a:defRPr/>
            </a:pPr>
            <a:endParaRPr lang="en-US" sz="1000" b="1" dirty="0">
              <a:solidFill>
                <a:schemeClr val="accent6"/>
              </a:solidFill>
            </a:endParaRPr>
          </a:p>
        </p:txBody>
      </p:sp>
      <p:pic>
        <p:nvPicPr>
          <p:cNvPr id="14338" name="Picture 2" descr="Luc De Temmerm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13812" y="1266590"/>
            <a:ext cx="762000" cy="762000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/>
        </p:nvSpPr>
        <p:spPr>
          <a:xfrm>
            <a:off x="20634" y="2209800"/>
            <a:ext cx="6226178" cy="2462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cap="all" dirty="0">
                <a:solidFill>
                  <a:schemeClr val="accent6"/>
                </a:solidFill>
              </a:rPr>
              <a:t>ACADEMICS &amp; CAREER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43630" y="2209800"/>
            <a:ext cx="3486989" cy="2462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cap="all" dirty="0">
                <a:solidFill>
                  <a:schemeClr val="accent6"/>
                </a:solidFill>
              </a:rPr>
              <a:t>LANGUAGES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243630" y="2456020"/>
            <a:ext cx="3488577" cy="1429799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lIns="90000"/>
          <a:lstStyle/>
          <a:p>
            <a:pPr marL="180975" indent="-180975">
              <a:buClr>
                <a:srgbClr val="092C72"/>
              </a:buClr>
              <a:buFont typeface="Arial" charset="0"/>
              <a:buChar char="&gt;"/>
              <a:defRPr/>
            </a:pPr>
            <a:r>
              <a:rPr lang="nl-BE" sz="1000" dirty="0">
                <a:solidFill>
                  <a:schemeClr val="accent6"/>
                </a:solidFill>
                <a:cs typeface="Arial" pitchFamily="34" charset="0"/>
              </a:rPr>
              <a:t>Dutch: Native</a:t>
            </a:r>
          </a:p>
          <a:p>
            <a:pPr marL="180975" indent="-180975">
              <a:buClr>
                <a:srgbClr val="092C72"/>
              </a:buClr>
              <a:buFont typeface="Arial" charset="0"/>
              <a:buChar char="&gt;"/>
              <a:defRPr/>
            </a:pPr>
            <a:r>
              <a:rPr lang="nl-BE" sz="1000" dirty="0">
                <a:solidFill>
                  <a:schemeClr val="accent6"/>
                </a:solidFill>
                <a:cs typeface="Arial" pitchFamily="34" charset="0"/>
              </a:rPr>
              <a:t>French: </a:t>
            </a:r>
            <a:r>
              <a:rPr lang="nl-BE" sz="1000" dirty="0" err="1">
                <a:solidFill>
                  <a:schemeClr val="accent6"/>
                </a:solidFill>
                <a:cs typeface="Arial" pitchFamily="34" charset="0"/>
              </a:rPr>
              <a:t>Fluent</a:t>
            </a:r>
            <a:endParaRPr lang="nl-BE" sz="1000" dirty="0">
              <a:solidFill>
                <a:schemeClr val="accent6"/>
              </a:solidFill>
              <a:cs typeface="Arial" pitchFamily="34" charset="0"/>
            </a:endParaRPr>
          </a:p>
          <a:p>
            <a:pPr marL="180975" indent="-180975">
              <a:buClr>
                <a:srgbClr val="092C72"/>
              </a:buClr>
              <a:buFont typeface="Arial" charset="0"/>
              <a:buChar char="&gt;"/>
              <a:defRPr/>
            </a:pPr>
            <a:r>
              <a:rPr lang="nl-BE" sz="1000" dirty="0">
                <a:solidFill>
                  <a:schemeClr val="accent6"/>
                </a:solidFill>
                <a:cs typeface="Arial" pitchFamily="34" charset="0"/>
              </a:rPr>
              <a:t>English: Fluent</a:t>
            </a:r>
          </a:p>
          <a:p>
            <a:pPr marL="180975" indent="-180975">
              <a:buClr>
                <a:srgbClr val="092C72"/>
              </a:buClr>
              <a:buFont typeface="Arial" charset="0"/>
              <a:buChar char="&gt;"/>
              <a:defRPr/>
            </a:pPr>
            <a:r>
              <a:rPr lang="nl-BE" sz="1000" dirty="0">
                <a:solidFill>
                  <a:schemeClr val="accent6"/>
                </a:solidFill>
                <a:cs typeface="Arial" pitchFamily="34" charset="0"/>
              </a:rPr>
              <a:t>Spanish: Conversational</a:t>
            </a:r>
          </a:p>
          <a:p>
            <a:pPr marL="180975" indent="-180975" defTabSz="358775">
              <a:buClr>
                <a:schemeClr val="accent6"/>
              </a:buClr>
            </a:pPr>
            <a:endParaRPr lang="en-US" sz="900" dirty="0">
              <a:solidFill>
                <a:schemeClr val="accent6"/>
              </a:solidFill>
              <a:cs typeface="Arial" pitchFamily="34" charset="0"/>
            </a:endParaRPr>
          </a:p>
          <a:p>
            <a:pPr defTabSz="358775">
              <a:buClr>
                <a:schemeClr val="accent6"/>
              </a:buClr>
            </a:pPr>
            <a:endParaRPr lang="en-US" sz="900" dirty="0">
              <a:solidFill>
                <a:schemeClr val="accent6"/>
              </a:solidFill>
            </a:endParaRPr>
          </a:p>
          <a:p>
            <a:pPr marL="180975" indent="-180975" defTabSz="358775">
              <a:buClr>
                <a:schemeClr val="accent6"/>
              </a:buClr>
            </a:pPr>
            <a:endParaRPr lang="en-GB" sz="900" dirty="0">
              <a:solidFill>
                <a:schemeClr val="accent6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7012" y="6340121"/>
            <a:ext cx="1600200" cy="403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als Template_A4">
  <a:themeElements>
    <a:clrScheme name="Office Theme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5A56F"/>
      </a:accent1>
      <a:accent2>
        <a:srgbClr val="0B327F"/>
      </a:accent2>
      <a:accent3>
        <a:srgbClr val="FFFFFF"/>
      </a:accent3>
      <a:accent4>
        <a:srgbClr val="000000"/>
      </a:accent4>
      <a:accent5>
        <a:srgbClr val="D7CFBB"/>
      </a:accent5>
      <a:accent6>
        <a:srgbClr val="092C72"/>
      </a:accent6>
      <a:hlink>
        <a:srgbClr val="095AA6"/>
      </a:hlink>
      <a:folHlink>
        <a:srgbClr val="C0D0E6"/>
      </a:folHlink>
    </a:clrScheme>
    <a:fontScheme name="Office Them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5A56F"/>
        </a:accent1>
        <a:accent2>
          <a:srgbClr val="095AA6"/>
        </a:accent2>
        <a:accent3>
          <a:srgbClr val="FFFFFF"/>
        </a:accent3>
        <a:accent4>
          <a:srgbClr val="000000"/>
        </a:accent4>
        <a:accent5>
          <a:srgbClr val="D7CFBB"/>
        </a:accent5>
        <a:accent6>
          <a:srgbClr val="075196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5A56F"/>
        </a:accent1>
        <a:accent2>
          <a:srgbClr val="0B327F"/>
        </a:accent2>
        <a:accent3>
          <a:srgbClr val="FFFFFF"/>
        </a:accent3>
        <a:accent4>
          <a:srgbClr val="000000"/>
        </a:accent4>
        <a:accent5>
          <a:srgbClr val="D7CFBB"/>
        </a:accent5>
        <a:accent6>
          <a:srgbClr val="092C72"/>
        </a:accent6>
        <a:hlink>
          <a:srgbClr val="095AA6"/>
        </a:hlink>
        <a:folHlink>
          <a:srgbClr val="C0D0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Quals Template_A4</Template>
  <TotalTime>0</TotalTime>
  <Words>193</Words>
  <Application>Microsoft Office PowerPoint</Application>
  <PresentationFormat>Custom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Quals Template_A4</vt:lpstr>
      <vt:lpstr>Luc De Temmerman</vt:lpstr>
    </vt:vector>
  </TitlesOfParts>
  <Company>Spencer Stuart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Placeholder for title</dc:title>
  <dc:creator>sqlbatch</dc:creator>
  <cp:keywords>QNT_DOCID=-1</cp:keywords>
  <cp:lastModifiedBy>Vanhoudenhoven Siska</cp:lastModifiedBy>
  <cp:revision>2045</cp:revision>
  <cp:lastPrinted>2020-04-15T15:25:49Z</cp:lastPrinted>
  <dcterms:created xsi:type="dcterms:W3CDTF">2010-05-21T14:04:55Z</dcterms:created>
  <dcterms:modified xsi:type="dcterms:W3CDTF">2020-04-15T21:24:07Z</dcterms:modified>
  <cp:category>-1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QNT_DOCID">
    <vt:lpwstr>-1</vt:lpwstr>
  </property>
</Properties>
</file>